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9" r:id="rId3"/>
    <p:sldId id="257" r:id="rId4"/>
    <p:sldId id="260" r:id="rId5"/>
    <p:sldId id="268" r:id="rId6"/>
    <p:sldId id="269" r:id="rId7"/>
    <p:sldId id="274" r:id="rId8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598" autoAdjust="0"/>
  </p:normalViewPr>
  <p:slideViewPr>
    <p:cSldViewPr snapToGrid="0">
      <p:cViewPr varScale="1">
        <p:scale>
          <a:sx n="90" d="100"/>
          <a:sy n="90" d="100"/>
        </p:scale>
        <p:origin x="13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27228E-4CD2-4D4B-B2CF-5F45E441D151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738E96-0FE6-44BD-86BC-64F99A42178B}">
      <dgm:prSet/>
      <dgm:spPr/>
      <dgm:t>
        <a:bodyPr/>
        <a:lstStyle/>
        <a:p>
          <a:r>
            <a:rPr lang="en-US"/>
            <a:t>Produce high-quality synthetic data</a:t>
          </a:r>
        </a:p>
      </dgm:t>
    </dgm:pt>
    <dgm:pt modelId="{1086D805-EC6C-44C3-A33A-A968DDE2FD37}" type="parTrans" cxnId="{526C703C-830E-41E6-A67E-8A9E99F550A5}">
      <dgm:prSet/>
      <dgm:spPr/>
      <dgm:t>
        <a:bodyPr/>
        <a:lstStyle/>
        <a:p>
          <a:endParaRPr lang="en-US"/>
        </a:p>
      </dgm:t>
    </dgm:pt>
    <dgm:pt modelId="{F02390B9-146E-4CD0-A663-D97DAA8F2D10}" type="sibTrans" cxnId="{526C703C-830E-41E6-A67E-8A9E99F550A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4C082F9-13DA-49F1-9034-AA64BECDC59E}">
      <dgm:prSet/>
      <dgm:spPr/>
      <dgm:t>
        <a:bodyPr/>
        <a:lstStyle/>
        <a:p>
          <a:r>
            <a:rPr lang="en-US"/>
            <a:t>Use that data to augment the training data (in the 100s of samples)</a:t>
          </a:r>
        </a:p>
      </dgm:t>
    </dgm:pt>
    <dgm:pt modelId="{7DCB5B80-5360-42A0-8977-6C0B6874ED8C}" type="parTrans" cxnId="{322CAF2D-09E8-4908-BB90-53E3A008FC2F}">
      <dgm:prSet/>
      <dgm:spPr/>
      <dgm:t>
        <a:bodyPr/>
        <a:lstStyle/>
        <a:p>
          <a:endParaRPr lang="en-US"/>
        </a:p>
      </dgm:t>
    </dgm:pt>
    <dgm:pt modelId="{FBF533AC-AD7F-4C65-A8D2-C710C313B501}" type="sibTrans" cxnId="{322CAF2D-09E8-4908-BB90-53E3A008FC2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C7BC3C6-A622-452F-9311-4051BEEA2F92}">
      <dgm:prSet/>
      <dgm:spPr/>
      <dgm:t>
        <a:bodyPr/>
        <a:lstStyle/>
        <a:p>
          <a:r>
            <a:rPr lang="en-US" dirty="0"/>
            <a:t>Achieve better performance and generalization on the DL model</a:t>
          </a:r>
        </a:p>
      </dgm:t>
    </dgm:pt>
    <dgm:pt modelId="{20C29409-7711-479B-9276-C47E3A17BCD6}" type="parTrans" cxnId="{4128CE00-6CEA-4C3A-95EF-E8D97356CBE1}">
      <dgm:prSet/>
      <dgm:spPr/>
      <dgm:t>
        <a:bodyPr/>
        <a:lstStyle/>
        <a:p>
          <a:endParaRPr lang="en-US"/>
        </a:p>
      </dgm:t>
    </dgm:pt>
    <dgm:pt modelId="{6DFF3C9B-4CC4-4D51-91F2-26D98617E893}" type="sibTrans" cxnId="{4128CE00-6CEA-4C3A-95EF-E8D97356CBE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A187BFF-285D-4E26-BE31-3BE361CCF374}" type="pres">
      <dgm:prSet presAssocID="{4C27228E-4CD2-4D4B-B2CF-5F45E441D151}" presName="Name0" presStyleCnt="0">
        <dgm:presLayoutVars>
          <dgm:animLvl val="lvl"/>
          <dgm:resizeHandles val="exact"/>
        </dgm:presLayoutVars>
      </dgm:prSet>
      <dgm:spPr/>
    </dgm:pt>
    <dgm:pt modelId="{DF7F1263-313A-46CE-9865-3E0B97CCB6DF}" type="pres">
      <dgm:prSet presAssocID="{31738E96-0FE6-44BD-86BC-64F99A42178B}" presName="compositeNode" presStyleCnt="0">
        <dgm:presLayoutVars>
          <dgm:bulletEnabled val="1"/>
        </dgm:presLayoutVars>
      </dgm:prSet>
      <dgm:spPr/>
    </dgm:pt>
    <dgm:pt modelId="{8FC0E804-CE39-4A03-AE31-8C28192094F5}" type="pres">
      <dgm:prSet presAssocID="{31738E96-0FE6-44BD-86BC-64F99A42178B}" presName="bgRect" presStyleLbl="bgAccFollowNode1" presStyleIdx="0" presStyleCnt="3"/>
      <dgm:spPr/>
    </dgm:pt>
    <dgm:pt modelId="{C4953882-361F-43E8-9ED6-09791AC81C39}" type="pres">
      <dgm:prSet presAssocID="{F02390B9-146E-4CD0-A663-D97DAA8F2D10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450C6EDB-00E1-4FB9-BD04-829A5C2F594C}" type="pres">
      <dgm:prSet presAssocID="{31738E96-0FE6-44BD-86BC-64F99A42178B}" presName="bottomLine" presStyleLbl="alignNode1" presStyleIdx="1" presStyleCnt="6">
        <dgm:presLayoutVars/>
      </dgm:prSet>
      <dgm:spPr/>
    </dgm:pt>
    <dgm:pt modelId="{29AA8D9F-7F45-429B-B175-D2616EB41978}" type="pres">
      <dgm:prSet presAssocID="{31738E96-0FE6-44BD-86BC-64F99A42178B}" presName="nodeText" presStyleLbl="bgAccFollowNode1" presStyleIdx="0" presStyleCnt="3">
        <dgm:presLayoutVars>
          <dgm:bulletEnabled val="1"/>
        </dgm:presLayoutVars>
      </dgm:prSet>
      <dgm:spPr/>
    </dgm:pt>
    <dgm:pt modelId="{0D3B2994-718E-43B4-9CF8-85D7FBDC1D95}" type="pres">
      <dgm:prSet presAssocID="{F02390B9-146E-4CD0-A663-D97DAA8F2D10}" presName="sibTrans" presStyleCnt="0"/>
      <dgm:spPr/>
    </dgm:pt>
    <dgm:pt modelId="{14FC4B43-9589-49F5-926C-ED8C656A44BE}" type="pres">
      <dgm:prSet presAssocID="{24C082F9-13DA-49F1-9034-AA64BECDC59E}" presName="compositeNode" presStyleCnt="0">
        <dgm:presLayoutVars>
          <dgm:bulletEnabled val="1"/>
        </dgm:presLayoutVars>
      </dgm:prSet>
      <dgm:spPr/>
    </dgm:pt>
    <dgm:pt modelId="{B367554F-D75C-4E45-91D9-2AF276A98E5F}" type="pres">
      <dgm:prSet presAssocID="{24C082F9-13DA-49F1-9034-AA64BECDC59E}" presName="bgRect" presStyleLbl="bgAccFollowNode1" presStyleIdx="1" presStyleCnt="3"/>
      <dgm:spPr/>
    </dgm:pt>
    <dgm:pt modelId="{5A10E81F-0A1A-44CF-AB26-BFF25E0DEF65}" type="pres">
      <dgm:prSet presAssocID="{FBF533AC-AD7F-4C65-A8D2-C710C313B501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20693BD2-D03C-4641-B26D-C8F471E112E7}" type="pres">
      <dgm:prSet presAssocID="{24C082F9-13DA-49F1-9034-AA64BECDC59E}" presName="bottomLine" presStyleLbl="alignNode1" presStyleIdx="3" presStyleCnt="6">
        <dgm:presLayoutVars/>
      </dgm:prSet>
      <dgm:spPr/>
    </dgm:pt>
    <dgm:pt modelId="{57CDC010-E9EC-4BA6-A5BC-069F5AD7B55F}" type="pres">
      <dgm:prSet presAssocID="{24C082F9-13DA-49F1-9034-AA64BECDC59E}" presName="nodeText" presStyleLbl="bgAccFollowNode1" presStyleIdx="1" presStyleCnt="3">
        <dgm:presLayoutVars>
          <dgm:bulletEnabled val="1"/>
        </dgm:presLayoutVars>
      </dgm:prSet>
      <dgm:spPr/>
    </dgm:pt>
    <dgm:pt modelId="{DD15144F-ACAB-4E5B-B95D-81467707812A}" type="pres">
      <dgm:prSet presAssocID="{FBF533AC-AD7F-4C65-A8D2-C710C313B501}" presName="sibTrans" presStyleCnt="0"/>
      <dgm:spPr/>
    </dgm:pt>
    <dgm:pt modelId="{69582DAC-4AF7-4331-9805-9AA5396EC7AA}" type="pres">
      <dgm:prSet presAssocID="{DC7BC3C6-A622-452F-9311-4051BEEA2F92}" presName="compositeNode" presStyleCnt="0">
        <dgm:presLayoutVars>
          <dgm:bulletEnabled val="1"/>
        </dgm:presLayoutVars>
      </dgm:prSet>
      <dgm:spPr/>
    </dgm:pt>
    <dgm:pt modelId="{14AB072F-6CC0-4F31-AEC8-CC42D118ACEC}" type="pres">
      <dgm:prSet presAssocID="{DC7BC3C6-A622-452F-9311-4051BEEA2F92}" presName="bgRect" presStyleLbl="bgAccFollowNode1" presStyleIdx="2" presStyleCnt="3"/>
      <dgm:spPr/>
    </dgm:pt>
    <dgm:pt modelId="{E863167E-F2E2-483F-B99A-6F94E1D61EAC}" type="pres">
      <dgm:prSet presAssocID="{6DFF3C9B-4CC4-4D51-91F2-26D98617E89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5402437F-6EBA-4026-8BEE-011EFACCE5E4}" type="pres">
      <dgm:prSet presAssocID="{DC7BC3C6-A622-452F-9311-4051BEEA2F92}" presName="bottomLine" presStyleLbl="alignNode1" presStyleIdx="5" presStyleCnt="6">
        <dgm:presLayoutVars/>
      </dgm:prSet>
      <dgm:spPr/>
    </dgm:pt>
    <dgm:pt modelId="{69D0F5BF-5A17-4D87-801F-171A66C7E58D}" type="pres">
      <dgm:prSet presAssocID="{DC7BC3C6-A622-452F-9311-4051BEEA2F9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4128CE00-6CEA-4C3A-95EF-E8D97356CBE1}" srcId="{4C27228E-4CD2-4D4B-B2CF-5F45E441D151}" destId="{DC7BC3C6-A622-452F-9311-4051BEEA2F92}" srcOrd="2" destOrd="0" parTransId="{20C29409-7711-479B-9276-C47E3A17BCD6}" sibTransId="{6DFF3C9B-4CC4-4D51-91F2-26D98617E893}"/>
    <dgm:cxn modelId="{8AE54B08-315C-4619-AF85-8BC7B5D8DF23}" type="presOf" srcId="{F02390B9-146E-4CD0-A663-D97DAA8F2D10}" destId="{C4953882-361F-43E8-9ED6-09791AC81C39}" srcOrd="0" destOrd="0" presId="urn:microsoft.com/office/officeart/2016/7/layout/BasicLinearProcessNumbered"/>
    <dgm:cxn modelId="{EA1E210B-BD3D-40BF-ADAB-F616B1BC177C}" type="presOf" srcId="{6DFF3C9B-4CC4-4D51-91F2-26D98617E893}" destId="{E863167E-F2E2-483F-B99A-6F94E1D61EAC}" srcOrd="0" destOrd="0" presId="urn:microsoft.com/office/officeart/2016/7/layout/BasicLinearProcessNumbered"/>
    <dgm:cxn modelId="{8B062B2B-CCB6-443A-969F-4D68ACC9BDCE}" type="presOf" srcId="{FBF533AC-AD7F-4C65-A8D2-C710C313B501}" destId="{5A10E81F-0A1A-44CF-AB26-BFF25E0DEF65}" srcOrd="0" destOrd="0" presId="urn:microsoft.com/office/officeart/2016/7/layout/BasicLinearProcessNumbered"/>
    <dgm:cxn modelId="{322CAF2D-09E8-4908-BB90-53E3A008FC2F}" srcId="{4C27228E-4CD2-4D4B-B2CF-5F45E441D151}" destId="{24C082F9-13DA-49F1-9034-AA64BECDC59E}" srcOrd="1" destOrd="0" parTransId="{7DCB5B80-5360-42A0-8977-6C0B6874ED8C}" sibTransId="{FBF533AC-AD7F-4C65-A8D2-C710C313B501}"/>
    <dgm:cxn modelId="{526C703C-830E-41E6-A67E-8A9E99F550A5}" srcId="{4C27228E-4CD2-4D4B-B2CF-5F45E441D151}" destId="{31738E96-0FE6-44BD-86BC-64F99A42178B}" srcOrd="0" destOrd="0" parTransId="{1086D805-EC6C-44C3-A33A-A968DDE2FD37}" sibTransId="{F02390B9-146E-4CD0-A663-D97DAA8F2D10}"/>
    <dgm:cxn modelId="{A5F2957B-AAC0-4DBE-BC1E-4B130BD522B6}" type="presOf" srcId="{31738E96-0FE6-44BD-86BC-64F99A42178B}" destId="{29AA8D9F-7F45-429B-B175-D2616EB41978}" srcOrd="1" destOrd="0" presId="urn:microsoft.com/office/officeart/2016/7/layout/BasicLinearProcessNumbered"/>
    <dgm:cxn modelId="{83706AB3-33E1-4BD5-9075-AC9C5CC90193}" type="presOf" srcId="{24C082F9-13DA-49F1-9034-AA64BECDC59E}" destId="{57CDC010-E9EC-4BA6-A5BC-069F5AD7B55F}" srcOrd="1" destOrd="0" presId="urn:microsoft.com/office/officeart/2016/7/layout/BasicLinearProcessNumbered"/>
    <dgm:cxn modelId="{8ED5BFBA-859D-4CC2-A7DF-D9606D09845E}" type="presOf" srcId="{DC7BC3C6-A622-452F-9311-4051BEEA2F92}" destId="{69D0F5BF-5A17-4D87-801F-171A66C7E58D}" srcOrd="1" destOrd="0" presId="urn:microsoft.com/office/officeart/2016/7/layout/BasicLinearProcessNumbered"/>
    <dgm:cxn modelId="{29FC20BB-3A76-47A2-BB4D-234BB804C186}" type="presOf" srcId="{31738E96-0FE6-44BD-86BC-64F99A42178B}" destId="{8FC0E804-CE39-4A03-AE31-8C28192094F5}" srcOrd="0" destOrd="0" presId="urn:microsoft.com/office/officeart/2016/7/layout/BasicLinearProcessNumbered"/>
    <dgm:cxn modelId="{257C32BB-F500-4180-BA1C-23E6C7D75D9C}" type="presOf" srcId="{DC7BC3C6-A622-452F-9311-4051BEEA2F92}" destId="{14AB072F-6CC0-4F31-AEC8-CC42D118ACEC}" srcOrd="0" destOrd="0" presId="urn:microsoft.com/office/officeart/2016/7/layout/BasicLinearProcessNumbered"/>
    <dgm:cxn modelId="{5C4D14BD-B564-431C-9D06-F65A79BBC74B}" type="presOf" srcId="{24C082F9-13DA-49F1-9034-AA64BECDC59E}" destId="{B367554F-D75C-4E45-91D9-2AF276A98E5F}" srcOrd="0" destOrd="0" presId="urn:microsoft.com/office/officeart/2016/7/layout/BasicLinearProcessNumbered"/>
    <dgm:cxn modelId="{7EF494D0-5A57-4689-AE10-A99199EF99D2}" type="presOf" srcId="{4C27228E-4CD2-4D4B-B2CF-5F45E441D151}" destId="{DA187BFF-285D-4E26-BE31-3BE361CCF374}" srcOrd="0" destOrd="0" presId="urn:microsoft.com/office/officeart/2016/7/layout/BasicLinearProcessNumbered"/>
    <dgm:cxn modelId="{BE2D2260-0D79-4560-9B02-597EACCD366E}" type="presParOf" srcId="{DA187BFF-285D-4E26-BE31-3BE361CCF374}" destId="{DF7F1263-313A-46CE-9865-3E0B97CCB6DF}" srcOrd="0" destOrd="0" presId="urn:microsoft.com/office/officeart/2016/7/layout/BasicLinearProcessNumbered"/>
    <dgm:cxn modelId="{98114D3B-8991-4B0E-9D39-5B0213A29906}" type="presParOf" srcId="{DF7F1263-313A-46CE-9865-3E0B97CCB6DF}" destId="{8FC0E804-CE39-4A03-AE31-8C28192094F5}" srcOrd="0" destOrd="0" presId="urn:microsoft.com/office/officeart/2016/7/layout/BasicLinearProcessNumbered"/>
    <dgm:cxn modelId="{3FF8B181-321B-4B75-A46A-BA68DA30C091}" type="presParOf" srcId="{DF7F1263-313A-46CE-9865-3E0B97CCB6DF}" destId="{C4953882-361F-43E8-9ED6-09791AC81C39}" srcOrd="1" destOrd="0" presId="urn:microsoft.com/office/officeart/2016/7/layout/BasicLinearProcessNumbered"/>
    <dgm:cxn modelId="{56C651D3-FD29-427D-9063-5FD074900151}" type="presParOf" srcId="{DF7F1263-313A-46CE-9865-3E0B97CCB6DF}" destId="{450C6EDB-00E1-4FB9-BD04-829A5C2F594C}" srcOrd="2" destOrd="0" presId="urn:microsoft.com/office/officeart/2016/7/layout/BasicLinearProcessNumbered"/>
    <dgm:cxn modelId="{D22F3AF7-FFB0-4CAB-A4D6-CEB003FABA4E}" type="presParOf" srcId="{DF7F1263-313A-46CE-9865-3E0B97CCB6DF}" destId="{29AA8D9F-7F45-429B-B175-D2616EB41978}" srcOrd="3" destOrd="0" presId="urn:microsoft.com/office/officeart/2016/7/layout/BasicLinearProcessNumbered"/>
    <dgm:cxn modelId="{7C20FA6D-29D2-43A9-8ABC-8D59ADD5E831}" type="presParOf" srcId="{DA187BFF-285D-4E26-BE31-3BE361CCF374}" destId="{0D3B2994-718E-43B4-9CF8-85D7FBDC1D95}" srcOrd="1" destOrd="0" presId="urn:microsoft.com/office/officeart/2016/7/layout/BasicLinearProcessNumbered"/>
    <dgm:cxn modelId="{71272972-54F9-4B53-B342-EEFF7EA9992E}" type="presParOf" srcId="{DA187BFF-285D-4E26-BE31-3BE361CCF374}" destId="{14FC4B43-9589-49F5-926C-ED8C656A44BE}" srcOrd="2" destOrd="0" presId="urn:microsoft.com/office/officeart/2016/7/layout/BasicLinearProcessNumbered"/>
    <dgm:cxn modelId="{D165CE04-C1CB-44BB-B39A-1AA06CD63D31}" type="presParOf" srcId="{14FC4B43-9589-49F5-926C-ED8C656A44BE}" destId="{B367554F-D75C-4E45-91D9-2AF276A98E5F}" srcOrd="0" destOrd="0" presId="urn:microsoft.com/office/officeart/2016/7/layout/BasicLinearProcessNumbered"/>
    <dgm:cxn modelId="{91486EA0-7D6E-42F0-8B45-909121DEA383}" type="presParOf" srcId="{14FC4B43-9589-49F5-926C-ED8C656A44BE}" destId="{5A10E81F-0A1A-44CF-AB26-BFF25E0DEF65}" srcOrd="1" destOrd="0" presId="urn:microsoft.com/office/officeart/2016/7/layout/BasicLinearProcessNumbered"/>
    <dgm:cxn modelId="{1DBBD817-0581-45D5-B875-53A7D63E53A2}" type="presParOf" srcId="{14FC4B43-9589-49F5-926C-ED8C656A44BE}" destId="{20693BD2-D03C-4641-B26D-C8F471E112E7}" srcOrd="2" destOrd="0" presId="urn:microsoft.com/office/officeart/2016/7/layout/BasicLinearProcessNumbered"/>
    <dgm:cxn modelId="{725A1243-21CC-444C-8E1A-CFA599AA1295}" type="presParOf" srcId="{14FC4B43-9589-49F5-926C-ED8C656A44BE}" destId="{57CDC010-E9EC-4BA6-A5BC-069F5AD7B55F}" srcOrd="3" destOrd="0" presId="urn:microsoft.com/office/officeart/2016/7/layout/BasicLinearProcessNumbered"/>
    <dgm:cxn modelId="{0BA20599-599C-4293-B354-58882BAFEDE3}" type="presParOf" srcId="{DA187BFF-285D-4E26-BE31-3BE361CCF374}" destId="{DD15144F-ACAB-4E5B-B95D-81467707812A}" srcOrd="3" destOrd="0" presId="urn:microsoft.com/office/officeart/2016/7/layout/BasicLinearProcessNumbered"/>
    <dgm:cxn modelId="{6ECDF800-5AB8-4966-8CD9-DACD0E0F8CA6}" type="presParOf" srcId="{DA187BFF-285D-4E26-BE31-3BE361CCF374}" destId="{69582DAC-4AF7-4331-9805-9AA5396EC7AA}" srcOrd="4" destOrd="0" presId="urn:microsoft.com/office/officeart/2016/7/layout/BasicLinearProcessNumbered"/>
    <dgm:cxn modelId="{56796F32-77F3-46B1-BDA8-73D370CF8416}" type="presParOf" srcId="{69582DAC-4AF7-4331-9805-9AA5396EC7AA}" destId="{14AB072F-6CC0-4F31-AEC8-CC42D118ACEC}" srcOrd="0" destOrd="0" presId="urn:microsoft.com/office/officeart/2016/7/layout/BasicLinearProcessNumbered"/>
    <dgm:cxn modelId="{0760B5E3-D496-49EF-9591-9573CDF1F906}" type="presParOf" srcId="{69582DAC-4AF7-4331-9805-9AA5396EC7AA}" destId="{E863167E-F2E2-483F-B99A-6F94E1D61EAC}" srcOrd="1" destOrd="0" presId="urn:microsoft.com/office/officeart/2016/7/layout/BasicLinearProcessNumbered"/>
    <dgm:cxn modelId="{41982078-23FE-409D-BB28-E112C0B534D8}" type="presParOf" srcId="{69582DAC-4AF7-4331-9805-9AA5396EC7AA}" destId="{5402437F-6EBA-4026-8BEE-011EFACCE5E4}" srcOrd="2" destOrd="0" presId="urn:microsoft.com/office/officeart/2016/7/layout/BasicLinearProcessNumbered"/>
    <dgm:cxn modelId="{7FAEC276-195C-4026-8B39-BBAE02E6735F}" type="presParOf" srcId="{69582DAC-4AF7-4331-9805-9AA5396EC7AA}" destId="{69D0F5BF-5A17-4D87-801F-171A66C7E58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6A3EA4-460E-4AB5-9369-72112F574A44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FD8B703-6377-432E-9110-FE20A55A682E}">
      <dgm:prSet/>
      <dgm:spPr/>
      <dgm:t>
        <a:bodyPr/>
        <a:lstStyle/>
        <a:p>
          <a:r>
            <a:rPr lang="en-US" dirty="0"/>
            <a:t>State-of-the-art</a:t>
          </a:r>
        </a:p>
      </dgm:t>
    </dgm:pt>
    <dgm:pt modelId="{E327765F-89B2-4F6D-8BD1-F4F622CE74ED}" type="parTrans" cxnId="{B10E2B1F-3F23-40E1-BC4B-8C1A44CB7C47}">
      <dgm:prSet/>
      <dgm:spPr/>
      <dgm:t>
        <a:bodyPr/>
        <a:lstStyle/>
        <a:p>
          <a:endParaRPr lang="en-US"/>
        </a:p>
      </dgm:t>
    </dgm:pt>
    <dgm:pt modelId="{D0D57CDF-1B05-467F-902E-383FADCF0039}" type="sibTrans" cxnId="{B10E2B1F-3F23-40E1-BC4B-8C1A44CB7C47}">
      <dgm:prSet/>
      <dgm:spPr/>
      <dgm:t>
        <a:bodyPr/>
        <a:lstStyle/>
        <a:p>
          <a:endParaRPr lang="en-US"/>
        </a:p>
      </dgm:t>
    </dgm:pt>
    <dgm:pt modelId="{132938F2-80F2-431D-A179-DC7FCC409E17}">
      <dgm:prSet/>
      <dgm:spPr/>
      <dgm:t>
        <a:bodyPr/>
        <a:lstStyle/>
        <a:p>
          <a:r>
            <a:rPr lang="en-US" dirty="0"/>
            <a:t>RTSGAN</a:t>
          </a:r>
        </a:p>
      </dgm:t>
    </dgm:pt>
    <dgm:pt modelId="{987A5B01-10A5-498B-8D55-ECB5E83E6CFE}" type="parTrans" cxnId="{1B3B359B-4A6D-44F3-B297-C79DAFDDDE80}">
      <dgm:prSet/>
      <dgm:spPr/>
      <dgm:t>
        <a:bodyPr/>
        <a:lstStyle/>
        <a:p>
          <a:endParaRPr lang="en-SE"/>
        </a:p>
      </dgm:t>
    </dgm:pt>
    <dgm:pt modelId="{D87F60C9-8C1F-4A06-9F20-98188CC8B8A6}" type="sibTrans" cxnId="{1B3B359B-4A6D-44F3-B297-C79DAFDDDE80}">
      <dgm:prSet/>
      <dgm:spPr/>
      <dgm:t>
        <a:bodyPr/>
        <a:lstStyle/>
        <a:p>
          <a:endParaRPr lang="en-SE"/>
        </a:p>
      </dgm:t>
    </dgm:pt>
    <dgm:pt modelId="{137E9DEC-8140-4DDD-B6BB-BAC79463C921}">
      <dgm:prSet/>
      <dgm:spPr/>
      <dgm:t>
        <a:bodyPr/>
        <a:lstStyle/>
        <a:p>
          <a:r>
            <a:rPr lang="en-US" dirty="0" err="1"/>
            <a:t>TimeGAN</a:t>
          </a:r>
          <a:endParaRPr lang="en-US" dirty="0"/>
        </a:p>
      </dgm:t>
    </dgm:pt>
    <dgm:pt modelId="{7D108F4E-236E-4F05-A579-01A193D7972C}" type="sibTrans" cxnId="{52BAB4EA-1008-4384-B307-E29F9EFF6A84}">
      <dgm:prSet/>
      <dgm:spPr/>
      <dgm:t>
        <a:bodyPr/>
        <a:lstStyle/>
        <a:p>
          <a:endParaRPr lang="en-SE"/>
        </a:p>
      </dgm:t>
    </dgm:pt>
    <dgm:pt modelId="{C09CEEA0-F758-4580-BFD6-A5D2990AAE62}" type="parTrans" cxnId="{52BAB4EA-1008-4384-B307-E29F9EFF6A84}">
      <dgm:prSet/>
      <dgm:spPr/>
      <dgm:t>
        <a:bodyPr/>
        <a:lstStyle/>
        <a:p>
          <a:endParaRPr lang="en-SE"/>
        </a:p>
      </dgm:t>
    </dgm:pt>
    <dgm:pt modelId="{A1CDCF9B-D126-400E-972C-10B21A03DE7E}" type="pres">
      <dgm:prSet presAssocID="{556A3EA4-460E-4AB5-9369-72112F574A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873FEE6-9BA1-4C20-A33E-41747E33A033}" type="pres">
      <dgm:prSet presAssocID="{FFD8B703-6377-432E-9110-FE20A55A682E}" presName="hierRoot1" presStyleCnt="0">
        <dgm:presLayoutVars>
          <dgm:hierBranch val="init"/>
        </dgm:presLayoutVars>
      </dgm:prSet>
      <dgm:spPr/>
    </dgm:pt>
    <dgm:pt modelId="{22F1CF8E-236C-4A88-ABCB-739D4F44263B}" type="pres">
      <dgm:prSet presAssocID="{FFD8B703-6377-432E-9110-FE20A55A682E}" presName="rootComposite1" presStyleCnt="0"/>
      <dgm:spPr/>
    </dgm:pt>
    <dgm:pt modelId="{8D18328B-4773-4927-95D6-7993C5A77B5D}" type="pres">
      <dgm:prSet presAssocID="{FFD8B703-6377-432E-9110-FE20A55A682E}" presName="rootText1" presStyleLbl="node0" presStyleIdx="0" presStyleCnt="1">
        <dgm:presLayoutVars>
          <dgm:chPref val="3"/>
        </dgm:presLayoutVars>
      </dgm:prSet>
      <dgm:spPr/>
    </dgm:pt>
    <dgm:pt modelId="{A92858C7-7B8A-4907-8428-007FF25ADE1C}" type="pres">
      <dgm:prSet presAssocID="{FFD8B703-6377-432E-9110-FE20A55A682E}" presName="rootConnector1" presStyleLbl="node1" presStyleIdx="0" presStyleCnt="0"/>
      <dgm:spPr/>
    </dgm:pt>
    <dgm:pt modelId="{51E0170B-8A91-4D77-8E1E-5406C2FBC916}" type="pres">
      <dgm:prSet presAssocID="{FFD8B703-6377-432E-9110-FE20A55A682E}" presName="hierChild2" presStyleCnt="0"/>
      <dgm:spPr/>
    </dgm:pt>
    <dgm:pt modelId="{CE517AE0-7AB1-4891-967E-876DE0B6524C}" type="pres">
      <dgm:prSet presAssocID="{C09CEEA0-F758-4580-BFD6-A5D2990AAE62}" presName="Name64" presStyleLbl="parChTrans1D2" presStyleIdx="0" presStyleCnt="2"/>
      <dgm:spPr/>
    </dgm:pt>
    <dgm:pt modelId="{7A091094-2045-46E5-B442-EAAE4A91B672}" type="pres">
      <dgm:prSet presAssocID="{137E9DEC-8140-4DDD-B6BB-BAC79463C921}" presName="hierRoot2" presStyleCnt="0">
        <dgm:presLayoutVars>
          <dgm:hierBranch val="init"/>
        </dgm:presLayoutVars>
      </dgm:prSet>
      <dgm:spPr/>
    </dgm:pt>
    <dgm:pt modelId="{FF0BE255-DF67-415A-8B7B-1B2B078FED2A}" type="pres">
      <dgm:prSet presAssocID="{137E9DEC-8140-4DDD-B6BB-BAC79463C921}" presName="rootComposite" presStyleCnt="0"/>
      <dgm:spPr/>
    </dgm:pt>
    <dgm:pt modelId="{4891B2C2-F6CA-4149-A202-F5CA7BBD020B}" type="pres">
      <dgm:prSet presAssocID="{137E9DEC-8140-4DDD-B6BB-BAC79463C921}" presName="rootText" presStyleLbl="node2" presStyleIdx="0" presStyleCnt="2">
        <dgm:presLayoutVars>
          <dgm:chPref val="3"/>
        </dgm:presLayoutVars>
      </dgm:prSet>
      <dgm:spPr/>
    </dgm:pt>
    <dgm:pt modelId="{970C0F17-02F1-4F94-9BD4-2EF2852E77AB}" type="pres">
      <dgm:prSet presAssocID="{137E9DEC-8140-4DDD-B6BB-BAC79463C921}" presName="rootConnector" presStyleLbl="node2" presStyleIdx="0" presStyleCnt="2"/>
      <dgm:spPr/>
    </dgm:pt>
    <dgm:pt modelId="{7FEB46EB-13A3-403A-A52F-791ACC382521}" type="pres">
      <dgm:prSet presAssocID="{137E9DEC-8140-4DDD-B6BB-BAC79463C921}" presName="hierChild4" presStyleCnt="0"/>
      <dgm:spPr/>
    </dgm:pt>
    <dgm:pt modelId="{729C47D7-5313-470C-9C22-B77CD47E9E1C}" type="pres">
      <dgm:prSet presAssocID="{137E9DEC-8140-4DDD-B6BB-BAC79463C921}" presName="hierChild5" presStyleCnt="0"/>
      <dgm:spPr/>
    </dgm:pt>
    <dgm:pt modelId="{15534063-3039-4A4C-B4A3-775E4138ABA1}" type="pres">
      <dgm:prSet presAssocID="{987A5B01-10A5-498B-8D55-ECB5E83E6CFE}" presName="Name64" presStyleLbl="parChTrans1D2" presStyleIdx="1" presStyleCnt="2"/>
      <dgm:spPr/>
    </dgm:pt>
    <dgm:pt modelId="{E4FCA5D0-8A97-45D9-AD10-9035A5CFF5AD}" type="pres">
      <dgm:prSet presAssocID="{132938F2-80F2-431D-A179-DC7FCC409E17}" presName="hierRoot2" presStyleCnt="0">
        <dgm:presLayoutVars>
          <dgm:hierBranch val="init"/>
        </dgm:presLayoutVars>
      </dgm:prSet>
      <dgm:spPr/>
    </dgm:pt>
    <dgm:pt modelId="{5006C036-DFCF-4F5F-8F31-25E5BA13F6BF}" type="pres">
      <dgm:prSet presAssocID="{132938F2-80F2-431D-A179-DC7FCC409E17}" presName="rootComposite" presStyleCnt="0"/>
      <dgm:spPr/>
    </dgm:pt>
    <dgm:pt modelId="{0FAC89C6-4DC1-4D7E-922D-9EFE085A7FF6}" type="pres">
      <dgm:prSet presAssocID="{132938F2-80F2-431D-A179-DC7FCC409E17}" presName="rootText" presStyleLbl="node2" presStyleIdx="1" presStyleCnt="2">
        <dgm:presLayoutVars>
          <dgm:chPref val="3"/>
        </dgm:presLayoutVars>
      </dgm:prSet>
      <dgm:spPr/>
    </dgm:pt>
    <dgm:pt modelId="{6335FC72-FAB1-4A2D-94C6-9D583E370B66}" type="pres">
      <dgm:prSet presAssocID="{132938F2-80F2-431D-A179-DC7FCC409E17}" presName="rootConnector" presStyleLbl="node2" presStyleIdx="1" presStyleCnt="2"/>
      <dgm:spPr/>
    </dgm:pt>
    <dgm:pt modelId="{FE63A7B5-575C-44B2-88F6-94BA161575CC}" type="pres">
      <dgm:prSet presAssocID="{132938F2-80F2-431D-A179-DC7FCC409E17}" presName="hierChild4" presStyleCnt="0"/>
      <dgm:spPr/>
    </dgm:pt>
    <dgm:pt modelId="{205AE06B-25F8-4BE9-8C66-4A59711A705F}" type="pres">
      <dgm:prSet presAssocID="{132938F2-80F2-431D-A179-DC7FCC409E17}" presName="hierChild5" presStyleCnt="0"/>
      <dgm:spPr/>
    </dgm:pt>
    <dgm:pt modelId="{F657790D-6322-4350-9093-1DEC434A8F87}" type="pres">
      <dgm:prSet presAssocID="{FFD8B703-6377-432E-9110-FE20A55A682E}" presName="hierChild3" presStyleCnt="0"/>
      <dgm:spPr/>
    </dgm:pt>
  </dgm:ptLst>
  <dgm:cxnLst>
    <dgm:cxn modelId="{3EF71E1F-BAC1-4923-ABFE-FFBCD1E8958B}" type="presOf" srcId="{137E9DEC-8140-4DDD-B6BB-BAC79463C921}" destId="{970C0F17-02F1-4F94-9BD4-2EF2852E77AB}" srcOrd="1" destOrd="0" presId="urn:microsoft.com/office/officeart/2009/3/layout/HorizontalOrganizationChart"/>
    <dgm:cxn modelId="{B10E2B1F-3F23-40E1-BC4B-8C1A44CB7C47}" srcId="{556A3EA4-460E-4AB5-9369-72112F574A44}" destId="{FFD8B703-6377-432E-9110-FE20A55A682E}" srcOrd="0" destOrd="0" parTransId="{E327765F-89B2-4F6D-8BD1-F4F622CE74ED}" sibTransId="{D0D57CDF-1B05-467F-902E-383FADCF0039}"/>
    <dgm:cxn modelId="{F692283F-FFC5-4A59-AA1F-63C0651C99ED}" type="presOf" srcId="{C09CEEA0-F758-4580-BFD6-A5D2990AAE62}" destId="{CE517AE0-7AB1-4891-967E-876DE0B6524C}" srcOrd="0" destOrd="0" presId="urn:microsoft.com/office/officeart/2009/3/layout/HorizontalOrganizationChart"/>
    <dgm:cxn modelId="{40768D6B-81B7-4B30-82F1-3D1F0A9021DA}" type="presOf" srcId="{FFD8B703-6377-432E-9110-FE20A55A682E}" destId="{A92858C7-7B8A-4907-8428-007FF25ADE1C}" srcOrd="1" destOrd="0" presId="urn:microsoft.com/office/officeart/2009/3/layout/HorizontalOrganizationChart"/>
    <dgm:cxn modelId="{3A9CD891-D092-4453-8162-77F7D6EB90EA}" type="presOf" srcId="{132938F2-80F2-431D-A179-DC7FCC409E17}" destId="{6335FC72-FAB1-4A2D-94C6-9D583E370B66}" srcOrd="1" destOrd="0" presId="urn:microsoft.com/office/officeart/2009/3/layout/HorizontalOrganizationChart"/>
    <dgm:cxn modelId="{1B3B359B-4A6D-44F3-B297-C79DAFDDDE80}" srcId="{FFD8B703-6377-432E-9110-FE20A55A682E}" destId="{132938F2-80F2-431D-A179-DC7FCC409E17}" srcOrd="1" destOrd="0" parTransId="{987A5B01-10A5-498B-8D55-ECB5E83E6CFE}" sibTransId="{D87F60C9-8C1F-4A06-9F20-98188CC8B8A6}"/>
    <dgm:cxn modelId="{3FA7A0BD-7488-4ED8-89C6-9698035EB28C}" type="presOf" srcId="{137E9DEC-8140-4DDD-B6BB-BAC79463C921}" destId="{4891B2C2-F6CA-4149-A202-F5CA7BBD020B}" srcOrd="0" destOrd="0" presId="urn:microsoft.com/office/officeart/2009/3/layout/HorizontalOrganizationChart"/>
    <dgm:cxn modelId="{35DF2AD9-0742-466C-81CB-E566C915B957}" type="presOf" srcId="{132938F2-80F2-431D-A179-DC7FCC409E17}" destId="{0FAC89C6-4DC1-4D7E-922D-9EFE085A7FF6}" srcOrd="0" destOrd="0" presId="urn:microsoft.com/office/officeart/2009/3/layout/HorizontalOrganizationChart"/>
    <dgm:cxn modelId="{52BAB4EA-1008-4384-B307-E29F9EFF6A84}" srcId="{FFD8B703-6377-432E-9110-FE20A55A682E}" destId="{137E9DEC-8140-4DDD-B6BB-BAC79463C921}" srcOrd="0" destOrd="0" parTransId="{C09CEEA0-F758-4580-BFD6-A5D2990AAE62}" sibTransId="{7D108F4E-236E-4F05-A579-01A193D7972C}"/>
    <dgm:cxn modelId="{23853BF5-6C7C-475C-874B-5FE6150B666D}" type="presOf" srcId="{FFD8B703-6377-432E-9110-FE20A55A682E}" destId="{8D18328B-4773-4927-95D6-7993C5A77B5D}" srcOrd="0" destOrd="0" presId="urn:microsoft.com/office/officeart/2009/3/layout/HorizontalOrganizationChart"/>
    <dgm:cxn modelId="{322A87FC-9625-4C27-9AC7-9165B408CF74}" type="presOf" srcId="{556A3EA4-460E-4AB5-9369-72112F574A44}" destId="{A1CDCF9B-D126-400E-972C-10B21A03DE7E}" srcOrd="0" destOrd="0" presId="urn:microsoft.com/office/officeart/2009/3/layout/HorizontalOrganizationChart"/>
    <dgm:cxn modelId="{9928E6FD-AD74-4726-845E-F42B0699C792}" type="presOf" srcId="{987A5B01-10A5-498B-8D55-ECB5E83E6CFE}" destId="{15534063-3039-4A4C-B4A3-775E4138ABA1}" srcOrd="0" destOrd="0" presId="urn:microsoft.com/office/officeart/2009/3/layout/HorizontalOrganizationChart"/>
    <dgm:cxn modelId="{B07EAE2F-72F4-411A-8DDE-AFF02BA4124A}" type="presParOf" srcId="{A1CDCF9B-D126-400E-972C-10B21A03DE7E}" destId="{C873FEE6-9BA1-4C20-A33E-41747E33A033}" srcOrd="0" destOrd="0" presId="urn:microsoft.com/office/officeart/2009/3/layout/HorizontalOrganizationChart"/>
    <dgm:cxn modelId="{EAC9789E-E3F2-42E8-8FAB-08989DB42B7E}" type="presParOf" srcId="{C873FEE6-9BA1-4C20-A33E-41747E33A033}" destId="{22F1CF8E-236C-4A88-ABCB-739D4F44263B}" srcOrd="0" destOrd="0" presId="urn:microsoft.com/office/officeart/2009/3/layout/HorizontalOrganizationChart"/>
    <dgm:cxn modelId="{EC9061AB-D84F-4334-9DF3-9D5291CCDF66}" type="presParOf" srcId="{22F1CF8E-236C-4A88-ABCB-739D4F44263B}" destId="{8D18328B-4773-4927-95D6-7993C5A77B5D}" srcOrd="0" destOrd="0" presId="urn:microsoft.com/office/officeart/2009/3/layout/HorizontalOrganizationChart"/>
    <dgm:cxn modelId="{478BD147-8108-4941-9C06-44EF01BBB3F7}" type="presParOf" srcId="{22F1CF8E-236C-4A88-ABCB-739D4F44263B}" destId="{A92858C7-7B8A-4907-8428-007FF25ADE1C}" srcOrd="1" destOrd="0" presId="urn:microsoft.com/office/officeart/2009/3/layout/HorizontalOrganizationChart"/>
    <dgm:cxn modelId="{CBE58B7E-E2B3-4088-9879-2EF798D600B6}" type="presParOf" srcId="{C873FEE6-9BA1-4C20-A33E-41747E33A033}" destId="{51E0170B-8A91-4D77-8E1E-5406C2FBC916}" srcOrd="1" destOrd="0" presId="urn:microsoft.com/office/officeart/2009/3/layout/HorizontalOrganizationChart"/>
    <dgm:cxn modelId="{713E4217-8E09-4CE2-8D50-3CBFB1E35A7B}" type="presParOf" srcId="{51E0170B-8A91-4D77-8E1E-5406C2FBC916}" destId="{CE517AE0-7AB1-4891-967E-876DE0B6524C}" srcOrd="0" destOrd="0" presId="urn:microsoft.com/office/officeart/2009/3/layout/HorizontalOrganizationChart"/>
    <dgm:cxn modelId="{5068E497-FD41-493E-AEA2-94E8B1EBC964}" type="presParOf" srcId="{51E0170B-8A91-4D77-8E1E-5406C2FBC916}" destId="{7A091094-2045-46E5-B442-EAAE4A91B672}" srcOrd="1" destOrd="0" presId="urn:microsoft.com/office/officeart/2009/3/layout/HorizontalOrganizationChart"/>
    <dgm:cxn modelId="{CD59226F-4141-497C-A31F-C302AEE8D4AB}" type="presParOf" srcId="{7A091094-2045-46E5-B442-EAAE4A91B672}" destId="{FF0BE255-DF67-415A-8B7B-1B2B078FED2A}" srcOrd="0" destOrd="0" presId="urn:microsoft.com/office/officeart/2009/3/layout/HorizontalOrganizationChart"/>
    <dgm:cxn modelId="{27798FA8-16D5-4189-80A3-9B4D8DD9A30A}" type="presParOf" srcId="{FF0BE255-DF67-415A-8B7B-1B2B078FED2A}" destId="{4891B2C2-F6CA-4149-A202-F5CA7BBD020B}" srcOrd="0" destOrd="0" presId="urn:microsoft.com/office/officeart/2009/3/layout/HorizontalOrganizationChart"/>
    <dgm:cxn modelId="{497D299E-17AD-42F4-BC0B-9925DE261042}" type="presParOf" srcId="{FF0BE255-DF67-415A-8B7B-1B2B078FED2A}" destId="{970C0F17-02F1-4F94-9BD4-2EF2852E77AB}" srcOrd="1" destOrd="0" presId="urn:microsoft.com/office/officeart/2009/3/layout/HorizontalOrganizationChart"/>
    <dgm:cxn modelId="{0327C909-150A-4F4C-B9DD-2C5A55DD8630}" type="presParOf" srcId="{7A091094-2045-46E5-B442-EAAE4A91B672}" destId="{7FEB46EB-13A3-403A-A52F-791ACC382521}" srcOrd="1" destOrd="0" presId="urn:microsoft.com/office/officeart/2009/3/layout/HorizontalOrganizationChart"/>
    <dgm:cxn modelId="{8FD4597A-8358-45B6-8C24-3B0D77959ACC}" type="presParOf" srcId="{7A091094-2045-46E5-B442-EAAE4A91B672}" destId="{729C47D7-5313-470C-9C22-B77CD47E9E1C}" srcOrd="2" destOrd="0" presId="urn:microsoft.com/office/officeart/2009/3/layout/HorizontalOrganizationChart"/>
    <dgm:cxn modelId="{AC8F5AF3-A299-474C-A7F5-FDE808DD415C}" type="presParOf" srcId="{51E0170B-8A91-4D77-8E1E-5406C2FBC916}" destId="{15534063-3039-4A4C-B4A3-775E4138ABA1}" srcOrd="2" destOrd="0" presId="urn:microsoft.com/office/officeart/2009/3/layout/HorizontalOrganizationChart"/>
    <dgm:cxn modelId="{6D4EFEA7-84D2-4311-A49F-60288559432E}" type="presParOf" srcId="{51E0170B-8A91-4D77-8E1E-5406C2FBC916}" destId="{E4FCA5D0-8A97-45D9-AD10-9035A5CFF5AD}" srcOrd="3" destOrd="0" presId="urn:microsoft.com/office/officeart/2009/3/layout/HorizontalOrganizationChart"/>
    <dgm:cxn modelId="{8315804C-00D9-4886-A64A-2CE1B0C5C992}" type="presParOf" srcId="{E4FCA5D0-8A97-45D9-AD10-9035A5CFF5AD}" destId="{5006C036-DFCF-4F5F-8F31-25E5BA13F6BF}" srcOrd="0" destOrd="0" presId="urn:microsoft.com/office/officeart/2009/3/layout/HorizontalOrganizationChart"/>
    <dgm:cxn modelId="{6EFE747F-60EA-4E8E-99C1-C3602332AA28}" type="presParOf" srcId="{5006C036-DFCF-4F5F-8F31-25E5BA13F6BF}" destId="{0FAC89C6-4DC1-4D7E-922D-9EFE085A7FF6}" srcOrd="0" destOrd="0" presId="urn:microsoft.com/office/officeart/2009/3/layout/HorizontalOrganizationChart"/>
    <dgm:cxn modelId="{AE5D610B-5952-46A9-BB95-AE3F307BAEF0}" type="presParOf" srcId="{5006C036-DFCF-4F5F-8F31-25E5BA13F6BF}" destId="{6335FC72-FAB1-4A2D-94C6-9D583E370B66}" srcOrd="1" destOrd="0" presId="urn:microsoft.com/office/officeart/2009/3/layout/HorizontalOrganizationChart"/>
    <dgm:cxn modelId="{E6EC7C2A-DDAC-4D23-8EEE-064E136A800E}" type="presParOf" srcId="{E4FCA5D0-8A97-45D9-AD10-9035A5CFF5AD}" destId="{FE63A7B5-575C-44B2-88F6-94BA161575CC}" srcOrd="1" destOrd="0" presId="urn:microsoft.com/office/officeart/2009/3/layout/HorizontalOrganizationChart"/>
    <dgm:cxn modelId="{98E9C4E9-1A2D-43CC-A507-438DA2520EA6}" type="presParOf" srcId="{E4FCA5D0-8A97-45D9-AD10-9035A5CFF5AD}" destId="{205AE06B-25F8-4BE9-8C66-4A59711A705F}" srcOrd="2" destOrd="0" presId="urn:microsoft.com/office/officeart/2009/3/layout/HorizontalOrganizationChart"/>
    <dgm:cxn modelId="{FC7E63DA-0D30-420D-AEF4-AF04D4B73082}" type="presParOf" srcId="{C873FEE6-9BA1-4C20-A33E-41747E33A033}" destId="{F657790D-6322-4350-9093-1DEC434A8F8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0E804-CE39-4A03-AE31-8C28192094F5}">
      <dsp:nvSpPr>
        <dsp:cNvPr id="0" name=""/>
        <dsp:cNvSpPr/>
      </dsp:nvSpPr>
      <dsp:spPr>
        <a:xfrm>
          <a:off x="0" y="1709363"/>
          <a:ext cx="1519514" cy="2127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67" tIns="330200" rIns="118467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Produce high-quality synthetic data</a:t>
          </a:r>
        </a:p>
      </dsp:txBody>
      <dsp:txXfrm>
        <a:off x="0" y="2517745"/>
        <a:ext cx="1519514" cy="1276392"/>
      </dsp:txXfrm>
    </dsp:sp>
    <dsp:sp modelId="{C4953882-361F-43E8-9ED6-09791AC81C39}">
      <dsp:nvSpPr>
        <dsp:cNvPr id="0" name=""/>
        <dsp:cNvSpPr/>
      </dsp:nvSpPr>
      <dsp:spPr>
        <a:xfrm>
          <a:off x="440659" y="1922095"/>
          <a:ext cx="638196" cy="6381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6" tIns="12700" rIns="49756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1</a:t>
          </a:r>
        </a:p>
      </dsp:txBody>
      <dsp:txXfrm>
        <a:off x="534121" y="2015557"/>
        <a:ext cx="451272" cy="451272"/>
      </dsp:txXfrm>
    </dsp:sp>
    <dsp:sp modelId="{450C6EDB-00E1-4FB9-BD04-829A5C2F594C}">
      <dsp:nvSpPr>
        <dsp:cNvPr id="0" name=""/>
        <dsp:cNvSpPr/>
      </dsp:nvSpPr>
      <dsp:spPr>
        <a:xfrm>
          <a:off x="0" y="3836611"/>
          <a:ext cx="151951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7554F-D75C-4E45-91D9-2AF276A98E5F}">
      <dsp:nvSpPr>
        <dsp:cNvPr id="0" name=""/>
        <dsp:cNvSpPr/>
      </dsp:nvSpPr>
      <dsp:spPr>
        <a:xfrm>
          <a:off x="1671466" y="1709363"/>
          <a:ext cx="1519514" cy="2127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67" tIns="330200" rIns="118467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 that data to augment the training data (in the 100s of samples)</a:t>
          </a:r>
        </a:p>
      </dsp:txBody>
      <dsp:txXfrm>
        <a:off x="1671466" y="2517745"/>
        <a:ext cx="1519514" cy="1276392"/>
      </dsp:txXfrm>
    </dsp:sp>
    <dsp:sp modelId="{5A10E81F-0A1A-44CF-AB26-BFF25E0DEF65}">
      <dsp:nvSpPr>
        <dsp:cNvPr id="0" name=""/>
        <dsp:cNvSpPr/>
      </dsp:nvSpPr>
      <dsp:spPr>
        <a:xfrm>
          <a:off x="2112125" y="1922095"/>
          <a:ext cx="638196" cy="6381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6" tIns="12700" rIns="49756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2</a:t>
          </a:r>
        </a:p>
      </dsp:txBody>
      <dsp:txXfrm>
        <a:off x="2205587" y="2015557"/>
        <a:ext cx="451272" cy="451272"/>
      </dsp:txXfrm>
    </dsp:sp>
    <dsp:sp modelId="{20693BD2-D03C-4641-B26D-C8F471E112E7}">
      <dsp:nvSpPr>
        <dsp:cNvPr id="0" name=""/>
        <dsp:cNvSpPr/>
      </dsp:nvSpPr>
      <dsp:spPr>
        <a:xfrm>
          <a:off x="1671466" y="3836611"/>
          <a:ext cx="151951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B072F-6CC0-4F31-AEC8-CC42D118ACEC}">
      <dsp:nvSpPr>
        <dsp:cNvPr id="0" name=""/>
        <dsp:cNvSpPr/>
      </dsp:nvSpPr>
      <dsp:spPr>
        <a:xfrm>
          <a:off x="3342932" y="1709363"/>
          <a:ext cx="1519514" cy="2127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67" tIns="330200" rIns="118467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Achieve better performance and generalization on the DL model</a:t>
          </a:r>
        </a:p>
      </dsp:txBody>
      <dsp:txXfrm>
        <a:off x="3342932" y="2517745"/>
        <a:ext cx="1519514" cy="1276392"/>
      </dsp:txXfrm>
    </dsp:sp>
    <dsp:sp modelId="{E863167E-F2E2-483F-B99A-6F94E1D61EAC}">
      <dsp:nvSpPr>
        <dsp:cNvPr id="0" name=""/>
        <dsp:cNvSpPr/>
      </dsp:nvSpPr>
      <dsp:spPr>
        <a:xfrm>
          <a:off x="3783591" y="1922095"/>
          <a:ext cx="638196" cy="6381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6" tIns="12700" rIns="49756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3</a:t>
          </a:r>
        </a:p>
      </dsp:txBody>
      <dsp:txXfrm>
        <a:off x="3877053" y="2015557"/>
        <a:ext cx="451272" cy="451272"/>
      </dsp:txXfrm>
    </dsp:sp>
    <dsp:sp modelId="{5402437F-6EBA-4026-8BEE-011EFACCE5E4}">
      <dsp:nvSpPr>
        <dsp:cNvPr id="0" name=""/>
        <dsp:cNvSpPr/>
      </dsp:nvSpPr>
      <dsp:spPr>
        <a:xfrm>
          <a:off x="3342932" y="3836611"/>
          <a:ext cx="151951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34063-3039-4A4C-B4A3-775E4138ABA1}">
      <dsp:nvSpPr>
        <dsp:cNvPr id="0" name=""/>
        <dsp:cNvSpPr/>
      </dsp:nvSpPr>
      <dsp:spPr>
        <a:xfrm>
          <a:off x="3132004" y="2773023"/>
          <a:ext cx="625728" cy="672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2864" y="0"/>
              </a:lnTo>
              <a:lnTo>
                <a:pt x="312864" y="672657"/>
              </a:lnTo>
              <a:lnTo>
                <a:pt x="625728" y="67265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17AE0-7AB1-4891-967E-876DE0B6524C}">
      <dsp:nvSpPr>
        <dsp:cNvPr id="0" name=""/>
        <dsp:cNvSpPr/>
      </dsp:nvSpPr>
      <dsp:spPr>
        <a:xfrm>
          <a:off x="3132004" y="2100365"/>
          <a:ext cx="625728" cy="672657"/>
        </a:xfrm>
        <a:custGeom>
          <a:avLst/>
          <a:gdLst/>
          <a:ahLst/>
          <a:cxnLst/>
          <a:rect l="0" t="0" r="0" b="0"/>
          <a:pathLst>
            <a:path>
              <a:moveTo>
                <a:pt x="0" y="672657"/>
              </a:moveTo>
              <a:lnTo>
                <a:pt x="312864" y="672657"/>
              </a:lnTo>
              <a:lnTo>
                <a:pt x="312864" y="0"/>
              </a:lnTo>
              <a:lnTo>
                <a:pt x="625728" y="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8328B-4773-4927-95D6-7993C5A77B5D}">
      <dsp:nvSpPr>
        <dsp:cNvPr id="0" name=""/>
        <dsp:cNvSpPr/>
      </dsp:nvSpPr>
      <dsp:spPr>
        <a:xfrm>
          <a:off x="3364" y="2295905"/>
          <a:ext cx="3128640" cy="95423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State-of-the-art</a:t>
          </a:r>
        </a:p>
      </dsp:txBody>
      <dsp:txXfrm>
        <a:off x="3364" y="2295905"/>
        <a:ext cx="3128640" cy="954235"/>
      </dsp:txXfrm>
    </dsp:sp>
    <dsp:sp modelId="{4891B2C2-F6CA-4149-A202-F5CA7BBD020B}">
      <dsp:nvSpPr>
        <dsp:cNvPr id="0" name=""/>
        <dsp:cNvSpPr/>
      </dsp:nvSpPr>
      <dsp:spPr>
        <a:xfrm>
          <a:off x="3757732" y="1623248"/>
          <a:ext cx="3128640" cy="95423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TimeGAN</a:t>
          </a:r>
          <a:endParaRPr lang="en-US" sz="3600" kern="1200" dirty="0"/>
        </a:p>
      </dsp:txBody>
      <dsp:txXfrm>
        <a:off x="3757732" y="1623248"/>
        <a:ext cx="3128640" cy="954235"/>
      </dsp:txXfrm>
    </dsp:sp>
    <dsp:sp modelId="{0FAC89C6-4DC1-4D7E-922D-9EFE085A7FF6}">
      <dsp:nvSpPr>
        <dsp:cNvPr id="0" name=""/>
        <dsp:cNvSpPr/>
      </dsp:nvSpPr>
      <dsp:spPr>
        <a:xfrm>
          <a:off x="3757732" y="2968563"/>
          <a:ext cx="3128640" cy="95423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RTSGAN</a:t>
          </a:r>
        </a:p>
      </dsp:txBody>
      <dsp:txXfrm>
        <a:off x="3757732" y="2968563"/>
        <a:ext cx="3128640" cy="954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79B1-1E83-44C0-88FC-7B5941072F1B}" type="datetimeFigureOut">
              <a:rPr lang="en-SE" smtClean="0"/>
              <a:t>2024-06-21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FC9E3-D340-470D-A88E-D5F2B369265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0533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8CB998-CBB5-43C0-AAA5-050636F05431}" type="slidenum">
              <a:rPr kumimoji="0" lang="en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06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AFC9E3-D340-470D-A88E-D5F2B369265B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3080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time, this competition improves both networks, resulting in the generator producing very realistic fake samples.</a:t>
            </a:r>
          </a:p>
          <a:p>
            <a:r>
              <a:rPr lang="en-US" dirty="0"/>
              <a:t>(</a:t>
            </a:r>
            <a:r>
              <a:rPr lang="el-GR" dirty="0"/>
              <a:t>Με την πάροδο του χρόνου, αυτός ο ανταγωνισμός βελτιώνει και τα δύο </a:t>
            </a:r>
            <a:r>
              <a:rPr lang="en-US" dirty="0"/>
              <a:t>networks</a:t>
            </a:r>
            <a:r>
              <a:rPr lang="el-GR" dirty="0"/>
              <a:t>, με αποτέλεσμα ο </a:t>
            </a:r>
            <a:r>
              <a:rPr lang="en-US" dirty="0"/>
              <a:t>generator</a:t>
            </a:r>
            <a:r>
              <a:rPr lang="el-GR" dirty="0"/>
              <a:t> να παράγει πολύ ρεαλιστικά ψεύτικα δείγματα.</a:t>
            </a:r>
            <a:r>
              <a:rPr lang="en-US" dirty="0"/>
              <a:t>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8CB998-CBB5-43C0-AAA5-050636F05431}" type="slidenum">
              <a:rPr kumimoji="0" lang="en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126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Time-series GANs </a:t>
            </a:r>
            <a:r>
              <a:rPr lang="en-US" dirty="0" err="1"/>
              <a:t>einai</a:t>
            </a:r>
            <a:r>
              <a:rPr lang="en-US" dirty="0"/>
              <a:t> </a:t>
            </a:r>
            <a:r>
              <a:rPr lang="en-US" dirty="0" err="1"/>
              <a:t>ypeuthina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thn</a:t>
            </a:r>
            <a:r>
              <a:rPr lang="en-US" dirty="0"/>
              <a:t> </a:t>
            </a:r>
            <a:r>
              <a:rPr lang="el-GR" dirty="0"/>
              <a:t>Δημιουργία συνθετικών δεδομένων που μιμούνται ακριβώς τα</a:t>
            </a:r>
            <a:r>
              <a:rPr lang="en-US" dirty="0"/>
              <a:t> time-series </a:t>
            </a:r>
            <a:r>
              <a:rPr lang="en-US" dirty="0" err="1"/>
              <a:t>dedomena</a:t>
            </a:r>
            <a:r>
              <a:rPr lang="en-US" dirty="0"/>
              <a:t> kai </a:t>
            </a:r>
            <a:r>
              <a:rPr lang="en-US" dirty="0" err="1"/>
              <a:t>exoun</a:t>
            </a:r>
            <a:r>
              <a:rPr lang="en-US" dirty="0"/>
              <a:t> </a:t>
            </a:r>
            <a:r>
              <a:rPr lang="en-US" dirty="0" err="1"/>
              <a:t>thn</a:t>
            </a:r>
            <a:r>
              <a:rPr lang="en-US" dirty="0"/>
              <a:t> </a:t>
            </a:r>
            <a:r>
              <a:rPr lang="en-US" dirty="0" err="1"/>
              <a:t>dunatotita</a:t>
            </a:r>
            <a:r>
              <a:rPr lang="en-US" dirty="0"/>
              <a:t> </a:t>
            </a:r>
            <a:r>
              <a:rPr lang="en-US" dirty="0" err="1"/>
              <a:t>apotypwsis</a:t>
            </a:r>
            <a:r>
              <a:rPr lang="en-US" dirty="0"/>
              <a:t> </a:t>
            </a:r>
            <a:r>
              <a:rPr lang="el-GR" dirty="0"/>
              <a:t>τόσο </a:t>
            </a:r>
            <a:r>
              <a:rPr lang="en-US" dirty="0" err="1"/>
              <a:t>twn</a:t>
            </a:r>
            <a:r>
              <a:rPr lang="en-US" dirty="0"/>
              <a:t> temporal dynamics</a:t>
            </a:r>
            <a:r>
              <a:rPr lang="el-GR" dirty="0"/>
              <a:t> όσο και</a:t>
            </a:r>
            <a:r>
              <a:rPr lang="en-US" dirty="0"/>
              <a:t> </a:t>
            </a:r>
            <a:r>
              <a:rPr lang="en-US" dirty="0" err="1"/>
              <a:t>twn</a:t>
            </a:r>
            <a:r>
              <a:rPr lang="el-GR" dirty="0"/>
              <a:t> </a:t>
            </a:r>
            <a:r>
              <a:rPr lang="en-US" dirty="0"/>
              <a:t>dependencies </a:t>
            </a:r>
            <a:r>
              <a:rPr lang="el-GR" dirty="0"/>
              <a:t> των πραγματικών δεδομένων.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TimeGAN</a:t>
            </a:r>
            <a:r>
              <a:rPr lang="en-US" dirty="0"/>
              <a:t> precedes RTSGAN, and worth noting is that RTSGAN also handles missing values in the original data.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8CB998-CBB5-43C0-AAA5-050636F05431}" type="slidenum">
              <a:rPr kumimoji="0" lang="en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668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8CB998-CBB5-43C0-AAA5-050636F05431}" type="slidenum">
              <a:rPr kumimoji="0" lang="en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8228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Principal Component Analysis plot, is a way to visualize data in a simplified manner. It takes complex data with many variables (15 in our case) and projects it into a lower-dimensional space.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8CB998-CBB5-43C0-AAA5-050636F05431}" type="slidenum">
              <a:rPr kumimoji="0" lang="en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0984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DE33-ABD0-AAF1-2B68-B68213DBB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665AE-8F8D-65E4-4C54-6E0D41967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0844E-0225-B3EE-C49A-8BDB590EA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1BC2-777D-4F14-81B5-504947E69626}" type="datetimeFigureOut">
              <a:rPr lang="en-SE" smtClean="0"/>
              <a:t>2024-06-21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22D2A-66F4-75BC-60FF-2DEF3F5D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EF969-17A1-153F-DBB7-2CFA5CDA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60A7-2510-4D68-9E98-5B7C9EA3A7C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6299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C538-3712-AFA2-5EC1-67475CA9A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521C2-4EB5-5E7F-8370-66352B6CF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946E6-E038-B768-C52E-C99F45E7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1BC2-777D-4F14-81B5-504947E69626}" type="datetimeFigureOut">
              <a:rPr lang="en-SE" smtClean="0"/>
              <a:t>2024-06-21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1CD63-37CD-74BD-FEF0-9285DBE4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2A525-5257-F5BB-C361-808F7699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60A7-2510-4D68-9E98-5B7C9EA3A7C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9065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CA9B65-EB45-1486-47D2-D1A5F252B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8A034-D57D-CC33-A49D-2723C3EEE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EB305-C486-EE3F-F892-6E1AB787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1BC2-777D-4F14-81B5-504947E69626}" type="datetimeFigureOut">
              <a:rPr lang="en-SE" smtClean="0"/>
              <a:t>2024-06-21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EEB27-E4D3-9EC8-623B-E2E7D4FA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C2D68-271C-AD31-BF83-2333C5F4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60A7-2510-4D68-9E98-5B7C9EA3A7C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4175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8797-61E5-3EA9-514C-C91971515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E241F-203B-CB62-CD3D-D8454829B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59DA1-42A6-D3D2-6F89-775E3460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5540-202D-431D-B81E-FC2AACF3F079}" type="datetimeFigureOut">
              <a:rPr lang="en-SE" smtClean="0"/>
              <a:t>2024-06-21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42260-F9BB-9183-EADE-C7A3C416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E04E5-4415-D11F-90E5-33004D27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270F-3838-48F7-8216-9D037AE9E7B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77748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09E8-B4CC-E919-2E7B-5A00C089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FAFC2-7109-EBCB-B41A-761D1CD39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3E281-15F8-D2C2-772F-FFCA7D31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5540-202D-431D-B81E-FC2AACF3F079}" type="datetimeFigureOut">
              <a:rPr lang="en-SE" smtClean="0"/>
              <a:t>2024-06-21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82338-12FB-EC95-8157-126E3F775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1E544-75D7-7A11-E597-3D17E0AC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270F-3838-48F7-8216-9D037AE9E7B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03073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9142-763E-CF79-923F-0864ACFC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331FD-831B-7E04-5F31-E5EC1749F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F64C0-3742-0C5B-1AB3-96F4A630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5540-202D-431D-B81E-FC2AACF3F079}" type="datetimeFigureOut">
              <a:rPr lang="en-SE" smtClean="0"/>
              <a:t>2024-06-21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3E55F-B463-3006-5C78-C8CD2B62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98B3F-2CA6-996D-936F-DCC4CC8A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270F-3838-48F7-8216-9D037AE9E7B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46221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35A1-CF8E-8CF7-50E3-AEADF145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0CA76-4EDC-7464-12CD-7507AAE35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E0E3E-6DB0-D48E-0D90-B6C7EB23C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111A7-CDED-532B-0BA7-51D7220D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5540-202D-431D-B81E-FC2AACF3F079}" type="datetimeFigureOut">
              <a:rPr lang="en-SE" smtClean="0"/>
              <a:t>2024-06-21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5D5B8-C731-01DF-B969-2562A3D9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7A91D-AAA7-253D-BC9C-80007C2C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270F-3838-48F7-8216-9D037AE9E7B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69443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347A-0E0D-C2D3-F4DF-B1EC62F8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73350-5CDF-75E0-D1B1-B8B7CD3C9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C9BF8-CEE4-5B4B-C06E-E759426AB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6ADDB-2DF0-5056-919C-8DB29A0BA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B1C91-0350-81BB-4F5A-CC7DFC68A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6FFD0-16E1-1558-AE5A-EA3011C56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5540-202D-431D-B81E-FC2AACF3F079}" type="datetimeFigureOut">
              <a:rPr lang="en-SE" smtClean="0"/>
              <a:t>2024-06-21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3346B-E02E-25A0-FAD9-CB977F08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CAB8C-8FD2-DCAE-DE4F-16E124E6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270F-3838-48F7-8216-9D037AE9E7B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19106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3BDD-84EF-3DF5-EA09-4813F700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3F4B7-F2B1-30E9-CD6D-18F57041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5540-202D-431D-B81E-FC2AACF3F079}" type="datetimeFigureOut">
              <a:rPr lang="en-SE" smtClean="0"/>
              <a:t>2024-06-21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4CF7F-368D-D58E-ED2B-EE7CC834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E8F8C-0CC3-A7A2-E1B9-C52D2EFB9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270F-3838-48F7-8216-9D037AE9E7B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04180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7FDF49-B548-FF17-9DDC-51E12A5D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5540-202D-431D-B81E-FC2AACF3F079}" type="datetimeFigureOut">
              <a:rPr lang="en-SE" smtClean="0"/>
              <a:t>2024-06-21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7DA296-256F-DE35-4323-B5A6B116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9D8A5-4494-B59D-9263-C46C9223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270F-3838-48F7-8216-9D037AE9E7B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1731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4EE3-64C9-D7FD-E303-784CCCF0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CAC7E-8B8C-7D92-FFD6-538FE3025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F5670-3CE8-B8FC-A011-D9F38D0F7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9AC26-89BC-15BE-8321-74894F6C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5540-202D-431D-B81E-FC2AACF3F079}" type="datetimeFigureOut">
              <a:rPr lang="en-SE" smtClean="0"/>
              <a:t>2024-06-21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213EB-53E1-F47C-58DA-92F4E905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FCEDB-6152-240A-0AF0-8B51FB71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270F-3838-48F7-8216-9D037AE9E7B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0623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CA954-9609-EB97-ECE7-5B82C16AD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5EA8B-A200-B71F-E546-CE3197EA8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1B91D-8CFB-93D9-22DC-00ACAAB1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1BC2-777D-4F14-81B5-504947E69626}" type="datetimeFigureOut">
              <a:rPr lang="en-SE" smtClean="0"/>
              <a:t>2024-06-21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F5B3B-A02D-1B66-BCBD-6C09D953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0552E-58BD-0842-A831-67F30007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60A7-2510-4D68-9E98-5B7C9EA3A7C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49660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254B-D746-8238-741A-BC1C69E23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C4ACE2-0444-3871-7070-EAD12D246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A3ECB-C9EF-97DB-06DC-0DD60A11C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5AA3E-F0B5-7419-984C-565551B0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5540-202D-431D-B81E-FC2AACF3F079}" type="datetimeFigureOut">
              <a:rPr lang="en-SE" smtClean="0"/>
              <a:t>2024-06-21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1CD44-9065-589E-32A9-27CFA683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D4CC0-B222-E1BC-75E4-318CF213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270F-3838-48F7-8216-9D037AE9E7B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9477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F64C-AFD0-1CBE-D00C-FCDA94B6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95B81-8374-ADBB-645A-6AE6AD28C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9D26D-757D-9A9C-059F-9F4E6350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5540-202D-431D-B81E-FC2AACF3F079}" type="datetimeFigureOut">
              <a:rPr lang="en-SE" smtClean="0"/>
              <a:t>2024-06-21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5CBDC-F482-B602-FADA-BA2BF435D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A2BA-C574-E145-DF9F-EB0EDEC3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270F-3838-48F7-8216-9D037AE9E7B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457665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261E1-952E-9CBF-04F1-3613036D7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588BE-49D3-2A12-7318-C4BD2C45A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8B8BB-D604-A895-855A-036071B8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5540-202D-431D-B81E-FC2AACF3F079}" type="datetimeFigureOut">
              <a:rPr lang="en-SE" smtClean="0"/>
              <a:t>2024-06-21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3FE71-7E35-D20C-E8E0-04FF4A14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CBC36-C6AE-5F17-673D-24ACA297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270F-3838-48F7-8216-9D037AE9E7B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022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FBEE-A1FD-02C5-5931-3563CFC63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45C77-1609-31E7-387B-B87744357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76B91-552E-A376-10E2-6C8D20BFA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1BC2-777D-4F14-81B5-504947E69626}" type="datetimeFigureOut">
              <a:rPr lang="en-SE" smtClean="0"/>
              <a:t>2024-06-21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90FEF-EBC5-0D1A-DCE6-B3A33C4A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2B1F-359A-0BE3-1CF4-FDB13166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60A7-2510-4D68-9E98-5B7C9EA3A7C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3836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08F5-7488-6B8A-78D5-9B31A6F4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E1A56-76CF-C4BB-A18D-C9F203F2A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634D0-BD45-69CC-6D21-B386F74FB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B8DC8-23F5-A770-D7CC-58BBE911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1BC2-777D-4F14-81B5-504947E69626}" type="datetimeFigureOut">
              <a:rPr lang="en-SE" smtClean="0"/>
              <a:t>2024-06-21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84FBB-515F-E029-FE99-C632A915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BE816-4C94-FAAF-03B1-56308CC1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60A7-2510-4D68-9E98-5B7C9EA3A7C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5684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FF91E-3864-030D-8DE9-0F976A16E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CA4DB-AB25-BD1E-5A50-7E513B287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DB0A5-EB83-ACFB-A0A9-EDBEF6842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E6B85-5AE9-44B8-90E1-B17B2DDA4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89C0E-07B4-238E-BB29-EB3DA8ADE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E0AAC-20E6-B0AD-0AD3-142FE810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1BC2-777D-4F14-81B5-504947E69626}" type="datetimeFigureOut">
              <a:rPr lang="en-SE" smtClean="0"/>
              <a:t>2024-06-21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54EC2-4AD0-024D-D88D-C214F953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07C3BD-9FB1-6540-05B3-7F94C9D5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60A7-2510-4D68-9E98-5B7C9EA3A7C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2573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D3B56-1390-1EB2-3E70-BE55FD98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52772A-4409-4FA6-2D7D-8414DD1B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1BC2-777D-4F14-81B5-504947E69626}" type="datetimeFigureOut">
              <a:rPr lang="en-SE" smtClean="0"/>
              <a:t>2024-06-21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5BA61-6244-6401-9D2A-7535C9982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F006B-3143-FBE3-CAA5-586B7042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60A7-2510-4D68-9E98-5B7C9EA3A7C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753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E0466-C7F4-C439-A489-66025E7C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1BC2-777D-4F14-81B5-504947E69626}" type="datetimeFigureOut">
              <a:rPr lang="en-SE" smtClean="0"/>
              <a:t>2024-06-21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E5FB8-F504-9097-40FB-90858C3D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C4E6D-0BE8-922B-65DF-2419174A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60A7-2510-4D68-9E98-5B7C9EA3A7C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5150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A5664-0EE0-7F8B-0130-2E6DFC23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4148C-EE49-0D13-4766-C543050B8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E3FC0-8998-CF3D-11D3-35D57540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2067C-115F-D04C-9610-A29B3CC9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1BC2-777D-4F14-81B5-504947E69626}" type="datetimeFigureOut">
              <a:rPr lang="en-SE" smtClean="0"/>
              <a:t>2024-06-21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FB80F-E2C3-087F-C7BD-8E64BED1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CE6F7-2AD2-8D8F-5FF8-2B5F4BFC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60A7-2510-4D68-9E98-5B7C9EA3A7C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663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E3965-6866-B65F-0FD9-EA63524F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CA9E3B-8363-21A0-2707-7029C282C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59F95-1B01-2809-4F78-12848E34C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AA23F-0410-D29D-5023-142777A1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1BC2-777D-4F14-81B5-504947E69626}" type="datetimeFigureOut">
              <a:rPr lang="en-SE" smtClean="0"/>
              <a:t>2024-06-21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3CFBF-1E45-D15E-85C2-6DED2286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8202D-61EB-0D07-EBFC-5BC9B124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60A7-2510-4D68-9E98-5B7C9EA3A7C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3690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3BDBA-3CFF-6A40-E39B-3154738B0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26837-573D-FFEB-9EA8-5EEAD73EC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D57A5-3C56-303A-1AC3-09238C183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FE1BC2-777D-4F14-81B5-504947E69626}" type="datetimeFigureOut">
              <a:rPr lang="en-SE" smtClean="0"/>
              <a:t>2024-06-21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F72C-0E8B-BA4B-4679-5A535EB0E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3BD29-4336-3044-C086-74560D82E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D960A7-2510-4D68-9E98-5B7C9EA3A7C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4553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91C284-2DF8-A6AC-717D-D39632FF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6BE79-A8B7-0D79-22FC-C7DC1B91A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963A9-6AF9-700A-3063-1AB91D1BA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C05540-202D-431D-B81E-FC2AACF3F079}" type="datetimeFigureOut">
              <a:rPr lang="en-SE" smtClean="0"/>
              <a:t>2024-06-21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EB3C6-14E0-17B7-D93F-87A7E9CF2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864F3-7165-D41A-81D2-24A318BFD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6270F-3838-48F7-8216-9D037AE9E7B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9269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002C9-DAA5-D707-6914-E8A3E532E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Synthetic Data Generation</a:t>
            </a:r>
            <a:endParaRPr lang="en-SE" sz="480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F8CB3-5BA7-FC22-2349-ACE99EA02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endParaRPr lang="en-S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76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CCAF5-94D1-9BE5-A293-9B6AE9C1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Do Synthetic Data (SD) improve the performance of DL models, in a Data Augmentation manner? </a:t>
            </a:r>
            <a:endParaRPr lang="en-SE" sz="4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2D8DC-3FA0-6B0E-F8C1-8F824DEDD202}"/>
              </a:ext>
            </a:extLst>
          </p:cNvPr>
          <p:cNvSpPr txBox="1"/>
          <p:nvPr/>
        </p:nvSpPr>
        <p:spPr>
          <a:xfrm>
            <a:off x="5723728" y="1316736"/>
            <a:ext cx="6300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Time-series Forecasting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Halcor’s</a:t>
            </a:r>
            <a:r>
              <a:rPr lang="en-US" dirty="0"/>
              <a:t> Data -&gt; Monthly Records ( 07/2018 – 08/2021)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38 data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Downstream task -&gt; Forecasting/Regression(kWh)</a:t>
            </a:r>
            <a:endParaRPr lang="en-SE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63116D45-FD46-1B20-B472-A443664826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221765"/>
              </p:ext>
            </p:extLst>
          </p:nvPr>
        </p:nvGraphicFramePr>
        <p:xfrm>
          <a:off x="6274558" y="1239749"/>
          <a:ext cx="48624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720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D9C5C2A8-A2C5-35FD-2E20-BCBAA821070E}"/>
              </a:ext>
            </a:extLst>
          </p:cNvPr>
          <p:cNvSpPr txBox="1">
            <a:spLocks/>
          </p:cNvSpPr>
          <p:nvPr/>
        </p:nvSpPr>
        <p:spPr>
          <a:xfrm>
            <a:off x="755484" y="739835"/>
            <a:ext cx="3702580" cy="1616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GANs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2CEF-484D-83EB-5B4C-1E6F986C1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3702579" cy="35248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>
                <a:solidFill>
                  <a:srgbClr val="FFFFFF"/>
                </a:solidFill>
              </a:rPr>
              <a:t>MiniMax Game</a:t>
            </a:r>
            <a:r>
              <a:rPr lang="en-US" sz="2000">
                <a:solidFill>
                  <a:srgbClr val="FFFFFF"/>
                </a:solidFill>
              </a:rPr>
              <a:t>: The Generator creates realistic fake samples, while the Discriminator tries to tell real samples from fake ones</a:t>
            </a:r>
          </a:p>
        </p:txBody>
      </p:sp>
      <p:pic>
        <p:nvPicPr>
          <p:cNvPr id="11" name="Picture 10" descr="A diagram of a person's face&#10;&#10;Description automatically generated">
            <a:extLst>
              <a:ext uri="{FF2B5EF4-FFF2-40B4-BE49-F238E27FC236}">
                <a16:creationId xmlns:a16="http://schemas.microsoft.com/office/drawing/2014/main" id="{BF952C06-B5E4-98A2-FA9D-EE4EF98C8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304" y="1624413"/>
            <a:ext cx="5407002" cy="360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0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7B8CCDA-191A-DF78-9F3C-94E9D0E68276}"/>
              </a:ext>
            </a:extLst>
          </p:cNvPr>
          <p:cNvSpPr txBox="1">
            <a:spLocks/>
          </p:cNvSpPr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Time-series GANs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4FA315-4864-1F9B-98C2-AE864218C77A}"/>
              </a:ext>
            </a:extLst>
          </p:cNvPr>
          <p:cNvSpPr txBox="1"/>
          <p:nvPr/>
        </p:nvSpPr>
        <p:spPr>
          <a:xfrm>
            <a:off x="4831701" y="511388"/>
            <a:ext cx="6566412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Generation of synthetic data that closely mimics real-world Time-series data and the ability to capture both the temporal dynamics and dependencies of real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51" name="Rectangle 1">
            <a:extLst>
              <a:ext uri="{FF2B5EF4-FFF2-40B4-BE49-F238E27FC236}">
                <a16:creationId xmlns:a16="http://schemas.microsoft.com/office/drawing/2014/main" id="{891F0D47-4BEC-D94A-C44A-4EC9E49DDF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70038" y="800565"/>
          <a:ext cx="688973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737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7B8CCDA-191A-DF78-9F3C-94E9D0E68276}"/>
              </a:ext>
            </a:extLst>
          </p:cNvPr>
          <p:cNvSpPr txBox="1">
            <a:spLocks/>
          </p:cNvSpPr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Challenges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DC82C-5E35-83B3-1D76-0C5682742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6" y="511388"/>
            <a:ext cx="7565534" cy="5871124"/>
          </a:xfrm>
        </p:spPr>
        <p:txBody>
          <a:bodyPr/>
          <a:lstStyle/>
          <a:p>
            <a:r>
              <a:rPr lang="en-US" dirty="0"/>
              <a:t>No straight-forward way to evaluate the synthetic output (</a:t>
            </a:r>
            <a:r>
              <a:rPr lang="en-US" b="1" dirty="0"/>
              <a:t>Still researching</a:t>
            </a:r>
            <a:r>
              <a:rPr lang="en-US" dirty="0"/>
              <a:t>)</a:t>
            </a:r>
          </a:p>
          <a:p>
            <a:r>
              <a:rPr lang="en-US" dirty="0"/>
              <a:t>Multi-faceted evaluation</a:t>
            </a:r>
          </a:p>
          <a:p>
            <a:pPr lvl="1"/>
            <a:r>
              <a:rPr lang="en-US" dirty="0"/>
              <a:t>Statistical Properties</a:t>
            </a:r>
          </a:p>
          <a:p>
            <a:pPr lvl="1"/>
            <a:r>
              <a:rPr lang="en-US" dirty="0"/>
              <a:t>Visualization (PCA plots, t-SNE plots)</a:t>
            </a:r>
          </a:p>
          <a:p>
            <a:pPr lvl="1"/>
            <a:r>
              <a:rPr lang="en-US" dirty="0"/>
              <a:t>Train-on-Synthetic-Test-on-Real(TSTR)</a:t>
            </a:r>
          </a:p>
          <a:p>
            <a:pPr lvl="1"/>
            <a:r>
              <a:rPr lang="en-US" dirty="0"/>
              <a:t>Train-on-Real-Test-on-Synthetic(TRTS)</a:t>
            </a:r>
            <a:endParaRPr lang="en-SE" dirty="0"/>
          </a:p>
          <a:p>
            <a:pPr lvl="1"/>
            <a:r>
              <a:rPr lang="en-US" dirty="0"/>
              <a:t>Dynamic Time Warping (DTW)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Best amount of original data to produce the best possible synthetic data</a:t>
            </a:r>
          </a:p>
        </p:txBody>
      </p:sp>
    </p:spTree>
    <p:extLst>
      <p:ext uri="{BB962C8B-B14F-4D97-AF65-F5344CB8AC3E}">
        <p14:creationId xmlns:p14="http://schemas.microsoft.com/office/powerpoint/2010/main" val="6595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E2C63-3041-52F6-15B4-1B677BA8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Early Findings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9312D7-C476-C58B-A071-80215B2F2DE6}"/>
              </a:ext>
            </a:extLst>
          </p:cNvPr>
          <p:cNvSpPr txBox="1"/>
          <p:nvPr/>
        </p:nvSpPr>
        <p:spPr>
          <a:xfrm>
            <a:off x="4495808" y="100033"/>
            <a:ext cx="4974088" cy="936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RTSGAN - 10.000 Iterations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946EC-19A6-7DF4-37B7-CEC430A41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428" y="1151906"/>
            <a:ext cx="7225748" cy="512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36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328</Words>
  <Application>Microsoft Office PowerPoint</Application>
  <PresentationFormat>Widescreen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1_Office Theme</vt:lpstr>
      <vt:lpstr>Synthetic Data Generation</vt:lpstr>
      <vt:lpstr>Do Synthetic Data (SD) improve the performance of DL models, in a Data Augmentation manner? </vt:lpstr>
      <vt:lpstr>PowerPoint Presentation</vt:lpstr>
      <vt:lpstr>PowerPoint Presentation</vt:lpstr>
      <vt:lpstr>PowerPoint Presentation</vt:lpstr>
      <vt:lpstr>Early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Stelio Bompai</dc:creator>
  <cp:lastModifiedBy>Stelio Bompai</cp:lastModifiedBy>
  <cp:revision>19</cp:revision>
  <dcterms:created xsi:type="dcterms:W3CDTF">2024-06-20T09:30:28Z</dcterms:created>
  <dcterms:modified xsi:type="dcterms:W3CDTF">2024-06-21T13:23:36Z</dcterms:modified>
</cp:coreProperties>
</file>