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5"/>
  </p:notesMasterIdLst>
  <p:handoutMasterIdLst>
    <p:handoutMasterId r:id="rId46"/>
  </p:handoutMasterIdLst>
  <p:sldIdLst>
    <p:sldId id="256" r:id="rId5"/>
    <p:sldId id="277" r:id="rId6"/>
    <p:sldId id="261" r:id="rId7"/>
    <p:sldId id="262"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5" r:id="rId25"/>
    <p:sldId id="294" r:id="rId26"/>
    <p:sldId id="296" r:id="rId27"/>
    <p:sldId id="297" r:id="rId28"/>
    <p:sldId id="299" r:id="rId29"/>
    <p:sldId id="300" r:id="rId30"/>
    <p:sldId id="307" r:id="rId31"/>
    <p:sldId id="306" r:id="rId32"/>
    <p:sldId id="305" r:id="rId33"/>
    <p:sldId id="304" r:id="rId34"/>
    <p:sldId id="303" r:id="rId35"/>
    <p:sldId id="301" r:id="rId36"/>
    <p:sldId id="308" r:id="rId37"/>
    <p:sldId id="309" r:id="rId38"/>
    <p:sldId id="310" r:id="rId39"/>
    <p:sldId id="312" r:id="rId40"/>
    <p:sldId id="311" r:id="rId41"/>
    <p:sldId id="313" r:id="rId42"/>
    <p:sldId id="314"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p:scale>
          <a:sx n="81" d="100"/>
          <a:sy n="81" d="100"/>
        </p:scale>
        <p:origin x="754" y="13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th Athapaththu" userId="8a2f36e773156a35" providerId="LiveId" clId="{DBD36F59-F46B-460B-BB85-98FE671E4115}"/>
    <pc:docChg chg="undo redo custSel addSld delSld modSld">
      <pc:chgData name="Malith Athapaththu" userId="8a2f36e773156a35" providerId="LiveId" clId="{DBD36F59-F46B-460B-BB85-98FE671E4115}" dt="2023-10-20T08:56:36.272" v="1486" actId="20577"/>
      <pc:docMkLst>
        <pc:docMk/>
      </pc:docMkLst>
      <pc:sldChg chg="modSp mod">
        <pc:chgData name="Malith Athapaththu" userId="8a2f36e773156a35" providerId="LiveId" clId="{DBD36F59-F46B-460B-BB85-98FE671E4115}" dt="2023-10-20T02:15:43.267" v="181" actId="27636"/>
        <pc:sldMkLst>
          <pc:docMk/>
          <pc:sldMk cId="1738561688" sldId="261"/>
        </pc:sldMkLst>
        <pc:spChg chg="mod">
          <ac:chgData name="Malith Athapaththu" userId="8a2f36e773156a35" providerId="LiveId" clId="{DBD36F59-F46B-460B-BB85-98FE671E4115}" dt="2023-10-20T02:15:43.267" v="181" actId="27636"/>
          <ac:spMkLst>
            <pc:docMk/>
            <pc:sldMk cId="1738561688" sldId="261"/>
            <ac:spMk id="2" creationId="{67708C79-A4AC-4B5D-92DF-600737E4D11A}"/>
          </ac:spMkLst>
        </pc:spChg>
      </pc:sldChg>
      <pc:sldChg chg="modSp mod">
        <pc:chgData name="Malith Athapaththu" userId="8a2f36e773156a35" providerId="LiveId" clId="{DBD36F59-F46B-460B-BB85-98FE671E4115}" dt="2023-10-20T02:24:10.865" v="394" actId="255"/>
        <pc:sldMkLst>
          <pc:docMk/>
          <pc:sldMk cId="1593920805" sldId="262"/>
        </pc:sldMkLst>
        <pc:spChg chg="mod">
          <ac:chgData name="Malith Athapaththu" userId="8a2f36e773156a35" providerId="LiveId" clId="{DBD36F59-F46B-460B-BB85-98FE671E4115}" dt="2023-10-20T02:24:10.865" v="394" actId="255"/>
          <ac:spMkLst>
            <pc:docMk/>
            <pc:sldMk cId="1593920805" sldId="262"/>
            <ac:spMk id="2" creationId="{75031FE9-9059-4FE8-B4AC-9771F23A1B89}"/>
          </ac:spMkLst>
        </pc:spChg>
        <pc:spChg chg="mod">
          <ac:chgData name="Malith Athapaththu" userId="8a2f36e773156a35" providerId="LiveId" clId="{DBD36F59-F46B-460B-BB85-98FE671E4115}" dt="2023-10-20T02:23:52.961" v="393" actId="14100"/>
          <ac:spMkLst>
            <pc:docMk/>
            <pc:sldMk cId="1593920805" sldId="262"/>
            <ac:spMk id="3" creationId="{D4A2EB3F-4D60-451F-8F45-7D6654D2FCD9}"/>
          </ac:spMkLst>
        </pc:spChg>
        <pc:spChg chg="mod">
          <ac:chgData name="Malith Athapaththu" userId="8a2f36e773156a35" providerId="LiveId" clId="{DBD36F59-F46B-460B-BB85-98FE671E4115}" dt="2023-10-20T02:22:07.300" v="384" actId="14100"/>
          <ac:spMkLst>
            <pc:docMk/>
            <pc:sldMk cId="1593920805" sldId="262"/>
            <ac:spMk id="4" creationId="{AC1C80FB-53F9-42EE-B1E6-D0F998EC5DFA}"/>
          </ac:spMkLst>
        </pc:spChg>
      </pc:sldChg>
      <pc:sldChg chg="del">
        <pc:chgData name="Malith Athapaththu" userId="8a2f36e773156a35" providerId="LiveId" clId="{DBD36F59-F46B-460B-BB85-98FE671E4115}" dt="2023-10-20T02:20:41.087" v="380" actId="47"/>
        <pc:sldMkLst>
          <pc:docMk/>
          <pc:sldMk cId="1346372204" sldId="264"/>
        </pc:sldMkLst>
      </pc:sldChg>
      <pc:sldChg chg="del">
        <pc:chgData name="Malith Athapaththu" userId="8a2f36e773156a35" providerId="LiveId" clId="{DBD36F59-F46B-460B-BB85-98FE671E4115}" dt="2023-10-20T01:47:53.438" v="0" actId="47"/>
        <pc:sldMkLst>
          <pc:docMk/>
          <pc:sldMk cId="920173932" sldId="275"/>
        </pc:sldMkLst>
      </pc:sldChg>
      <pc:sldChg chg="modSp mod">
        <pc:chgData name="Malith Athapaththu" userId="8a2f36e773156a35" providerId="LiveId" clId="{DBD36F59-F46B-460B-BB85-98FE671E4115}" dt="2023-10-20T02:20:34.773" v="379" actId="1076"/>
        <pc:sldMkLst>
          <pc:docMk/>
          <pc:sldMk cId="2436493926" sldId="276"/>
        </pc:sldMkLst>
        <pc:spChg chg="mod">
          <ac:chgData name="Malith Athapaththu" userId="8a2f36e773156a35" providerId="LiveId" clId="{DBD36F59-F46B-460B-BB85-98FE671E4115}" dt="2023-10-20T02:19:50.575" v="375" actId="122"/>
          <ac:spMkLst>
            <pc:docMk/>
            <pc:sldMk cId="2436493926" sldId="276"/>
            <ac:spMk id="2" creationId="{BCCAEE93-8585-46D4-A7EC-F184E317CB2E}"/>
          </ac:spMkLst>
        </pc:spChg>
        <pc:spChg chg="mod">
          <ac:chgData name="Malith Athapaththu" userId="8a2f36e773156a35" providerId="LiveId" clId="{DBD36F59-F46B-460B-BB85-98FE671E4115}" dt="2023-10-20T02:20:34.773" v="379" actId="1076"/>
          <ac:spMkLst>
            <pc:docMk/>
            <pc:sldMk cId="2436493926" sldId="276"/>
            <ac:spMk id="3" creationId="{24AFFC60-19C3-4901-93F7-7AAF4C09F8C6}"/>
          </ac:spMkLst>
        </pc:spChg>
      </pc:sldChg>
      <pc:sldChg chg="modSp mod">
        <pc:chgData name="Malith Athapaththu" userId="8a2f36e773156a35" providerId="LiveId" clId="{DBD36F59-F46B-460B-BB85-98FE671E4115}" dt="2023-10-20T02:21:30.553" v="382" actId="255"/>
        <pc:sldMkLst>
          <pc:docMk/>
          <pc:sldMk cId="2243494996" sldId="277"/>
        </pc:sldMkLst>
        <pc:spChg chg="mod">
          <ac:chgData name="Malith Athapaththu" userId="8a2f36e773156a35" providerId="LiveId" clId="{DBD36F59-F46B-460B-BB85-98FE671E4115}" dt="2023-10-20T02:21:30.553" v="382" actId="255"/>
          <ac:spMkLst>
            <pc:docMk/>
            <pc:sldMk cId="2243494996" sldId="277"/>
            <ac:spMk id="3" creationId="{35E3EA69-4E0E-41BD-8095-A124225A2647}"/>
          </ac:spMkLst>
        </pc:spChg>
      </pc:sldChg>
      <pc:sldChg chg="modSp mod">
        <pc:chgData name="Malith Athapaththu" userId="8a2f36e773156a35" providerId="LiveId" clId="{DBD36F59-F46B-460B-BB85-98FE671E4115}" dt="2023-10-20T07:51:24.022" v="1318" actId="20577"/>
        <pc:sldMkLst>
          <pc:docMk/>
          <pc:sldMk cId="1059575312" sldId="278"/>
        </pc:sldMkLst>
        <pc:spChg chg="mod">
          <ac:chgData name="Malith Athapaththu" userId="8a2f36e773156a35" providerId="LiveId" clId="{DBD36F59-F46B-460B-BB85-98FE671E4115}" dt="2023-10-20T02:22:20.156" v="385" actId="1076"/>
          <ac:spMkLst>
            <pc:docMk/>
            <pc:sldMk cId="1059575312" sldId="278"/>
            <ac:spMk id="3" creationId="{893AC640-C5F0-4670-AEB0-899B1BE6D852}"/>
          </ac:spMkLst>
        </pc:spChg>
        <pc:spChg chg="mod">
          <ac:chgData name="Malith Athapaththu" userId="8a2f36e773156a35" providerId="LiveId" clId="{DBD36F59-F46B-460B-BB85-98FE671E4115}" dt="2023-10-20T07:51:24.022" v="1318" actId="20577"/>
          <ac:spMkLst>
            <pc:docMk/>
            <pc:sldMk cId="1059575312" sldId="278"/>
            <ac:spMk id="4" creationId="{D8A343DE-021F-458C-A13C-E7EF7D37DBF5}"/>
          </ac:spMkLst>
        </pc:spChg>
        <pc:spChg chg="mod">
          <ac:chgData name="Malith Athapaththu" userId="8a2f36e773156a35" providerId="LiveId" clId="{DBD36F59-F46B-460B-BB85-98FE671E4115}" dt="2023-10-20T02:22:49.799" v="387" actId="1076"/>
          <ac:spMkLst>
            <pc:docMk/>
            <pc:sldMk cId="1059575312" sldId="278"/>
            <ac:spMk id="7" creationId="{3F41A7F0-0FDA-472C-BD2C-469C87EE24F0}"/>
          </ac:spMkLst>
        </pc:spChg>
        <pc:spChg chg="mod">
          <ac:chgData name="Malith Athapaththu" userId="8a2f36e773156a35" providerId="LiveId" clId="{DBD36F59-F46B-460B-BB85-98FE671E4115}" dt="2023-10-20T02:22:56.232" v="388" actId="255"/>
          <ac:spMkLst>
            <pc:docMk/>
            <pc:sldMk cId="1059575312" sldId="278"/>
            <ac:spMk id="8" creationId="{73DB6BF8-F7C9-4296-8838-561B02DF7976}"/>
          </ac:spMkLst>
        </pc:spChg>
        <pc:spChg chg="mod">
          <ac:chgData name="Malith Athapaththu" userId="8a2f36e773156a35" providerId="LiveId" clId="{DBD36F59-F46B-460B-BB85-98FE671E4115}" dt="2023-10-20T02:23:25.128" v="391" actId="255"/>
          <ac:spMkLst>
            <pc:docMk/>
            <pc:sldMk cId="1059575312" sldId="278"/>
            <ac:spMk id="16" creationId="{BDC455A7-8035-451D-8EDF-1F66B8A877A8}"/>
          </ac:spMkLst>
        </pc:spChg>
      </pc:sldChg>
      <pc:sldChg chg="delSp modSp mod">
        <pc:chgData name="Malith Athapaththu" userId="8a2f36e773156a35" providerId="LiveId" clId="{DBD36F59-F46B-460B-BB85-98FE671E4115}" dt="2023-10-20T02:27:42.676" v="427" actId="1076"/>
        <pc:sldMkLst>
          <pc:docMk/>
          <pc:sldMk cId="408029235" sldId="279"/>
        </pc:sldMkLst>
        <pc:spChg chg="mod">
          <ac:chgData name="Malith Athapaththu" userId="8a2f36e773156a35" providerId="LiveId" clId="{DBD36F59-F46B-460B-BB85-98FE671E4115}" dt="2023-10-20T02:24:49.445" v="402" actId="1076"/>
          <ac:spMkLst>
            <pc:docMk/>
            <pc:sldMk cId="408029235" sldId="279"/>
            <ac:spMk id="3" creationId="{7B289031-8D31-4729-A319-D7479BAFA442}"/>
          </ac:spMkLst>
        </pc:spChg>
        <pc:spChg chg="mod">
          <ac:chgData name="Malith Athapaththu" userId="8a2f36e773156a35" providerId="LiveId" clId="{DBD36F59-F46B-460B-BB85-98FE671E4115}" dt="2023-10-20T02:27:26.160" v="425" actId="1076"/>
          <ac:spMkLst>
            <pc:docMk/>
            <pc:sldMk cId="408029235" sldId="279"/>
            <ac:spMk id="4" creationId="{C9CF7373-8A54-46B4-AA39-C3BBEF8A70FD}"/>
          </ac:spMkLst>
        </pc:spChg>
        <pc:spChg chg="mod">
          <ac:chgData name="Malith Athapaththu" userId="8a2f36e773156a35" providerId="LiveId" clId="{DBD36F59-F46B-460B-BB85-98FE671E4115}" dt="2023-10-20T02:27:17.500" v="424" actId="1076"/>
          <ac:spMkLst>
            <pc:docMk/>
            <pc:sldMk cId="408029235" sldId="279"/>
            <ac:spMk id="7" creationId="{9CF33DDF-B053-4950-A070-94BE209C0D79}"/>
          </ac:spMkLst>
        </pc:spChg>
        <pc:spChg chg="mod">
          <ac:chgData name="Malith Athapaththu" userId="8a2f36e773156a35" providerId="LiveId" clId="{DBD36F59-F46B-460B-BB85-98FE671E4115}" dt="2023-10-20T02:26:59.768" v="421" actId="14100"/>
          <ac:spMkLst>
            <pc:docMk/>
            <pc:sldMk cId="408029235" sldId="279"/>
            <ac:spMk id="8" creationId="{8F3D302B-98BD-4F58-B1B5-BCCD123CF97D}"/>
          </ac:spMkLst>
        </pc:spChg>
        <pc:spChg chg="mod">
          <ac:chgData name="Malith Athapaththu" userId="8a2f36e773156a35" providerId="LiveId" clId="{DBD36F59-F46B-460B-BB85-98FE671E4115}" dt="2023-10-20T02:27:35.386" v="426" actId="1076"/>
          <ac:spMkLst>
            <pc:docMk/>
            <pc:sldMk cId="408029235" sldId="279"/>
            <ac:spMk id="9" creationId="{3BA9F787-C8BA-4152-B7E4-24B8616B28DB}"/>
          </ac:spMkLst>
        </pc:spChg>
        <pc:spChg chg="mod">
          <ac:chgData name="Malith Athapaththu" userId="8a2f36e773156a35" providerId="LiveId" clId="{DBD36F59-F46B-460B-BB85-98FE671E4115}" dt="2023-10-20T02:27:42.676" v="427" actId="1076"/>
          <ac:spMkLst>
            <pc:docMk/>
            <pc:sldMk cId="408029235" sldId="279"/>
            <ac:spMk id="10" creationId="{2421DD04-8800-4144-9717-5AFE88918AF4}"/>
          </ac:spMkLst>
        </pc:spChg>
        <pc:spChg chg="del mod">
          <ac:chgData name="Malith Athapaththu" userId="8a2f36e773156a35" providerId="LiveId" clId="{DBD36F59-F46B-460B-BB85-98FE671E4115}" dt="2023-10-20T02:26:27.586" v="416" actId="21"/>
          <ac:spMkLst>
            <pc:docMk/>
            <pc:sldMk cId="408029235" sldId="279"/>
            <ac:spMk id="12" creationId="{D1EDB6D2-AD03-4C77-AAC6-BFD9BB045E63}"/>
          </ac:spMkLst>
        </pc:spChg>
      </pc:sldChg>
      <pc:sldChg chg="modSp mod">
        <pc:chgData name="Malith Athapaththu" userId="8a2f36e773156a35" providerId="LiveId" clId="{DBD36F59-F46B-460B-BB85-98FE671E4115}" dt="2023-10-20T07:52:02.785" v="1323" actId="1036"/>
        <pc:sldMkLst>
          <pc:docMk/>
          <pc:sldMk cId="924748793" sldId="280"/>
        </pc:sldMkLst>
        <pc:spChg chg="mod">
          <ac:chgData name="Malith Athapaththu" userId="8a2f36e773156a35" providerId="LiveId" clId="{DBD36F59-F46B-460B-BB85-98FE671E4115}" dt="2023-10-20T02:29:20.108" v="443" actId="1076"/>
          <ac:spMkLst>
            <pc:docMk/>
            <pc:sldMk cId="924748793" sldId="280"/>
            <ac:spMk id="3" creationId="{3EBE315D-7DA9-4E8B-A002-98CFBEE1B60A}"/>
          </ac:spMkLst>
        </pc:spChg>
        <pc:spChg chg="mod">
          <ac:chgData name="Malith Athapaththu" userId="8a2f36e773156a35" providerId="LiveId" clId="{DBD36F59-F46B-460B-BB85-98FE671E4115}" dt="2023-10-20T02:28:59.423" v="441" actId="2711"/>
          <ac:spMkLst>
            <pc:docMk/>
            <pc:sldMk cId="924748793" sldId="280"/>
            <ac:spMk id="4" creationId="{D6C111FB-1E80-4EF6-8F09-CED9AE6D4E35}"/>
          </ac:spMkLst>
        </pc:spChg>
        <pc:spChg chg="mod">
          <ac:chgData name="Malith Athapaththu" userId="8a2f36e773156a35" providerId="LiveId" clId="{DBD36F59-F46B-460B-BB85-98FE671E4115}" dt="2023-10-20T02:29:29.644" v="444" actId="1076"/>
          <ac:spMkLst>
            <pc:docMk/>
            <pc:sldMk cId="924748793" sldId="280"/>
            <ac:spMk id="7" creationId="{A47C086B-AC44-4C58-9B86-7882EBD99DA7}"/>
          </ac:spMkLst>
        </pc:spChg>
        <pc:spChg chg="mod">
          <ac:chgData name="Malith Athapaththu" userId="8a2f36e773156a35" providerId="LiveId" clId="{DBD36F59-F46B-460B-BB85-98FE671E4115}" dt="2023-10-20T07:52:02.785" v="1323" actId="1036"/>
          <ac:spMkLst>
            <pc:docMk/>
            <pc:sldMk cId="924748793" sldId="280"/>
            <ac:spMk id="8" creationId="{E61590B0-44B2-448C-8518-2F2FE2B3AEA6}"/>
          </ac:spMkLst>
        </pc:spChg>
      </pc:sldChg>
      <pc:sldChg chg="modSp mod">
        <pc:chgData name="Malith Athapaththu" userId="8a2f36e773156a35" providerId="LiveId" clId="{DBD36F59-F46B-460B-BB85-98FE671E4115}" dt="2023-10-20T02:30:53.896" v="454" actId="27636"/>
        <pc:sldMkLst>
          <pc:docMk/>
          <pc:sldMk cId="4183530838" sldId="281"/>
        </pc:sldMkLst>
        <pc:spChg chg="mod">
          <ac:chgData name="Malith Athapaththu" userId="8a2f36e773156a35" providerId="LiveId" clId="{DBD36F59-F46B-460B-BB85-98FE671E4115}" dt="2023-10-20T02:30:53.896" v="454" actId="27636"/>
          <ac:spMkLst>
            <pc:docMk/>
            <pc:sldMk cId="4183530838" sldId="281"/>
            <ac:spMk id="2" creationId="{F27D31CB-C48F-408C-9787-B89D82FEA9D4}"/>
          </ac:spMkLst>
        </pc:spChg>
        <pc:spChg chg="mod">
          <ac:chgData name="Malith Athapaththu" userId="8a2f36e773156a35" providerId="LiveId" clId="{DBD36F59-F46B-460B-BB85-98FE671E4115}" dt="2023-10-20T02:30:45.204" v="452" actId="1076"/>
          <ac:spMkLst>
            <pc:docMk/>
            <pc:sldMk cId="4183530838" sldId="281"/>
            <ac:spMk id="10" creationId="{DFE9261A-C156-4A8A-8F62-098CBCCA6A4E}"/>
          </ac:spMkLst>
        </pc:spChg>
      </pc:sldChg>
      <pc:sldChg chg="modSp mod">
        <pc:chgData name="Malith Athapaththu" userId="8a2f36e773156a35" providerId="LiveId" clId="{DBD36F59-F46B-460B-BB85-98FE671E4115}" dt="2023-10-20T07:52:35.698" v="1329" actId="20577"/>
        <pc:sldMkLst>
          <pc:docMk/>
          <pc:sldMk cId="2209530867" sldId="282"/>
        </pc:sldMkLst>
        <pc:spChg chg="mod">
          <ac:chgData name="Malith Athapaththu" userId="8a2f36e773156a35" providerId="LiveId" clId="{DBD36F59-F46B-460B-BB85-98FE671E4115}" dt="2023-10-20T02:31:18.896" v="456" actId="27636"/>
          <ac:spMkLst>
            <pc:docMk/>
            <pc:sldMk cId="2209530867" sldId="282"/>
            <ac:spMk id="3" creationId="{503C22E1-E7F5-4B59-95F7-2D88A96ABD04}"/>
          </ac:spMkLst>
        </pc:spChg>
        <pc:spChg chg="mod">
          <ac:chgData name="Malith Athapaththu" userId="8a2f36e773156a35" providerId="LiveId" clId="{DBD36F59-F46B-460B-BB85-98FE671E4115}" dt="2023-10-20T07:52:13.784" v="1325" actId="14100"/>
          <ac:spMkLst>
            <pc:docMk/>
            <pc:sldMk cId="2209530867" sldId="282"/>
            <ac:spMk id="4" creationId="{23D588B0-E683-4DB0-B834-515382F3DD86}"/>
          </ac:spMkLst>
        </pc:spChg>
        <pc:spChg chg="mod">
          <ac:chgData name="Malith Athapaththu" userId="8a2f36e773156a35" providerId="LiveId" clId="{DBD36F59-F46B-460B-BB85-98FE671E4115}" dt="2023-10-20T02:32:43.715" v="472" actId="1076"/>
          <ac:spMkLst>
            <pc:docMk/>
            <pc:sldMk cId="2209530867" sldId="282"/>
            <ac:spMk id="7" creationId="{7D9742CC-66F2-4F3C-A11B-BC2AFB683FF8}"/>
          </ac:spMkLst>
        </pc:spChg>
        <pc:spChg chg="mod">
          <ac:chgData name="Malith Athapaththu" userId="8a2f36e773156a35" providerId="LiveId" clId="{DBD36F59-F46B-460B-BB85-98FE671E4115}" dt="2023-10-20T07:52:16.698" v="1326" actId="20577"/>
          <ac:spMkLst>
            <pc:docMk/>
            <pc:sldMk cId="2209530867" sldId="282"/>
            <ac:spMk id="8" creationId="{EC15AD31-3737-4D85-A000-FEAEFE05F930}"/>
          </ac:spMkLst>
        </pc:spChg>
        <pc:spChg chg="mod">
          <ac:chgData name="Malith Athapaththu" userId="8a2f36e773156a35" providerId="LiveId" clId="{DBD36F59-F46B-460B-BB85-98FE671E4115}" dt="2023-10-20T07:52:26.464" v="1327" actId="1076"/>
          <ac:spMkLst>
            <pc:docMk/>
            <pc:sldMk cId="2209530867" sldId="282"/>
            <ac:spMk id="9" creationId="{79C57837-9A79-4616-854E-7FFDA637F841}"/>
          </ac:spMkLst>
        </pc:spChg>
        <pc:spChg chg="mod">
          <ac:chgData name="Malith Athapaththu" userId="8a2f36e773156a35" providerId="LiveId" clId="{DBD36F59-F46B-460B-BB85-98FE671E4115}" dt="2023-10-20T07:52:35.698" v="1329" actId="20577"/>
          <ac:spMkLst>
            <pc:docMk/>
            <pc:sldMk cId="2209530867" sldId="282"/>
            <ac:spMk id="10" creationId="{231AF0F7-1CC7-4515-BC57-F8B90968F73C}"/>
          </ac:spMkLst>
        </pc:spChg>
      </pc:sldChg>
      <pc:sldChg chg="modSp mod">
        <pc:chgData name="Malith Athapaththu" userId="8a2f36e773156a35" providerId="LiveId" clId="{DBD36F59-F46B-460B-BB85-98FE671E4115}" dt="2023-10-20T07:52:57.108" v="1331" actId="14100"/>
        <pc:sldMkLst>
          <pc:docMk/>
          <pc:sldMk cId="2359232776" sldId="283"/>
        </pc:sldMkLst>
        <pc:spChg chg="mod">
          <ac:chgData name="Malith Athapaththu" userId="8a2f36e773156a35" providerId="LiveId" clId="{DBD36F59-F46B-460B-BB85-98FE671E4115}" dt="2023-10-20T02:34:34.444" v="502" actId="2711"/>
          <ac:spMkLst>
            <pc:docMk/>
            <pc:sldMk cId="2359232776" sldId="283"/>
            <ac:spMk id="3" creationId="{759D1D05-63FC-427B-97BD-9D0340E1A123}"/>
          </ac:spMkLst>
        </pc:spChg>
        <pc:spChg chg="mod">
          <ac:chgData name="Malith Athapaththu" userId="8a2f36e773156a35" providerId="LiveId" clId="{DBD36F59-F46B-460B-BB85-98FE671E4115}" dt="2023-10-20T07:52:57.108" v="1331" actId="14100"/>
          <ac:spMkLst>
            <pc:docMk/>
            <pc:sldMk cId="2359232776" sldId="283"/>
            <ac:spMk id="4" creationId="{9F21F2F7-E048-40DF-A056-716F340682AB}"/>
          </ac:spMkLst>
        </pc:spChg>
        <pc:spChg chg="mod">
          <ac:chgData name="Malith Athapaththu" userId="8a2f36e773156a35" providerId="LiveId" clId="{DBD36F59-F46B-460B-BB85-98FE671E4115}" dt="2023-10-20T02:34:54.409" v="507" actId="1076"/>
          <ac:spMkLst>
            <pc:docMk/>
            <pc:sldMk cId="2359232776" sldId="283"/>
            <ac:spMk id="7" creationId="{C7FFC317-0159-4036-A107-FA41866E6615}"/>
          </ac:spMkLst>
        </pc:spChg>
        <pc:spChg chg="mod">
          <ac:chgData name="Malith Athapaththu" userId="8a2f36e773156a35" providerId="LiveId" clId="{DBD36F59-F46B-460B-BB85-98FE671E4115}" dt="2023-10-20T02:35:44.642" v="520" actId="1076"/>
          <ac:spMkLst>
            <pc:docMk/>
            <pc:sldMk cId="2359232776" sldId="283"/>
            <ac:spMk id="8" creationId="{58DE7C82-7B71-4A9A-9565-2751A2B54949}"/>
          </ac:spMkLst>
        </pc:spChg>
        <pc:spChg chg="mod">
          <ac:chgData name="Malith Athapaththu" userId="8a2f36e773156a35" providerId="LiveId" clId="{DBD36F59-F46B-460B-BB85-98FE671E4115}" dt="2023-10-20T02:34:59.770" v="508" actId="1076"/>
          <ac:spMkLst>
            <pc:docMk/>
            <pc:sldMk cId="2359232776" sldId="283"/>
            <ac:spMk id="9" creationId="{7F2FD20B-5DAF-4391-87BB-999467F25E2D}"/>
          </ac:spMkLst>
        </pc:spChg>
        <pc:spChg chg="mod">
          <ac:chgData name="Malith Athapaththu" userId="8a2f36e773156a35" providerId="LiveId" clId="{DBD36F59-F46B-460B-BB85-98FE671E4115}" dt="2023-10-20T02:35:47.364" v="521" actId="1076"/>
          <ac:spMkLst>
            <pc:docMk/>
            <pc:sldMk cId="2359232776" sldId="283"/>
            <ac:spMk id="10" creationId="{1F3E9A15-F419-4189-8F91-703FB8E4EAAF}"/>
          </ac:spMkLst>
        </pc:spChg>
      </pc:sldChg>
      <pc:sldChg chg="modSp mod">
        <pc:chgData name="Malith Athapaththu" userId="8a2f36e773156a35" providerId="LiveId" clId="{DBD36F59-F46B-460B-BB85-98FE671E4115}" dt="2023-10-20T02:42:02.114" v="533" actId="1076"/>
        <pc:sldMkLst>
          <pc:docMk/>
          <pc:sldMk cId="1887179952" sldId="284"/>
        </pc:sldMkLst>
        <pc:spChg chg="mod">
          <ac:chgData name="Malith Athapaththu" userId="8a2f36e773156a35" providerId="LiveId" clId="{DBD36F59-F46B-460B-BB85-98FE671E4115}" dt="2023-10-20T02:41:55.260" v="532" actId="1076"/>
          <ac:spMkLst>
            <pc:docMk/>
            <pc:sldMk cId="1887179952" sldId="284"/>
            <ac:spMk id="2" creationId="{24904152-88E5-4AF2-B400-0795680C130D}"/>
          </ac:spMkLst>
        </pc:spChg>
        <pc:spChg chg="mod">
          <ac:chgData name="Malith Athapaththu" userId="8a2f36e773156a35" providerId="LiveId" clId="{DBD36F59-F46B-460B-BB85-98FE671E4115}" dt="2023-10-20T02:42:02.114" v="533" actId="1076"/>
          <ac:spMkLst>
            <pc:docMk/>
            <pc:sldMk cId="1887179952" sldId="284"/>
            <ac:spMk id="8" creationId="{F9E6F0B9-DCB2-4C2F-91D2-997C82EC7864}"/>
          </ac:spMkLst>
        </pc:spChg>
      </pc:sldChg>
      <pc:sldChg chg="modSp mod">
        <pc:chgData name="Malith Athapaththu" userId="8a2f36e773156a35" providerId="LiveId" clId="{DBD36F59-F46B-460B-BB85-98FE671E4115}" dt="2023-10-20T07:54:20.697" v="1341" actId="1076"/>
        <pc:sldMkLst>
          <pc:docMk/>
          <pc:sldMk cId="2368109847" sldId="285"/>
        </pc:sldMkLst>
        <pc:spChg chg="mod">
          <ac:chgData name="Malith Athapaththu" userId="8a2f36e773156a35" providerId="LiveId" clId="{DBD36F59-F46B-460B-BB85-98FE671E4115}" dt="2023-10-20T02:42:23.032" v="536" actId="27636"/>
          <ac:spMkLst>
            <pc:docMk/>
            <pc:sldMk cId="2368109847" sldId="285"/>
            <ac:spMk id="3" creationId="{5582DEB8-605E-4010-BF3A-D73320AE9B47}"/>
          </ac:spMkLst>
        </pc:spChg>
        <pc:spChg chg="mod">
          <ac:chgData name="Malith Athapaththu" userId="8a2f36e773156a35" providerId="LiveId" clId="{DBD36F59-F46B-460B-BB85-98FE671E4115}" dt="2023-10-20T07:53:33.736" v="1332" actId="20577"/>
          <ac:spMkLst>
            <pc:docMk/>
            <pc:sldMk cId="2368109847" sldId="285"/>
            <ac:spMk id="4" creationId="{F061A570-A6F5-485C-86D9-C5EC9D0B15C6}"/>
          </ac:spMkLst>
        </pc:spChg>
        <pc:spChg chg="mod">
          <ac:chgData name="Malith Athapaththu" userId="8a2f36e773156a35" providerId="LiveId" clId="{DBD36F59-F46B-460B-BB85-98FE671E4115}" dt="2023-10-20T07:54:05.963" v="1338" actId="1076"/>
          <ac:spMkLst>
            <pc:docMk/>
            <pc:sldMk cId="2368109847" sldId="285"/>
            <ac:spMk id="7" creationId="{B9BDF04E-2EF8-4E12-8EC8-CB064B3C1C88}"/>
          </ac:spMkLst>
        </pc:spChg>
        <pc:spChg chg="mod">
          <ac:chgData name="Malith Athapaththu" userId="8a2f36e773156a35" providerId="LiveId" clId="{DBD36F59-F46B-460B-BB85-98FE671E4115}" dt="2023-10-20T07:54:10.969" v="1339" actId="1076"/>
          <ac:spMkLst>
            <pc:docMk/>
            <pc:sldMk cId="2368109847" sldId="285"/>
            <ac:spMk id="8" creationId="{C48FE4B5-21A0-4C5C-8860-A9CC9AFB4D13}"/>
          </ac:spMkLst>
        </pc:spChg>
        <pc:spChg chg="mod">
          <ac:chgData name="Malith Athapaththu" userId="8a2f36e773156a35" providerId="LiveId" clId="{DBD36F59-F46B-460B-BB85-98FE671E4115}" dt="2023-10-20T07:54:14.862" v="1340" actId="1076"/>
          <ac:spMkLst>
            <pc:docMk/>
            <pc:sldMk cId="2368109847" sldId="285"/>
            <ac:spMk id="9" creationId="{449F6311-9FCF-464D-A4D7-ADA0467444DD}"/>
          </ac:spMkLst>
        </pc:spChg>
        <pc:spChg chg="mod">
          <ac:chgData name="Malith Athapaththu" userId="8a2f36e773156a35" providerId="LiveId" clId="{DBD36F59-F46B-460B-BB85-98FE671E4115}" dt="2023-10-20T07:54:20.697" v="1341" actId="1076"/>
          <ac:spMkLst>
            <pc:docMk/>
            <pc:sldMk cId="2368109847" sldId="285"/>
            <ac:spMk id="10" creationId="{F1D27AC8-1422-4BC5-B169-49310F495E4D}"/>
          </ac:spMkLst>
        </pc:spChg>
      </pc:sldChg>
      <pc:sldChg chg="modSp mod">
        <pc:chgData name="Malith Athapaththu" userId="8a2f36e773156a35" providerId="LiveId" clId="{DBD36F59-F46B-460B-BB85-98FE671E4115}" dt="2023-10-20T07:54:58.032" v="1350" actId="20577"/>
        <pc:sldMkLst>
          <pc:docMk/>
          <pc:sldMk cId="992392307" sldId="286"/>
        </pc:sldMkLst>
        <pc:spChg chg="mod">
          <ac:chgData name="Malith Athapaththu" userId="8a2f36e773156a35" providerId="LiveId" clId="{DBD36F59-F46B-460B-BB85-98FE671E4115}" dt="2023-10-20T02:43:39.325" v="557" actId="120"/>
          <ac:spMkLst>
            <pc:docMk/>
            <pc:sldMk cId="992392307" sldId="286"/>
            <ac:spMk id="3" creationId="{C3220405-802D-4274-A708-DDD7C04CE7F2}"/>
          </ac:spMkLst>
        </pc:spChg>
        <pc:spChg chg="mod">
          <ac:chgData name="Malith Athapaththu" userId="8a2f36e773156a35" providerId="LiveId" clId="{DBD36F59-F46B-460B-BB85-98FE671E4115}" dt="2023-10-20T07:54:31.573" v="1343" actId="20577"/>
          <ac:spMkLst>
            <pc:docMk/>
            <pc:sldMk cId="992392307" sldId="286"/>
            <ac:spMk id="4" creationId="{608A11B5-4EAE-44AF-BE6E-CE55D6FA610E}"/>
          </ac:spMkLst>
        </pc:spChg>
        <pc:spChg chg="mod">
          <ac:chgData name="Malith Athapaththu" userId="8a2f36e773156a35" providerId="LiveId" clId="{DBD36F59-F46B-460B-BB85-98FE671E4115}" dt="2023-10-20T02:45:00.907" v="581" actId="1076"/>
          <ac:spMkLst>
            <pc:docMk/>
            <pc:sldMk cId="992392307" sldId="286"/>
            <ac:spMk id="7" creationId="{8A33D801-69CA-42E6-AF26-B58026FAFADA}"/>
          </ac:spMkLst>
        </pc:spChg>
        <pc:spChg chg="mod">
          <ac:chgData name="Malith Athapaththu" userId="8a2f36e773156a35" providerId="LiveId" clId="{DBD36F59-F46B-460B-BB85-98FE671E4115}" dt="2023-10-20T07:54:40.801" v="1345" actId="20577"/>
          <ac:spMkLst>
            <pc:docMk/>
            <pc:sldMk cId="992392307" sldId="286"/>
            <ac:spMk id="8" creationId="{80A1819F-4B98-4BAC-B014-EF44DA732023}"/>
          </ac:spMkLst>
        </pc:spChg>
        <pc:spChg chg="mod">
          <ac:chgData name="Malith Athapaththu" userId="8a2f36e773156a35" providerId="LiveId" clId="{DBD36F59-F46B-460B-BB85-98FE671E4115}" dt="2023-10-20T02:43:51.223" v="563" actId="27636"/>
          <ac:spMkLst>
            <pc:docMk/>
            <pc:sldMk cId="992392307" sldId="286"/>
            <ac:spMk id="9" creationId="{F90AFDA1-3AD5-4C98-B456-96AEE1D57437}"/>
          </ac:spMkLst>
        </pc:spChg>
        <pc:spChg chg="mod">
          <ac:chgData name="Malith Athapaththu" userId="8a2f36e773156a35" providerId="LiveId" clId="{DBD36F59-F46B-460B-BB85-98FE671E4115}" dt="2023-10-20T07:54:58.032" v="1350" actId="20577"/>
          <ac:spMkLst>
            <pc:docMk/>
            <pc:sldMk cId="992392307" sldId="286"/>
            <ac:spMk id="10" creationId="{B6B62DCE-EE05-49D9-9487-C6480DC308B5}"/>
          </ac:spMkLst>
        </pc:spChg>
      </pc:sldChg>
      <pc:sldChg chg="modSp mod">
        <pc:chgData name="Malith Athapaththu" userId="8a2f36e773156a35" providerId="LiveId" clId="{DBD36F59-F46B-460B-BB85-98FE671E4115}" dt="2023-10-20T07:55:13.915" v="1353" actId="14100"/>
        <pc:sldMkLst>
          <pc:docMk/>
          <pc:sldMk cId="1282418562" sldId="287"/>
        </pc:sldMkLst>
        <pc:spChg chg="mod">
          <ac:chgData name="Malith Athapaththu" userId="8a2f36e773156a35" providerId="LiveId" clId="{DBD36F59-F46B-460B-BB85-98FE671E4115}" dt="2023-10-20T02:45:24.137" v="584" actId="27636"/>
          <ac:spMkLst>
            <pc:docMk/>
            <pc:sldMk cId="1282418562" sldId="287"/>
            <ac:spMk id="3" creationId="{6695B40E-C8FF-4A81-B433-911556439B1F}"/>
          </ac:spMkLst>
        </pc:spChg>
        <pc:spChg chg="mod">
          <ac:chgData name="Malith Athapaththu" userId="8a2f36e773156a35" providerId="LiveId" clId="{DBD36F59-F46B-460B-BB85-98FE671E4115}" dt="2023-10-20T07:55:06.067" v="1351" actId="20577"/>
          <ac:spMkLst>
            <pc:docMk/>
            <pc:sldMk cId="1282418562" sldId="287"/>
            <ac:spMk id="4" creationId="{7AB5754C-9251-45C1-9861-F8D68752C2E9}"/>
          </ac:spMkLst>
        </pc:spChg>
        <pc:spChg chg="mod">
          <ac:chgData name="Malith Athapaththu" userId="8a2f36e773156a35" providerId="LiveId" clId="{DBD36F59-F46B-460B-BB85-98FE671E4115}" dt="2023-10-20T02:45:54.063" v="593" actId="1076"/>
          <ac:spMkLst>
            <pc:docMk/>
            <pc:sldMk cId="1282418562" sldId="287"/>
            <ac:spMk id="7" creationId="{F9F7CCA8-79CF-4AC5-8380-C1995472E26C}"/>
          </ac:spMkLst>
        </pc:spChg>
        <pc:spChg chg="mod">
          <ac:chgData name="Malith Athapaththu" userId="8a2f36e773156a35" providerId="LiveId" clId="{DBD36F59-F46B-460B-BB85-98FE671E4115}" dt="2023-10-20T07:55:13.915" v="1353" actId="14100"/>
          <ac:spMkLst>
            <pc:docMk/>
            <pc:sldMk cId="1282418562" sldId="287"/>
            <ac:spMk id="8" creationId="{3EEB3B8C-024C-445A-B49F-C4EC8B9D3C3E}"/>
          </ac:spMkLst>
        </pc:spChg>
      </pc:sldChg>
      <pc:sldChg chg="modSp mod">
        <pc:chgData name="Malith Athapaththu" userId="8a2f36e773156a35" providerId="LiveId" clId="{DBD36F59-F46B-460B-BB85-98FE671E4115}" dt="2023-10-20T02:46:46.166" v="607" actId="1076"/>
        <pc:sldMkLst>
          <pc:docMk/>
          <pc:sldMk cId="116642174" sldId="288"/>
        </pc:sldMkLst>
        <pc:spChg chg="mod">
          <ac:chgData name="Malith Athapaththu" userId="8a2f36e773156a35" providerId="LiveId" clId="{DBD36F59-F46B-460B-BB85-98FE671E4115}" dt="2023-10-20T02:46:30.329" v="602" actId="1076"/>
          <ac:spMkLst>
            <pc:docMk/>
            <pc:sldMk cId="116642174" sldId="288"/>
            <ac:spMk id="2" creationId="{8D2D91D8-2D0B-45AD-A144-2A020260D2DC}"/>
          </ac:spMkLst>
        </pc:spChg>
        <pc:spChg chg="mod">
          <ac:chgData name="Malith Athapaththu" userId="8a2f36e773156a35" providerId="LiveId" clId="{DBD36F59-F46B-460B-BB85-98FE671E4115}" dt="2023-10-20T02:46:46.166" v="607" actId="1076"/>
          <ac:spMkLst>
            <pc:docMk/>
            <pc:sldMk cId="116642174" sldId="288"/>
            <ac:spMk id="4" creationId="{92820825-03FA-4875-BB9B-ADCFBF49BEDC}"/>
          </ac:spMkLst>
        </pc:spChg>
      </pc:sldChg>
      <pc:sldChg chg="modSp mod">
        <pc:chgData name="Malith Athapaththu" userId="8a2f36e773156a35" providerId="LiveId" clId="{DBD36F59-F46B-460B-BB85-98FE671E4115}" dt="2023-10-20T07:47:42.168" v="1288" actId="20577"/>
        <pc:sldMkLst>
          <pc:docMk/>
          <pc:sldMk cId="3054776817" sldId="289"/>
        </pc:sldMkLst>
        <pc:spChg chg="mod">
          <ac:chgData name="Malith Athapaththu" userId="8a2f36e773156a35" providerId="LiveId" clId="{DBD36F59-F46B-460B-BB85-98FE671E4115}" dt="2023-10-20T02:50:40.209" v="650" actId="1076"/>
          <ac:spMkLst>
            <pc:docMk/>
            <pc:sldMk cId="3054776817" sldId="289"/>
            <ac:spMk id="3" creationId="{64BC3DF6-D791-461B-B9C5-F5100D44A096}"/>
          </ac:spMkLst>
        </pc:spChg>
        <pc:spChg chg="mod">
          <ac:chgData name="Malith Athapaththu" userId="8a2f36e773156a35" providerId="LiveId" clId="{DBD36F59-F46B-460B-BB85-98FE671E4115}" dt="2023-10-20T07:47:16.380" v="1285" actId="20577"/>
          <ac:spMkLst>
            <pc:docMk/>
            <pc:sldMk cId="3054776817" sldId="289"/>
            <ac:spMk id="4" creationId="{1B143D61-5A69-4BB2-BC89-85D73AD78105}"/>
          </ac:spMkLst>
        </pc:spChg>
        <pc:spChg chg="mod">
          <ac:chgData name="Malith Athapaththu" userId="8a2f36e773156a35" providerId="LiveId" clId="{DBD36F59-F46B-460B-BB85-98FE671E4115}" dt="2023-10-20T02:50:49.867" v="653" actId="1076"/>
          <ac:spMkLst>
            <pc:docMk/>
            <pc:sldMk cId="3054776817" sldId="289"/>
            <ac:spMk id="7" creationId="{F86992F7-66F6-4638-8C48-4D5E84110109}"/>
          </ac:spMkLst>
        </pc:spChg>
        <pc:spChg chg="mod">
          <ac:chgData name="Malith Athapaththu" userId="8a2f36e773156a35" providerId="LiveId" clId="{DBD36F59-F46B-460B-BB85-98FE671E4115}" dt="2023-10-20T07:47:28.067" v="1286" actId="20577"/>
          <ac:spMkLst>
            <pc:docMk/>
            <pc:sldMk cId="3054776817" sldId="289"/>
            <ac:spMk id="8" creationId="{943C3FC7-7A14-41ED-A5F9-B522577CB270}"/>
          </ac:spMkLst>
        </pc:spChg>
        <pc:spChg chg="mod">
          <ac:chgData name="Malith Athapaththu" userId="8a2f36e773156a35" providerId="LiveId" clId="{DBD36F59-F46B-460B-BB85-98FE671E4115}" dt="2023-10-20T02:49:28.388" v="633" actId="27636"/>
          <ac:spMkLst>
            <pc:docMk/>
            <pc:sldMk cId="3054776817" sldId="289"/>
            <ac:spMk id="9" creationId="{C6B747A1-2537-4DFB-B980-19AC0D706FA8}"/>
          </ac:spMkLst>
        </pc:spChg>
        <pc:spChg chg="mod">
          <ac:chgData name="Malith Athapaththu" userId="8a2f36e773156a35" providerId="LiveId" clId="{DBD36F59-F46B-460B-BB85-98FE671E4115}" dt="2023-10-20T07:47:42.168" v="1288" actId="20577"/>
          <ac:spMkLst>
            <pc:docMk/>
            <pc:sldMk cId="3054776817" sldId="289"/>
            <ac:spMk id="10" creationId="{1AB4A3F9-6682-4DD5-8E33-1F2DEB0BC228}"/>
          </ac:spMkLst>
        </pc:spChg>
        <pc:spChg chg="mod">
          <ac:chgData name="Malith Athapaththu" userId="8a2f36e773156a35" providerId="LiveId" clId="{DBD36F59-F46B-460B-BB85-98FE671E4115}" dt="2023-10-20T02:50:37.349" v="649" actId="1076"/>
          <ac:spMkLst>
            <pc:docMk/>
            <pc:sldMk cId="3054776817" sldId="289"/>
            <ac:spMk id="14" creationId="{56998EB1-8EDF-41C5-A177-06C4D423EE4F}"/>
          </ac:spMkLst>
        </pc:spChg>
      </pc:sldChg>
      <pc:sldChg chg="modSp mod">
        <pc:chgData name="Malith Athapaththu" userId="8a2f36e773156a35" providerId="LiveId" clId="{DBD36F59-F46B-460B-BB85-98FE671E4115}" dt="2023-10-20T07:48:49.061" v="1293" actId="20577"/>
        <pc:sldMkLst>
          <pc:docMk/>
          <pc:sldMk cId="2084970862" sldId="290"/>
        </pc:sldMkLst>
        <pc:spChg chg="mod">
          <ac:chgData name="Malith Athapaththu" userId="8a2f36e773156a35" providerId="LiveId" clId="{DBD36F59-F46B-460B-BB85-98FE671E4115}" dt="2023-10-20T02:56:45.673" v="686" actId="115"/>
          <ac:spMkLst>
            <pc:docMk/>
            <pc:sldMk cId="2084970862" sldId="290"/>
            <ac:spMk id="3" creationId="{B06363D0-8D30-4AB1-8563-AD0CB2CE5124}"/>
          </ac:spMkLst>
        </pc:spChg>
        <pc:spChg chg="mod">
          <ac:chgData name="Malith Athapaththu" userId="8a2f36e773156a35" providerId="LiveId" clId="{DBD36F59-F46B-460B-BB85-98FE671E4115}" dt="2023-10-20T07:48:13.168" v="1290" actId="20577"/>
          <ac:spMkLst>
            <pc:docMk/>
            <pc:sldMk cId="2084970862" sldId="290"/>
            <ac:spMk id="4" creationId="{BEC67B48-3885-4223-A6BE-DD19DDD48B90}"/>
          </ac:spMkLst>
        </pc:spChg>
        <pc:spChg chg="mod">
          <ac:chgData name="Malith Athapaththu" userId="8a2f36e773156a35" providerId="LiveId" clId="{DBD36F59-F46B-460B-BB85-98FE671E4115}" dt="2023-10-20T02:51:43.573" v="667" actId="1076"/>
          <ac:spMkLst>
            <pc:docMk/>
            <pc:sldMk cId="2084970862" sldId="290"/>
            <ac:spMk id="7" creationId="{62F5BC4C-F8E7-4118-97BE-225EAA770A9B}"/>
          </ac:spMkLst>
        </pc:spChg>
        <pc:spChg chg="mod">
          <ac:chgData name="Malith Athapaththu" userId="8a2f36e773156a35" providerId="LiveId" clId="{DBD36F59-F46B-460B-BB85-98FE671E4115}" dt="2023-10-20T07:48:49.061" v="1293" actId="20577"/>
          <ac:spMkLst>
            <pc:docMk/>
            <pc:sldMk cId="2084970862" sldId="290"/>
            <ac:spMk id="8" creationId="{9E2B9778-19A3-4F10-A792-432C236E10EC}"/>
          </ac:spMkLst>
        </pc:spChg>
      </pc:sldChg>
      <pc:sldChg chg="modSp mod">
        <pc:chgData name="Malith Athapaththu" userId="8a2f36e773156a35" providerId="LiveId" clId="{DBD36F59-F46B-460B-BB85-98FE671E4115}" dt="2023-10-20T02:56:54.452" v="687" actId="255"/>
        <pc:sldMkLst>
          <pc:docMk/>
          <pc:sldMk cId="2050891663" sldId="291"/>
        </pc:sldMkLst>
        <pc:spChg chg="mod">
          <ac:chgData name="Malith Athapaththu" userId="8a2f36e773156a35" providerId="LiveId" clId="{DBD36F59-F46B-460B-BB85-98FE671E4115}" dt="2023-10-20T02:56:54.452" v="687" actId="255"/>
          <ac:spMkLst>
            <pc:docMk/>
            <pc:sldMk cId="2050891663" sldId="291"/>
            <ac:spMk id="2" creationId="{B5D45F0A-8D3B-44EB-A71E-2A7358B3240F}"/>
          </ac:spMkLst>
        </pc:spChg>
        <pc:spChg chg="mod">
          <ac:chgData name="Malith Athapaththu" userId="8a2f36e773156a35" providerId="LiveId" clId="{DBD36F59-F46B-460B-BB85-98FE671E4115}" dt="2023-10-20T02:53:13.492" v="685" actId="1076"/>
          <ac:spMkLst>
            <pc:docMk/>
            <pc:sldMk cId="2050891663" sldId="291"/>
            <ac:spMk id="8" creationId="{A0DB095D-8F36-481E-8284-DD54F8F03E40}"/>
          </ac:spMkLst>
        </pc:spChg>
      </pc:sldChg>
      <pc:sldChg chg="delSp modSp mod">
        <pc:chgData name="Malith Athapaththu" userId="8a2f36e773156a35" providerId="LiveId" clId="{DBD36F59-F46B-460B-BB85-98FE671E4115}" dt="2023-10-20T07:49:51.583" v="1307" actId="14100"/>
        <pc:sldMkLst>
          <pc:docMk/>
          <pc:sldMk cId="256339432" sldId="292"/>
        </pc:sldMkLst>
        <pc:spChg chg="mod">
          <ac:chgData name="Malith Athapaththu" userId="8a2f36e773156a35" providerId="LiveId" clId="{DBD36F59-F46B-460B-BB85-98FE671E4115}" dt="2023-10-20T02:58:55.963" v="724" actId="1076"/>
          <ac:spMkLst>
            <pc:docMk/>
            <pc:sldMk cId="256339432" sldId="292"/>
            <ac:spMk id="3" creationId="{2F2D45E6-BB05-472C-B664-139E73F03466}"/>
          </ac:spMkLst>
        </pc:spChg>
        <pc:spChg chg="mod">
          <ac:chgData name="Malith Athapaththu" userId="8a2f36e773156a35" providerId="LiveId" clId="{DBD36F59-F46B-460B-BB85-98FE671E4115}" dt="2023-10-20T07:49:21.731" v="1298" actId="20577"/>
          <ac:spMkLst>
            <pc:docMk/>
            <pc:sldMk cId="256339432" sldId="292"/>
            <ac:spMk id="4" creationId="{BCD19FF3-29D4-466C-BE4C-EEBC8478001B}"/>
          </ac:spMkLst>
        </pc:spChg>
        <pc:spChg chg="mod">
          <ac:chgData name="Malith Athapaththu" userId="8a2f36e773156a35" providerId="LiveId" clId="{DBD36F59-F46B-460B-BB85-98FE671E4115}" dt="2023-10-20T02:57:21.974" v="699" actId="115"/>
          <ac:spMkLst>
            <pc:docMk/>
            <pc:sldMk cId="256339432" sldId="292"/>
            <ac:spMk id="7" creationId="{A2AF3C32-9AF0-48D3-A1E1-6A17CF24DAF3}"/>
          </ac:spMkLst>
        </pc:spChg>
        <pc:spChg chg="mod">
          <ac:chgData name="Malith Athapaththu" userId="8a2f36e773156a35" providerId="LiveId" clId="{DBD36F59-F46B-460B-BB85-98FE671E4115}" dt="2023-10-20T07:49:29.296" v="1300" actId="14100"/>
          <ac:spMkLst>
            <pc:docMk/>
            <pc:sldMk cId="256339432" sldId="292"/>
            <ac:spMk id="8" creationId="{A2BC5AB7-1A9E-4CA0-976C-518546144C62}"/>
          </ac:spMkLst>
        </pc:spChg>
        <pc:spChg chg="mod">
          <ac:chgData name="Malith Athapaththu" userId="8a2f36e773156a35" providerId="LiveId" clId="{DBD36F59-F46B-460B-BB85-98FE671E4115}" dt="2023-10-20T07:49:42.343" v="1305" actId="1076"/>
          <ac:spMkLst>
            <pc:docMk/>
            <pc:sldMk cId="256339432" sldId="292"/>
            <ac:spMk id="9" creationId="{599B92CC-4483-4741-B6FB-5BB1E4EE659B}"/>
          </ac:spMkLst>
        </pc:spChg>
        <pc:spChg chg="mod">
          <ac:chgData name="Malith Athapaththu" userId="8a2f36e773156a35" providerId="LiveId" clId="{DBD36F59-F46B-460B-BB85-98FE671E4115}" dt="2023-10-20T07:49:51.583" v="1307" actId="14100"/>
          <ac:spMkLst>
            <pc:docMk/>
            <pc:sldMk cId="256339432" sldId="292"/>
            <ac:spMk id="10" creationId="{A53FBBE3-8DAE-4B9A-AE9D-3A5AE0A148E4}"/>
          </ac:spMkLst>
        </pc:spChg>
        <pc:spChg chg="del mod">
          <ac:chgData name="Malith Athapaththu" userId="8a2f36e773156a35" providerId="LiveId" clId="{DBD36F59-F46B-460B-BB85-98FE671E4115}" dt="2023-10-20T02:59:18.161" v="731" actId="21"/>
          <ac:spMkLst>
            <pc:docMk/>
            <pc:sldMk cId="256339432" sldId="292"/>
            <ac:spMk id="13" creationId="{A14ED4CB-C084-43D1-8960-AA9FCDF21B14}"/>
          </ac:spMkLst>
        </pc:spChg>
      </pc:sldChg>
      <pc:sldChg chg="modSp mod">
        <pc:chgData name="Malith Athapaththu" userId="8a2f36e773156a35" providerId="LiveId" clId="{DBD36F59-F46B-460B-BB85-98FE671E4115}" dt="2023-10-20T07:50:13.276" v="1311" actId="20577"/>
        <pc:sldMkLst>
          <pc:docMk/>
          <pc:sldMk cId="3965389767" sldId="293"/>
        </pc:sldMkLst>
        <pc:spChg chg="mod">
          <ac:chgData name="Malith Athapaththu" userId="8a2f36e773156a35" providerId="LiveId" clId="{DBD36F59-F46B-460B-BB85-98FE671E4115}" dt="2023-10-20T02:59:37.779" v="740" actId="115"/>
          <ac:spMkLst>
            <pc:docMk/>
            <pc:sldMk cId="3965389767" sldId="293"/>
            <ac:spMk id="3" creationId="{DFC4C005-73F2-444B-88F2-785E4015453C}"/>
          </ac:spMkLst>
        </pc:spChg>
        <pc:spChg chg="mod">
          <ac:chgData name="Malith Athapaththu" userId="8a2f36e773156a35" providerId="LiveId" clId="{DBD36F59-F46B-460B-BB85-98FE671E4115}" dt="2023-10-20T07:50:13.276" v="1311" actId="20577"/>
          <ac:spMkLst>
            <pc:docMk/>
            <pc:sldMk cId="3965389767" sldId="293"/>
            <ac:spMk id="4" creationId="{B0AD01F5-790E-4E0C-B8FD-52B41ACB3ADC}"/>
          </ac:spMkLst>
        </pc:spChg>
        <pc:spChg chg="mod">
          <ac:chgData name="Malith Athapaththu" userId="8a2f36e773156a35" providerId="LiveId" clId="{DBD36F59-F46B-460B-BB85-98FE671E4115}" dt="2023-10-20T02:59:45.979" v="744" actId="115"/>
          <ac:spMkLst>
            <pc:docMk/>
            <pc:sldMk cId="3965389767" sldId="293"/>
            <ac:spMk id="7" creationId="{D1DA261C-877B-4A4E-A81E-1C03B50E380C}"/>
          </ac:spMkLst>
        </pc:spChg>
        <pc:spChg chg="mod">
          <ac:chgData name="Malith Athapaththu" userId="8a2f36e773156a35" providerId="LiveId" clId="{DBD36F59-F46B-460B-BB85-98FE671E4115}" dt="2023-10-20T03:00:09.601" v="750" actId="2711"/>
          <ac:spMkLst>
            <pc:docMk/>
            <pc:sldMk cId="3965389767" sldId="293"/>
            <ac:spMk id="8" creationId="{BCF0C7B9-1E5B-444D-8EC7-1A6A3EC08C49}"/>
          </ac:spMkLst>
        </pc:spChg>
      </pc:sldChg>
      <pc:sldChg chg="modSp mod">
        <pc:chgData name="Malith Athapaththu" userId="8a2f36e773156a35" providerId="LiveId" clId="{DBD36F59-F46B-460B-BB85-98FE671E4115}" dt="2023-10-20T08:56:36.272" v="1486" actId="20577"/>
        <pc:sldMkLst>
          <pc:docMk/>
          <pc:sldMk cId="1222046373" sldId="294"/>
        </pc:sldMkLst>
        <pc:spChg chg="mod">
          <ac:chgData name="Malith Athapaththu" userId="8a2f36e773156a35" providerId="LiveId" clId="{DBD36F59-F46B-460B-BB85-98FE671E4115}" dt="2023-10-20T03:01:10.443" v="767" actId="115"/>
          <ac:spMkLst>
            <pc:docMk/>
            <pc:sldMk cId="1222046373" sldId="294"/>
            <ac:spMk id="3" creationId="{B9247B39-6E22-4CC4-AE9A-F4ECB5F5296B}"/>
          </ac:spMkLst>
        </pc:spChg>
        <pc:spChg chg="mod">
          <ac:chgData name="Malith Athapaththu" userId="8a2f36e773156a35" providerId="LiveId" clId="{DBD36F59-F46B-460B-BB85-98FE671E4115}" dt="2023-10-20T08:56:36.272" v="1486" actId="20577"/>
          <ac:spMkLst>
            <pc:docMk/>
            <pc:sldMk cId="1222046373" sldId="294"/>
            <ac:spMk id="4" creationId="{CD9E575F-DDEC-4A2C-9D43-ADCAB7C76AC4}"/>
          </ac:spMkLst>
        </pc:spChg>
        <pc:spChg chg="mod">
          <ac:chgData name="Malith Athapaththu" userId="8a2f36e773156a35" providerId="LiveId" clId="{DBD36F59-F46B-460B-BB85-98FE671E4115}" dt="2023-10-20T03:02:15.711" v="789" actId="1076"/>
          <ac:spMkLst>
            <pc:docMk/>
            <pc:sldMk cId="1222046373" sldId="294"/>
            <ac:spMk id="7" creationId="{BB011C86-50C7-4A8A-85A5-D1E6E3947B33}"/>
          </ac:spMkLst>
        </pc:spChg>
        <pc:spChg chg="mod">
          <ac:chgData name="Malith Athapaththu" userId="8a2f36e773156a35" providerId="LiveId" clId="{DBD36F59-F46B-460B-BB85-98FE671E4115}" dt="2023-10-20T07:50:59.707" v="1317" actId="20577"/>
          <ac:spMkLst>
            <pc:docMk/>
            <pc:sldMk cId="1222046373" sldId="294"/>
            <ac:spMk id="8" creationId="{F0354CCB-0124-4173-BC2A-47E21239A7FE}"/>
          </ac:spMkLst>
        </pc:spChg>
        <pc:spChg chg="mod">
          <ac:chgData name="Malith Athapaththu" userId="8a2f36e773156a35" providerId="LiveId" clId="{DBD36F59-F46B-460B-BB85-98FE671E4115}" dt="2023-10-20T03:02:36.895" v="792" actId="1076"/>
          <ac:spMkLst>
            <pc:docMk/>
            <pc:sldMk cId="1222046373" sldId="294"/>
            <ac:spMk id="9" creationId="{6A1C6C73-7FEA-4F11-878E-CE021386793F}"/>
          </ac:spMkLst>
        </pc:spChg>
        <pc:spChg chg="mod">
          <ac:chgData name="Malith Athapaththu" userId="8a2f36e773156a35" providerId="LiveId" clId="{DBD36F59-F46B-460B-BB85-98FE671E4115}" dt="2023-10-20T07:50:51.593" v="1315" actId="20577"/>
          <ac:spMkLst>
            <pc:docMk/>
            <pc:sldMk cId="1222046373" sldId="294"/>
            <ac:spMk id="10" creationId="{536CCEF0-7F9C-46B2-93C6-E6C2FFAD6DE9}"/>
          </ac:spMkLst>
        </pc:spChg>
      </pc:sldChg>
      <pc:sldChg chg="modSp mod">
        <pc:chgData name="Malith Athapaththu" userId="8a2f36e773156a35" providerId="LiveId" clId="{DBD36F59-F46B-460B-BB85-98FE671E4115}" dt="2023-10-20T03:00:42.118" v="759" actId="1076"/>
        <pc:sldMkLst>
          <pc:docMk/>
          <pc:sldMk cId="1195717088" sldId="295"/>
        </pc:sldMkLst>
        <pc:spChg chg="mod">
          <ac:chgData name="Malith Athapaththu" userId="8a2f36e773156a35" providerId="LiveId" clId="{DBD36F59-F46B-460B-BB85-98FE671E4115}" dt="2023-10-20T03:00:19.580" v="753" actId="255"/>
          <ac:spMkLst>
            <pc:docMk/>
            <pc:sldMk cId="1195717088" sldId="295"/>
            <ac:spMk id="2" creationId="{72A7CFA8-BC1D-4AEF-B840-AE69F108FA45}"/>
          </ac:spMkLst>
        </pc:spChg>
        <pc:spChg chg="mod">
          <ac:chgData name="Malith Athapaththu" userId="8a2f36e773156a35" providerId="LiveId" clId="{DBD36F59-F46B-460B-BB85-98FE671E4115}" dt="2023-10-20T03:00:42.118" v="759" actId="1076"/>
          <ac:spMkLst>
            <pc:docMk/>
            <pc:sldMk cId="1195717088" sldId="295"/>
            <ac:spMk id="4" creationId="{187DF9F7-32BC-48F3-AD6A-C7A015B139AF}"/>
          </ac:spMkLst>
        </pc:spChg>
      </pc:sldChg>
      <pc:sldChg chg="modSp mod">
        <pc:chgData name="Malith Athapaththu" userId="8a2f36e773156a35" providerId="LiveId" clId="{DBD36F59-F46B-460B-BB85-98FE671E4115}" dt="2023-10-20T03:03:36.166" v="816" actId="2711"/>
        <pc:sldMkLst>
          <pc:docMk/>
          <pc:sldMk cId="2533668911" sldId="296"/>
        </pc:sldMkLst>
        <pc:spChg chg="mod">
          <ac:chgData name="Malith Athapaththu" userId="8a2f36e773156a35" providerId="LiveId" clId="{DBD36F59-F46B-460B-BB85-98FE671E4115}" dt="2023-10-20T03:03:04.288" v="803" actId="2711"/>
          <ac:spMkLst>
            <pc:docMk/>
            <pc:sldMk cId="2533668911" sldId="296"/>
            <ac:spMk id="3" creationId="{86233296-99AB-4A06-A148-327058796C95}"/>
          </ac:spMkLst>
        </pc:spChg>
        <pc:spChg chg="mod">
          <ac:chgData name="Malith Athapaththu" userId="8a2f36e773156a35" providerId="LiveId" clId="{DBD36F59-F46B-460B-BB85-98FE671E4115}" dt="2023-10-20T03:03:28.812" v="813" actId="14100"/>
          <ac:spMkLst>
            <pc:docMk/>
            <pc:sldMk cId="2533668911" sldId="296"/>
            <ac:spMk id="4" creationId="{3DB2E266-3AEC-4923-8ECF-158CB394BD37}"/>
          </ac:spMkLst>
        </pc:spChg>
        <pc:spChg chg="mod">
          <ac:chgData name="Malith Athapaththu" userId="8a2f36e773156a35" providerId="LiveId" clId="{DBD36F59-F46B-460B-BB85-98FE671E4115}" dt="2023-10-20T03:03:16.932" v="808" actId="120"/>
          <ac:spMkLst>
            <pc:docMk/>
            <pc:sldMk cId="2533668911" sldId="296"/>
            <ac:spMk id="7" creationId="{1AF94CC7-7836-43DF-ABD9-873A40FD24ED}"/>
          </ac:spMkLst>
        </pc:spChg>
        <pc:spChg chg="mod">
          <ac:chgData name="Malith Athapaththu" userId="8a2f36e773156a35" providerId="LiveId" clId="{DBD36F59-F46B-460B-BB85-98FE671E4115}" dt="2023-10-20T03:03:36.166" v="816" actId="2711"/>
          <ac:spMkLst>
            <pc:docMk/>
            <pc:sldMk cId="2533668911" sldId="296"/>
            <ac:spMk id="8" creationId="{97414FE6-701B-4E43-854D-F146DE685E2A}"/>
          </ac:spMkLst>
        </pc:spChg>
      </pc:sldChg>
      <pc:sldChg chg="delSp modSp mod">
        <pc:chgData name="Malith Athapaththu" userId="8a2f36e773156a35" providerId="LiveId" clId="{DBD36F59-F46B-460B-BB85-98FE671E4115}" dt="2023-10-20T08:11:59.171" v="1464" actId="20577"/>
        <pc:sldMkLst>
          <pc:docMk/>
          <pc:sldMk cId="4137353555" sldId="297"/>
        </pc:sldMkLst>
        <pc:spChg chg="mod">
          <ac:chgData name="Malith Athapaththu" userId="8a2f36e773156a35" providerId="LiveId" clId="{DBD36F59-F46B-460B-BB85-98FE671E4115}" dt="2023-10-20T03:03:55.381" v="817" actId="255"/>
          <ac:spMkLst>
            <pc:docMk/>
            <pc:sldMk cId="4137353555" sldId="297"/>
            <ac:spMk id="2" creationId="{5C11D618-41B9-4923-91A0-71E979CF4B09}"/>
          </ac:spMkLst>
        </pc:spChg>
        <pc:spChg chg="mod">
          <ac:chgData name="Malith Athapaththu" userId="8a2f36e773156a35" providerId="LiveId" clId="{DBD36F59-F46B-460B-BB85-98FE671E4115}" dt="2023-10-20T08:11:59.171" v="1464" actId="20577"/>
          <ac:spMkLst>
            <pc:docMk/>
            <pc:sldMk cId="4137353555" sldId="297"/>
            <ac:spMk id="4" creationId="{A5A1364A-4633-4669-89FB-7307027C62FA}"/>
          </ac:spMkLst>
        </pc:spChg>
        <pc:spChg chg="del">
          <ac:chgData name="Malith Athapaththu" userId="8a2f36e773156a35" providerId="LiveId" clId="{DBD36F59-F46B-460B-BB85-98FE671E4115}" dt="2023-10-20T05:50:34.849" v="1233" actId="21"/>
          <ac:spMkLst>
            <pc:docMk/>
            <pc:sldMk cId="4137353555" sldId="297"/>
            <ac:spMk id="13" creationId="{BA60EF7A-9075-4B55-AB7B-EACFFE3E0844}"/>
          </ac:spMkLst>
        </pc:spChg>
      </pc:sldChg>
      <pc:sldChg chg="del">
        <pc:chgData name="Malith Athapaththu" userId="8a2f36e773156a35" providerId="LiveId" clId="{DBD36F59-F46B-460B-BB85-98FE671E4115}" dt="2023-10-20T02:14:06.530" v="179" actId="47"/>
        <pc:sldMkLst>
          <pc:docMk/>
          <pc:sldMk cId="3809358938" sldId="298"/>
        </pc:sldMkLst>
      </pc:sldChg>
      <pc:sldChg chg="addSp delSp modSp mod">
        <pc:chgData name="Malith Athapaththu" userId="8a2f36e773156a35" providerId="LiveId" clId="{DBD36F59-F46B-460B-BB85-98FE671E4115}" dt="2023-10-20T03:06:29.235" v="850" actId="1076"/>
        <pc:sldMkLst>
          <pc:docMk/>
          <pc:sldMk cId="1923497898" sldId="299"/>
        </pc:sldMkLst>
        <pc:spChg chg="mod">
          <ac:chgData name="Malith Athapaththu" userId="8a2f36e773156a35" providerId="LiveId" clId="{DBD36F59-F46B-460B-BB85-98FE671E4115}" dt="2023-10-20T03:04:31.421" v="823" actId="1076"/>
          <ac:spMkLst>
            <pc:docMk/>
            <pc:sldMk cId="1923497898" sldId="299"/>
            <ac:spMk id="2" creationId="{B7579298-A647-4BFA-8A32-EB7F75B1677A}"/>
          </ac:spMkLst>
        </pc:spChg>
        <pc:spChg chg="mod">
          <ac:chgData name="Malith Athapaththu" userId="8a2f36e773156a35" providerId="LiveId" clId="{DBD36F59-F46B-460B-BB85-98FE671E4115}" dt="2023-10-20T03:04:51.458" v="829" actId="1076"/>
          <ac:spMkLst>
            <pc:docMk/>
            <pc:sldMk cId="1923497898" sldId="299"/>
            <ac:spMk id="3" creationId="{4849DA9F-125C-42E7-8A4E-914E443C9924}"/>
          </ac:spMkLst>
        </pc:spChg>
        <pc:spChg chg="mod">
          <ac:chgData name="Malith Athapaththu" userId="8a2f36e773156a35" providerId="LiveId" clId="{DBD36F59-F46B-460B-BB85-98FE671E4115}" dt="2023-10-20T03:06:06.926" v="846" actId="14100"/>
          <ac:spMkLst>
            <pc:docMk/>
            <pc:sldMk cId="1923497898" sldId="299"/>
            <ac:spMk id="4" creationId="{357A3DF3-4D6A-4779-8154-569462C4C144}"/>
          </ac:spMkLst>
        </pc:spChg>
        <pc:spChg chg="del mod">
          <ac:chgData name="Malith Athapaththu" userId="8a2f36e773156a35" providerId="LiveId" clId="{DBD36F59-F46B-460B-BB85-98FE671E4115}" dt="2023-10-20T02:00:00.509" v="24" actId="21"/>
          <ac:spMkLst>
            <pc:docMk/>
            <pc:sldMk cId="1923497898" sldId="299"/>
            <ac:spMk id="5" creationId="{DFE73B0A-C3CB-4660-B084-B487F30EAE50}"/>
          </ac:spMkLst>
        </pc:spChg>
        <pc:spChg chg="del mod">
          <ac:chgData name="Malith Athapaththu" userId="8a2f36e773156a35" providerId="LiveId" clId="{DBD36F59-F46B-460B-BB85-98FE671E4115}" dt="2023-10-20T02:00:06.566" v="27" actId="21"/>
          <ac:spMkLst>
            <pc:docMk/>
            <pc:sldMk cId="1923497898" sldId="299"/>
            <ac:spMk id="6" creationId="{8C4FF4EB-ECBA-41CA-87A3-2124137ED5E3}"/>
          </ac:spMkLst>
        </pc:spChg>
        <pc:spChg chg="mod">
          <ac:chgData name="Malith Athapaththu" userId="8a2f36e773156a35" providerId="LiveId" clId="{DBD36F59-F46B-460B-BB85-98FE671E4115}" dt="2023-10-20T03:06:23.814" v="849" actId="1076"/>
          <ac:spMkLst>
            <pc:docMk/>
            <pc:sldMk cId="1923497898" sldId="299"/>
            <ac:spMk id="7" creationId="{C70C8EEE-4C8D-414B-8777-BFF462E92A99}"/>
          </ac:spMkLst>
        </pc:spChg>
        <pc:spChg chg="mod">
          <ac:chgData name="Malith Athapaththu" userId="8a2f36e773156a35" providerId="LiveId" clId="{DBD36F59-F46B-460B-BB85-98FE671E4115}" dt="2023-10-20T03:06:29.235" v="850" actId="1076"/>
          <ac:spMkLst>
            <pc:docMk/>
            <pc:sldMk cId="1923497898" sldId="299"/>
            <ac:spMk id="8" creationId="{5830DCC1-BDC7-44B4-9892-F55B69465277}"/>
          </ac:spMkLst>
        </pc:spChg>
        <pc:spChg chg="del">
          <ac:chgData name="Malith Athapaththu" userId="8a2f36e773156a35" providerId="LiveId" clId="{DBD36F59-F46B-460B-BB85-98FE671E4115}" dt="2023-10-20T02:00:22.846" v="30" actId="21"/>
          <ac:spMkLst>
            <pc:docMk/>
            <pc:sldMk cId="1923497898" sldId="299"/>
            <ac:spMk id="9" creationId="{633EFBCC-5D07-4573-B5AB-550403095858}"/>
          </ac:spMkLst>
        </pc:spChg>
        <pc:spChg chg="del">
          <ac:chgData name="Malith Athapaththu" userId="8a2f36e773156a35" providerId="LiveId" clId="{DBD36F59-F46B-460B-BB85-98FE671E4115}" dt="2023-10-20T02:00:26.349" v="31" actId="21"/>
          <ac:spMkLst>
            <pc:docMk/>
            <pc:sldMk cId="1923497898" sldId="299"/>
            <ac:spMk id="10" creationId="{51E79059-CA05-43BE-BF19-2AFAA2613ADA}"/>
          </ac:spMkLst>
        </pc:spChg>
        <pc:spChg chg="add del mod">
          <ac:chgData name="Malith Athapaththu" userId="8a2f36e773156a35" providerId="LiveId" clId="{DBD36F59-F46B-460B-BB85-98FE671E4115}" dt="2023-10-20T02:00:13.711" v="28" actId="21"/>
          <ac:spMkLst>
            <pc:docMk/>
            <pc:sldMk cId="1923497898" sldId="299"/>
            <ac:spMk id="15" creationId="{041401FD-0B4F-403F-808E-E1E2141AFFD8}"/>
          </ac:spMkLst>
        </pc:spChg>
        <pc:spChg chg="add del mod">
          <ac:chgData name="Malith Athapaththu" userId="8a2f36e773156a35" providerId="LiveId" clId="{DBD36F59-F46B-460B-BB85-98FE671E4115}" dt="2023-10-20T02:00:19.501" v="29" actId="21"/>
          <ac:spMkLst>
            <pc:docMk/>
            <pc:sldMk cId="1923497898" sldId="299"/>
            <ac:spMk id="17" creationId="{E7ACE5DB-F82E-48C3-82FD-EC16937D96EE}"/>
          </ac:spMkLst>
        </pc:spChg>
      </pc:sldChg>
      <pc:sldChg chg="addSp delSp modSp mod">
        <pc:chgData name="Malith Athapaththu" userId="8a2f36e773156a35" providerId="LiveId" clId="{DBD36F59-F46B-460B-BB85-98FE671E4115}" dt="2023-10-20T08:16:40.037" v="1477" actId="20577"/>
        <pc:sldMkLst>
          <pc:docMk/>
          <pc:sldMk cId="2190582189" sldId="300"/>
        </pc:sldMkLst>
        <pc:spChg chg="del mod">
          <ac:chgData name="Malith Athapaththu" userId="8a2f36e773156a35" providerId="LiveId" clId="{DBD36F59-F46B-460B-BB85-98FE671E4115}" dt="2023-10-20T02:01:10.223" v="36" actId="21"/>
          <ac:spMkLst>
            <pc:docMk/>
            <pc:sldMk cId="2190582189" sldId="300"/>
            <ac:spMk id="2" creationId="{8986237A-9657-4C38-8DA8-45FF511025A2}"/>
          </ac:spMkLst>
        </pc:spChg>
        <pc:spChg chg="mod">
          <ac:chgData name="Malith Athapaththu" userId="8a2f36e773156a35" providerId="LiveId" clId="{DBD36F59-F46B-460B-BB85-98FE671E4115}" dt="2023-10-20T03:07:51.959" v="871" actId="1076"/>
          <ac:spMkLst>
            <pc:docMk/>
            <pc:sldMk cId="2190582189" sldId="300"/>
            <ac:spMk id="3" creationId="{2EDEF8A0-A829-46D6-ABAD-73DEECDD0E1C}"/>
          </ac:spMkLst>
        </pc:spChg>
        <pc:spChg chg="mod">
          <ac:chgData name="Malith Athapaththu" userId="8a2f36e773156a35" providerId="LiveId" clId="{DBD36F59-F46B-460B-BB85-98FE671E4115}" dt="2023-10-20T03:07:49.490" v="870" actId="1076"/>
          <ac:spMkLst>
            <pc:docMk/>
            <pc:sldMk cId="2190582189" sldId="300"/>
            <ac:spMk id="4" creationId="{296E0EAC-6DEC-47CE-A2CA-8D0A7F97BFC0}"/>
          </ac:spMkLst>
        </pc:spChg>
        <pc:spChg chg="del">
          <ac:chgData name="Malith Athapaththu" userId="8a2f36e773156a35" providerId="LiveId" clId="{DBD36F59-F46B-460B-BB85-98FE671E4115}" dt="2023-10-20T02:01:15.957" v="38" actId="21"/>
          <ac:spMkLst>
            <pc:docMk/>
            <pc:sldMk cId="2190582189" sldId="300"/>
            <ac:spMk id="5" creationId="{A46A019E-4452-47F0-9C74-3C6BFE2C0AE8}"/>
          </ac:spMkLst>
        </pc:spChg>
        <pc:spChg chg="del">
          <ac:chgData name="Malith Athapaththu" userId="8a2f36e773156a35" providerId="LiveId" clId="{DBD36F59-F46B-460B-BB85-98FE671E4115}" dt="2023-10-20T02:01:18.377" v="39" actId="21"/>
          <ac:spMkLst>
            <pc:docMk/>
            <pc:sldMk cId="2190582189" sldId="300"/>
            <ac:spMk id="6" creationId="{3B70B080-E0D5-43CA-87A4-D43EE482C704}"/>
          </ac:spMkLst>
        </pc:spChg>
        <pc:spChg chg="mod">
          <ac:chgData name="Malith Athapaththu" userId="8a2f36e773156a35" providerId="LiveId" clId="{DBD36F59-F46B-460B-BB85-98FE671E4115}" dt="2023-10-20T03:07:40.541" v="869" actId="1076"/>
          <ac:spMkLst>
            <pc:docMk/>
            <pc:sldMk cId="2190582189" sldId="300"/>
            <ac:spMk id="7" creationId="{0B2B0414-69D9-49C5-B7C5-A3A43872F152}"/>
          </ac:spMkLst>
        </pc:spChg>
        <pc:spChg chg="mod">
          <ac:chgData name="Malith Athapaththu" userId="8a2f36e773156a35" providerId="LiveId" clId="{DBD36F59-F46B-460B-BB85-98FE671E4115}" dt="2023-10-20T08:16:40.037" v="1477" actId="20577"/>
          <ac:spMkLst>
            <pc:docMk/>
            <pc:sldMk cId="2190582189" sldId="300"/>
            <ac:spMk id="8" creationId="{EC19FD54-D2A9-4911-AC23-D8ABC4258547}"/>
          </ac:spMkLst>
        </pc:spChg>
        <pc:spChg chg="del mod">
          <ac:chgData name="Malith Athapaththu" userId="8a2f36e773156a35" providerId="LiveId" clId="{DBD36F59-F46B-460B-BB85-98FE671E4115}" dt="2023-10-20T02:03:52.463" v="57" actId="21"/>
          <ac:spMkLst>
            <pc:docMk/>
            <pc:sldMk cId="2190582189" sldId="300"/>
            <ac:spMk id="9" creationId="{3A5DB429-C652-442C-A75B-4B21933D43C1}"/>
          </ac:spMkLst>
        </pc:spChg>
        <pc:spChg chg="del mod">
          <ac:chgData name="Malith Athapaththu" userId="8a2f36e773156a35" providerId="LiveId" clId="{DBD36F59-F46B-460B-BB85-98FE671E4115}" dt="2023-10-20T02:03:57.575" v="59" actId="21"/>
          <ac:spMkLst>
            <pc:docMk/>
            <pc:sldMk cId="2190582189" sldId="300"/>
            <ac:spMk id="10" creationId="{EFB62E81-E823-4A1E-B3C7-C671A4393B48}"/>
          </ac:spMkLst>
        </pc:spChg>
        <pc:spChg chg="add del mod">
          <ac:chgData name="Malith Athapaththu" userId="8a2f36e773156a35" providerId="LiveId" clId="{DBD36F59-F46B-460B-BB85-98FE671E4115}" dt="2023-10-20T02:01:13.482" v="37" actId="21"/>
          <ac:spMkLst>
            <pc:docMk/>
            <pc:sldMk cId="2190582189" sldId="300"/>
            <ac:spMk id="15" creationId="{4D4E75DB-CEB5-497D-A270-413CED853C50}"/>
          </ac:spMkLst>
        </pc:spChg>
        <pc:spChg chg="add del mod">
          <ac:chgData name="Malith Athapaththu" userId="8a2f36e773156a35" providerId="LiveId" clId="{DBD36F59-F46B-460B-BB85-98FE671E4115}" dt="2023-10-20T02:04:00.964" v="60" actId="21"/>
          <ac:spMkLst>
            <pc:docMk/>
            <pc:sldMk cId="2190582189" sldId="300"/>
            <ac:spMk id="17" creationId="{B033E0A6-8370-4297-84FA-A8D288F009F1}"/>
          </ac:spMkLst>
        </pc:spChg>
        <pc:spChg chg="add del mod">
          <ac:chgData name="Malith Athapaththu" userId="8a2f36e773156a35" providerId="LiveId" clId="{DBD36F59-F46B-460B-BB85-98FE671E4115}" dt="2023-10-20T02:04:03.470" v="61" actId="21"/>
          <ac:spMkLst>
            <pc:docMk/>
            <pc:sldMk cId="2190582189" sldId="300"/>
            <ac:spMk id="19" creationId="{B5D70F50-A893-4362-B559-00CD3E9B6A3D}"/>
          </ac:spMkLst>
        </pc:spChg>
      </pc:sldChg>
      <pc:sldChg chg="modSp mod">
        <pc:chgData name="Malith Athapaththu" userId="8a2f36e773156a35" providerId="LiveId" clId="{DBD36F59-F46B-460B-BB85-98FE671E4115}" dt="2023-10-20T03:34:52.495" v="1088" actId="5793"/>
        <pc:sldMkLst>
          <pc:docMk/>
          <pc:sldMk cId="3254523396" sldId="301"/>
        </pc:sldMkLst>
        <pc:spChg chg="mod">
          <ac:chgData name="Malith Athapaththu" userId="8a2f36e773156a35" providerId="LiveId" clId="{DBD36F59-F46B-460B-BB85-98FE671E4115}" dt="2023-10-20T03:33:04.654" v="1052" actId="255"/>
          <ac:spMkLst>
            <pc:docMk/>
            <pc:sldMk cId="3254523396" sldId="301"/>
            <ac:spMk id="2" creationId="{55C3C23F-5390-487C-8FC3-1F7690E3493E}"/>
          </ac:spMkLst>
        </pc:spChg>
        <pc:spChg chg="mod">
          <ac:chgData name="Malith Athapaththu" userId="8a2f36e773156a35" providerId="LiveId" clId="{DBD36F59-F46B-460B-BB85-98FE671E4115}" dt="2023-10-20T03:34:52.495" v="1088" actId="5793"/>
          <ac:spMkLst>
            <pc:docMk/>
            <pc:sldMk cId="3254523396" sldId="301"/>
            <ac:spMk id="4" creationId="{492FDBFB-20F3-4787-B3BE-8E8AB0417E01}"/>
          </ac:spMkLst>
        </pc:spChg>
      </pc:sldChg>
      <pc:sldChg chg="del">
        <pc:chgData name="Malith Athapaththu" userId="8a2f36e773156a35" providerId="LiveId" clId="{DBD36F59-F46B-460B-BB85-98FE671E4115}" dt="2023-10-20T02:12:00.467" v="152" actId="47"/>
        <pc:sldMkLst>
          <pc:docMk/>
          <pc:sldMk cId="1642795279" sldId="302"/>
        </pc:sldMkLst>
      </pc:sldChg>
      <pc:sldChg chg="delSp modSp mod">
        <pc:chgData name="Malith Athapaththu" userId="8a2f36e773156a35" providerId="LiveId" clId="{DBD36F59-F46B-460B-BB85-98FE671E4115}" dt="2023-10-20T07:58:51.943" v="1372" actId="20577"/>
        <pc:sldMkLst>
          <pc:docMk/>
          <pc:sldMk cId="2283881586" sldId="303"/>
        </pc:sldMkLst>
        <pc:spChg chg="del">
          <ac:chgData name="Malith Athapaththu" userId="8a2f36e773156a35" providerId="LiveId" clId="{DBD36F59-F46B-460B-BB85-98FE671E4115}" dt="2023-10-20T02:11:56.136" v="151" actId="21"/>
          <ac:spMkLst>
            <pc:docMk/>
            <pc:sldMk cId="2283881586" sldId="303"/>
            <ac:spMk id="2" creationId="{408BBB09-0C00-48F2-8E5A-C75173983D43}"/>
          </ac:spMkLst>
        </pc:spChg>
        <pc:spChg chg="mod">
          <ac:chgData name="Malith Athapaththu" userId="8a2f36e773156a35" providerId="LiveId" clId="{DBD36F59-F46B-460B-BB85-98FE671E4115}" dt="2023-10-20T03:32:43.830" v="1044" actId="1076"/>
          <ac:spMkLst>
            <pc:docMk/>
            <pc:sldMk cId="2283881586" sldId="303"/>
            <ac:spMk id="3" creationId="{E4FEABC6-5247-4AF4-A076-4CF76A14C068}"/>
          </ac:spMkLst>
        </pc:spChg>
        <pc:spChg chg="mod">
          <ac:chgData name="Malith Athapaththu" userId="8a2f36e773156a35" providerId="LiveId" clId="{DBD36F59-F46B-460B-BB85-98FE671E4115}" dt="2023-10-20T07:58:51.943" v="1372" actId="20577"/>
          <ac:spMkLst>
            <pc:docMk/>
            <pc:sldMk cId="2283881586" sldId="303"/>
            <ac:spMk id="4" creationId="{EE207538-9322-4A50-B540-13F4F86D474C}"/>
          </ac:spMkLst>
        </pc:spChg>
        <pc:spChg chg="del">
          <ac:chgData name="Malith Athapaththu" userId="8a2f36e773156a35" providerId="LiveId" clId="{DBD36F59-F46B-460B-BB85-98FE671E4115}" dt="2023-10-20T02:11:41.042" v="147" actId="21"/>
          <ac:spMkLst>
            <pc:docMk/>
            <pc:sldMk cId="2283881586" sldId="303"/>
            <ac:spMk id="5" creationId="{F9B80685-C3E3-4EEE-ADAD-A1FF48D35264}"/>
          </ac:spMkLst>
        </pc:spChg>
        <pc:spChg chg="del">
          <ac:chgData name="Malith Athapaththu" userId="8a2f36e773156a35" providerId="LiveId" clId="{DBD36F59-F46B-460B-BB85-98FE671E4115}" dt="2023-10-20T02:11:42.942" v="148" actId="21"/>
          <ac:spMkLst>
            <pc:docMk/>
            <pc:sldMk cId="2283881586" sldId="303"/>
            <ac:spMk id="6" creationId="{134E4DEE-5899-43C2-A3CE-AB00F17A79F9}"/>
          </ac:spMkLst>
        </pc:spChg>
        <pc:spChg chg="mod">
          <ac:chgData name="Malith Athapaththu" userId="8a2f36e773156a35" providerId="LiveId" clId="{DBD36F59-F46B-460B-BB85-98FE671E4115}" dt="2023-10-20T03:32:37.171" v="1043" actId="1076"/>
          <ac:spMkLst>
            <pc:docMk/>
            <pc:sldMk cId="2283881586" sldId="303"/>
            <ac:spMk id="7" creationId="{26EBB32A-D7B0-42F6-A98F-1E4EEAD4379D}"/>
          </ac:spMkLst>
        </pc:spChg>
        <pc:spChg chg="mod">
          <ac:chgData name="Malith Athapaththu" userId="8a2f36e773156a35" providerId="LiveId" clId="{DBD36F59-F46B-460B-BB85-98FE671E4115}" dt="2023-10-20T03:32:48.575" v="1045" actId="1076"/>
          <ac:spMkLst>
            <pc:docMk/>
            <pc:sldMk cId="2283881586" sldId="303"/>
            <ac:spMk id="8" creationId="{51A960D8-3A83-4E08-B890-5B531E27F484}"/>
          </ac:spMkLst>
        </pc:spChg>
        <pc:spChg chg="del">
          <ac:chgData name="Malith Athapaththu" userId="8a2f36e773156a35" providerId="LiveId" clId="{DBD36F59-F46B-460B-BB85-98FE671E4115}" dt="2023-10-20T02:11:49.139" v="149" actId="21"/>
          <ac:spMkLst>
            <pc:docMk/>
            <pc:sldMk cId="2283881586" sldId="303"/>
            <ac:spMk id="9" creationId="{8149EBD4-1357-4FC8-961B-F133F0A600B2}"/>
          </ac:spMkLst>
        </pc:spChg>
        <pc:spChg chg="del">
          <ac:chgData name="Malith Athapaththu" userId="8a2f36e773156a35" providerId="LiveId" clId="{DBD36F59-F46B-460B-BB85-98FE671E4115}" dt="2023-10-20T02:11:53.075" v="150" actId="21"/>
          <ac:spMkLst>
            <pc:docMk/>
            <pc:sldMk cId="2283881586" sldId="303"/>
            <ac:spMk id="10" creationId="{071710A2-72B0-4055-9F6A-E3E267D61D3A}"/>
          </ac:spMkLst>
        </pc:spChg>
      </pc:sldChg>
      <pc:sldChg chg="delSp modSp mod">
        <pc:chgData name="Malith Athapaththu" userId="8a2f36e773156a35" providerId="LiveId" clId="{DBD36F59-F46B-460B-BB85-98FE671E4115}" dt="2023-10-20T03:31:18.408" v="1015" actId="1076"/>
        <pc:sldMkLst>
          <pc:docMk/>
          <pc:sldMk cId="3045343488" sldId="304"/>
        </pc:sldMkLst>
        <pc:spChg chg="mod">
          <ac:chgData name="Malith Athapaththu" userId="8a2f36e773156a35" providerId="LiveId" clId="{DBD36F59-F46B-460B-BB85-98FE671E4115}" dt="2023-10-20T03:30:43.310" v="1007" actId="403"/>
          <ac:spMkLst>
            <pc:docMk/>
            <pc:sldMk cId="3045343488" sldId="304"/>
            <ac:spMk id="2" creationId="{EBC0398E-C168-4401-9331-347003085E2B}"/>
          </ac:spMkLst>
        </pc:spChg>
        <pc:spChg chg="mod">
          <ac:chgData name="Malith Athapaththu" userId="8a2f36e773156a35" providerId="LiveId" clId="{DBD36F59-F46B-460B-BB85-98FE671E4115}" dt="2023-10-20T03:31:18.408" v="1015" actId="1076"/>
          <ac:spMkLst>
            <pc:docMk/>
            <pc:sldMk cId="3045343488" sldId="304"/>
            <ac:spMk id="3" creationId="{9548E464-644E-4D8A-BB6C-4A2F6822F802}"/>
          </ac:spMkLst>
        </pc:spChg>
        <pc:spChg chg="mod">
          <ac:chgData name="Malith Athapaththu" userId="8a2f36e773156a35" providerId="LiveId" clId="{DBD36F59-F46B-460B-BB85-98FE671E4115}" dt="2023-10-20T03:31:13.550" v="1014" actId="1076"/>
          <ac:spMkLst>
            <pc:docMk/>
            <pc:sldMk cId="3045343488" sldId="304"/>
            <ac:spMk id="4" creationId="{8C47177F-05C8-4D21-BC61-FB12E633A229}"/>
          </ac:spMkLst>
        </pc:spChg>
        <pc:spChg chg="del">
          <ac:chgData name="Malith Athapaththu" userId="8a2f36e773156a35" providerId="LiveId" clId="{DBD36F59-F46B-460B-BB85-98FE671E4115}" dt="2023-10-20T02:10:30.933" v="132" actId="21"/>
          <ac:spMkLst>
            <pc:docMk/>
            <pc:sldMk cId="3045343488" sldId="304"/>
            <ac:spMk id="5" creationId="{0DD4F22E-72F9-4C38-B1DB-98260AED4A90}"/>
          </ac:spMkLst>
        </pc:spChg>
        <pc:spChg chg="del">
          <ac:chgData name="Malith Athapaththu" userId="8a2f36e773156a35" providerId="LiveId" clId="{DBD36F59-F46B-460B-BB85-98FE671E4115}" dt="2023-10-20T02:10:33.222" v="133" actId="21"/>
          <ac:spMkLst>
            <pc:docMk/>
            <pc:sldMk cId="3045343488" sldId="304"/>
            <ac:spMk id="6" creationId="{0551FD4F-B063-4954-932E-F5DD85499C7C}"/>
          </ac:spMkLst>
        </pc:spChg>
        <pc:spChg chg="mod">
          <ac:chgData name="Malith Athapaththu" userId="8a2f36e773156a35" providerId="LiveId" clId="{DBD36F59-F46B-460B-BB85-98FE671E4115}" dt="2023-10-20T03:30:19.120" v="1001" actId="27636"/>
          <ac:spMkLst>
            <pc:docMk/>
            <pc:sldMk cId="3045343488" sldId="304"/>
            <ac:spMk id="7" creationId="{57750589-2A8E-47C9-AA48-61E84940A0A7}"/>
          </ac:spMkLst>
        </pc:spChg>
        <pc:spChg chg="mod">
          <ac:chgData name="Malith Athapaththu" userId="8a2f36e773156a35" providerId="LiveId" clId="{DBD36F59-F46B-460B-BB85-98FE671E4115}" dt="2023-10-20T03:31:06.715" v="1013" actId="14100"/>
          <ac:spMkLst>
            <pc:docMk/>
            <pc:sldMk cId="3045343488" sldId="304"/>
            <ac:spMk id="8" creationId="{8D7E0722-843E-4EF6-87CF-041801EFBE96}"/>
          </ac:spMkLst>
        </pc:spChg>
        <pc:spChg chg="del">
          <ac:chgData name="Malith Athapaththu" userId="8a2f36e773156a35" providerId="LiveId" clId="{DBD36F59-F46B-460B-BB85-98FE671E4115}" dt="2023-10-20T02:10:35.517" v="134" actId="21"/>
          <ac:spMkLst>
            <pc:docMk/>
            <pc:sldMk cId="3045343488" sldId="304"/>
            <ac:spMk id="9" creationId="{319069A9-0248-4B74-9CD6-9AE7CF0C42C7}"/>
          </ac:spMkLst>
        </pc:spChg>
        <pc:spChg chg="del">
          <ac:chgData name="Malith Athapaththu" userId="8a2f36e773156a35" providerId="LiveId" clId="{DBD36F59-F46B-460B-BB85-98FE671E4115}" dt="2023-10-20T02:10:39.316" v="135" actId="21"/>
          <ac:spMkLst>
            <pc:docMk/>
            <pc:sldMk cId="3045343488" sldId="304"/>
            <ac:spMk id="10" creationId="{3D839BAB-2CFE-4972-B7EB-C4EB300028DA}"/>
          </ac:spMkLst>
        </pc:spChg>
      </pc:sldChg>
      <pc:sldChg chg="delSp modSp mod">
        <pc:chgData name="Malith Athapaththu" userId="8a2f36e773156a35" providerId="LiveId" clId="{DBD36F59-F46B-460B-BB85-98FE671E4115}" dt="2023-10-20T07:57:50.601" v="1364" actId="1076"/>
        <pc:sldMkLst>
          <pc:docMk/>
          <pc:sldMk cId="2115476487" sldId="305"/>
        </pc:sldMkLst>
        <pc:spChg chg="del">
          <ac:chgData name="Malith Athapaththu" userId="8a2f36e773156a35" providerId="LiveId" clId="{DBD36F59-F46B-460B-BB85-98FE671E4115}" dt="2023-10-20T02:07:26.943" v="97" actId="21"/>
          <ac:spMkLst>
            <pc:docMk/>
            <pc:sldMk cId="2115476487" sldId="305"/>
            <ac:spMk id="2" creationId="{4B368645-EC36-4F59-8975-0E4060DEB6F0}"/>
          </ac:spMkLst>
        </pc:spChg>
        <pc:spChg chg="mod">
          <ac:chgData name="Malith Athapaththu" userId="8a2f36e773156a35" providerId="LiveId" clId="{DBD36F59-F46B-460B-BB85-98FE671E4115}" dt="2023-10-20T07:57:50.601" v="1364" actId="1076"/>
          <ac:spMkLst>
            <pc:docMk/>
            <pc:sldMk cId="2115476487" sldId="305"/>
            <ac:spMk id="3" creationId="{520674CA-427B-4311-8E53-6B0A78D54903}"/>
          </ac:spMkLst>
        </pc:spChg>
        <pc:spChg chg="mod">
          <ac:chgData name="Malith Athapaththu" userId="8a2f36e773156a35" providerId="LiveId" clId="{DBD36F59-F46B-460B-BB85-98FE671E4115}" dt="2023-10-20T07:57:46.225" v="1363" actId="1076"/>
          <ac:spMkLst>
            <pc:docMk/>
            <pc:sldMk cId="2115476487" sldId="305"/>
            <ac:spMk id="4" creationId="{5F754E53-E892-4229-8E98-FE12F177BFF1}"/>
          </ac:spMkLst>
        </pc:spChg>
        <pc:spChg chg="del">
          <ac:chgData name="Malith Athapaththu" userId="8a2f36e773156a35" providerId="LiveId" clId="{DBD36F59-F46B-460B-BB85-98FE671E4115}" dt="2023-10-20T02:07:30.522" v="98" actId="21"/>
          <ac:spMkLst>
            <pc:docMk/>
            <pc:sldMk cId="2115476487" sldId="305"/>
            <ac:spMk id="5" creationId="{CE41E87A-AE6F-46BE-A3BE-954C32C0B697}"/>
          </ac:spMkLst>
        </pc:spChg>
        <pc:spChg chg="del">
          <ac:chgData name="Malith Athapaththu" userId="8a2f36e773156a35" providerId="LiveId" clId="{DBD36F59-F46B-460B-BB85-98FE671E4115}" dt="2023-10-20T02:07:32.514" v="99" actId="21"/>
          <ac:spMkLst>
            <pc:docMk/>
            <pc:sldMk cId="2115476487" sldId="305"/>
            <ac:spMk id="6" creationId="{79E50355-F8C5-438E-9D61-67FFC5DC6601}"/>
          </ac:spMkLst>
        </pc:spChg>
        <pc:spChg chg="mod">
          <ac:chgData name="Malith Athapaththu" userId="8a2f36e773156a35" providerId="LiveId" clId="{DBD36F59-F46B-460B-BB85-98FE671E4115}" dt="2023-10-20T07:57:42.320" v="1362" actId="1076"/>
          <ac:spMkLst>
            <pc:docMk/>
            <pc:sldMk cId="2115476487" sldId="305"/>
            <ac:spMk id="7" creationId="{C863AC77-15CD-4C80-A618-040DC6C3EF02}"/>
          </ac:spMkLst>
        </pc:spChg>
        <pc:spChg chg="mod">
          <ac:chgData name="Malith Athapaththu" userId="8a2f36e773156a35" providerId="LiveId" clId="{DBD36F59-F46B-460B-BB85-98FE671E4115}" dt="2023-10-20T07:57:38.394" v="1361" actId="1076"/>
          <ac:spMkLst>
            <pc:docMk/>
            <pc:sldMk cId="2115476487" sldId="305"/>
            <ac:spMk id="8" creationId="{2B8E2B92-A209-4C79-A090-09E3D851B197}"/>
          </ac:spMkLst>
        </pc:spChg>
        <pc:spChg chg="del mod">
          <ac:chgData name="Malith Athapaththu" userId="8a2f36e773156a35" providerId="LiveId" clId="{DBD36F59-F46B-460B-BB85-98FE671E4115}" dt="2023-10-20T07:57:25.488" v="1359" actId="21"/>
          <ac:spMkLst>
            <pc:docMk/>
            <pc:sldMk cId="2115476487" sldId="305"/>
            <ac:spMk id="9" creationId="{DA26D100-E097-4A97-A4FC-5F82BEFB65FA}"/>
          </ac:spMkLst>
        </pc:spChg>
        <pc:spChg chg="del mod">
          <ac:chgData name="Malith Athapaththu" userId="8a2f36e773156a35" providerId="LiveId" clId="{DBD36F59-F46B-460B-BB85-98FE671E4115}" dt="2023-10-20T07:57:29.144" v="1360" actId="21"/>
          <ac:spMkLst>
            <pc:docMk/>
            <pc:sldMk cId="2115476487" sldId="305"/>
            <ac:spMk id="10" creationId="{248E4F3B-8796-43B1-BF37-4ADA60200A68}"/>
          </ac:spMkLst>
        </pc:spChg>
      </pc:sldChg>
      <pc:sldChg chg="delSp modSp mod">
        <pc:chgData name="Malith Athapaththu" userId="8a2f36e773156a35" providerId="LiveId" clId="{DBD36F59-F46B-460B-BB85-98FE671E4115}" dt="2023-10-20T03:26:12.122" v="923" actId="1076"/>
        <pc:sldMkLst>
          <pc:docMk/>
          <pc:sldMk cId="3474880684" sldId="306"/>
        </pc:sldMkLst>
        <pc:spChg chg="mod">
          <ac:chgData name="Malith Athapaththu" userId="8a2f36e773156a35" providerId="LiveId" clId="{DBD36F59-F46B-460B-BB85-98FE671E4115}" dt="2023-10-20T03:24:45.316" v="891" actId="1076"/>
          <ac:spMkLst>
            <pc:docMk/>
            <pc:sldMk cId="3474880684" sldId="306"/>
            <ac:spMk id="2" creationId="{14A24AC1-9CE2-4580-99FA-A39047498A9E}"/>
          </ac:spMkLst>
        </pc:spChg>
        <pc:spChg chg="mod">
          <ac:chgData name="Malith Athapaththu" userId="8a2f36e773156a35" providerId="LiveId" clId="{DBD36F59-F46B-460B-BB85-98FE671E4115}" dt="2023-10-20T03:25:01.408" v="897" actId="120"/>
          <ac:spMkLst>
            <pc:docMk/>
            <pc:sldMk cId="3474880684" sldId="306"/>
            <ac:spMk id="3" creationId="{36B9D478-B252-4A0A-A6D0-408F39E0A0CB}"/>
          </ac:spMkLst>
        </pc:spChg>
        <pc:spChg chg="mod">
          <ac:chgData name="Malith Athapaththu" userId="8a2f36e773156a35" providerId="LiveId" clId="{DBD36F59-F46B-460B-BB85-98FE671E4115}" dt="2023-10-20T03:25:32.526" v="908" actId="1076"/>
          <ac:spMkLst>
            <pc:docMk/>
            <pc:sldMk cId="3474880684" sldId="306"/>
            <ac:spMk id="4" creationId="{97E6F7D2-8DB5-41E5-9C29-149080837C38}"/>
          </ac:spMkLst>
        </pc:spChg>
        <pc:spChg chg="del">
          <ac:chgData name="Malith Athapaththu" userId="8a2f36e773156a35" providerId="LiveId" clId="{DBD36F59-F46B-460B-BB85-98FE671E4115}" dt="2023-10-20T02:06:23.918" v="85" actId="21"/>
          <ac:spMkLst>
            <pc:docMk/>
            <pc:sldMk cId="3474880684" sldId="306"/>
            <ac:spMk id="5" creationId="{836A0BA9-B48B-4CC7-82CB-D2D66718D3C4}"/>
          </ac:spMkLst>
        </pc:spChg>
        <pc:spChg chg="del">
          <ac:chgData name="Malith Athapaththu" userId="8a2f36e773156a35" providerId="LiveId" clId="{DBD36F59-F46B-460B-BB85-98FE671E4115}" dt="2023-10-20T02:06:26.330" v="86" actId="21"/>
          <ac:spMkLst>
            <pc:docMk/>
            <pc:sldMk cId="3474880684" sldId="306"/>
            <ac:spMk id="6" creationId="{E7F5B507-6205-4835-9402-1F443AFFF236}"/>
          </ac:spMkLst>
        </pc:spChg>
        <pc:spChg chg="mod">
          <ac:chgData name="Malith Athapaththu" userId="8a2f36e773156a35" providerId="LiveId" clId="{DBD36F59-F46B-460B-BB85-98FE671E4115}" dt="2023-10-20T03:26:12.122" v="923" actId="1076"/>
          <ac:spMkLst>
            <pc:docMk/>
            <pc:sldMk cId="3474880684" sldId="306"/>
            <ac:spMk id="7" creationId="{D3394225-D0B7-488B-A8FA-4F771E7A1AE6}"/>
          </ac:spMkLst>
        </pc:spChg>
        <pc:spChg chg="mod">
          <ac:chgData name="Malith Athapaththu" userId="8a2f36e773156a35" providerId="LiveId" clId="{DBD36F59-F46B-460B-BB85-98FE671E4115}" dt="2023-10-20T03:26:05.094" v="922" actId="27636"/>
          <ac:spMkLst>
            <pc:docMk/>
            <pc:sldMk cId="3474880684" sldId="306"/>
            <ac:spMk id="8" creationId="{C8AE8EEC-390E-4081-ACA7-71A6FC715A1A}"/>
          </ac:spMkLst>
        </pc:spChg>
        <pc:spChg chg="del">
          <ac:chgData name="Malith Athapaththu" userId="8a2f36e773156a35" providerId="LiveId" clId="{DBD36F59-F46B-460B-BB85-98FE671E4115}" dt="2023-10-20T02:06:29.486" v="87" actId="21"/>
          <ac:spMkLst>
            <pc:docMk/>
            <pc:sldMk cId="3474880684" sldId="306"/>
            <ac:spMk id="9" creationId="{36F8897C-1C4F-44B4-9F5D-CD42A511A4B7}"/>
          </ac:spMkLst>
        </pc:spChg>
        <pc:spChg chg="del">
          <ac:chgData name="Malith Athapaththu" userId="8a2f36e773156a35" providerId="LiveId" clId="{DBD36F59-F46B-460B-BB85-98FE671E4115}" dt="2023-10-20T02:06:32.922" v="88" actId="21"/>
          <ac:spMkLst>
            <pc:docMk/>
            <pc:sldMk cId="3474880684" sldId="306"/>
            <ac:spMk id="10" creationId="{E996FCA2-E841-47DE-B04B-3302B0472B08}"/>
          </ac:spMkLst>
        </pc:spChg>
      </pc:sldChg>
      <pc:sldChg chg="delSp modSp mod">
        <pc:chgData name="Malith Athapaththu" userId="8a2f36e773156a35" providerId="LiveId" clId="{DBD36F59-F46B-460B-BB85-98FE671E4115}" dt="2023-10-20T03:09:55.717" v="888" actId="1076"/>
        <pc:sldMkLst>
          <pc:docMk/>
          <pc:sldMk cId="3930321566" sldId="307"/>
        </pc:sldMkLst>
        <pc:spChg chg="del">
          <ac:chgData name="Malith Athapaththu" userId="8a2f36e773156a35" providerId="LiveId" clId="{DBD36F59-F46B-460B-BB85-98FE671E4115}" dt="2023-10-20T02:04:08.739" v="62" actId="21"/>
          <ac:spMkLst>
            <pc:docMk/>
            <pc:sldMk cId="3930321566" sldId="307"/>
            <ac:spMk id="2" creationId="{F4859EB9-DFEA-4CF2-9923-F5AC7AECD5EF}"/>
          </ac:spMkLst>
        </pc:spChg>
        <pc:spChg chg="mod">
          <ac:chgData name="Malith Athapaththu" userId="8a2f36e773156a35" providerId="LiveId" clId="{DBD36F59-F46B-460B-BB85-98FE671E4115}" dt="2023-10-20T03:09:07.992" v="881" actId="1076"/>
          <ac:spMkLst>
            <pc:docMk/>
            <pc:sldMk cId="3930321566" sldId="307"/>
            <ac:spMk id="3" creationId="{A934DDB4-63D8-4557-B920-1919A1B2042F}"/>
          </ac:spMkLst>
        </pc:spChg>
        <pc:spChg chg="mod">
          <ac:chgData name="Malith Athapaththu" userId="8a2f36e773156a35" providerId="LiveId" clId="{DBD36F59-F46B-460B-BB85-98FE671E4115}" dt="2023-10-20T03:09:02.605" v="880" actId="27636"/>
          <ac:spMkLst>
            <pc:docMk/>
            <pc:sldMk cId="3930321566" sldId="307"/>
            <ac:spMk id="4" creationId="{A8A16A73-B03F-407D-B589-F80B21DE3666}"/>
          </ac:spMkLst>
        </pc:spChg>
        <pc:spChg chg="del">
          <ac:chgData name="Malith Athapaththu" userId="8a2f36e773156a35" providerId="LiveId" clId="{DBD36F59-F46B-460B-BB85-98FE671E4115}" dt="2023-10-20T02:04:11.156" v="63" actId="21"/>
          <ac:spMkLst>
            <pc:docMk/>
            <pc:sldMk cId="3930321566" sldId="307"/>
            <ac:spMk id="5" creationId="{B0998C98-1C31-4504-8519-AB5A2651F07E}"/>
          </ac:spMkLst>
        </pc:spChg>
        <pc:spChg chg="del">
          <ac:chgData name="Malith Athapaththu" userId="8a2f36e773156a35" providerId="LiveId" clId="{DBD36F59-F46B-460B-BB85-98FE671E4115}" dt="2023-10-20T02:04:16.133" v="64" actId="21"/>
          <ac:spMkLst>
            <pc:docMk/>
            <pc:sldMk cId="3930321566" sldId="307"/>
            <ac:spMk id="6" creationId="{5B429D8A-FD36-4060-A7BC-75D3A39A9048}"/>
          </ac:spMkLst>
        </pc:spChg>
        <pc:spChg chg="mod">
          <ac:chgData name="Malith Athapaththu" userId="8a2f36e773156a35" providerId="LiveId" clId="{DBD36F59-F46B-460B-BB85-98FE671E4115}" dt="2023-10-20T03:09:13.804" v="883" actId="27636"/>
          <ac:spMkLst>
            <pc:docMk/>
            <pc:sldMk cId="3930321566" sldId="307"/>
            <ac:spMk id="7" creationId="{AC49ACD8-52BE-4652-9294-21441B2A837C}"/>
          </ac:spMkLst>
        </pc:spChg>
        <pc:spChg chg="mod">
          <ac:chgData name="Malith Athapaththu" userId="8a2f36e773156a35" providerId="LiveId" clId="{DBD36F59-F46B-460B-BB85-98FE671E4115}" dt="2023-10-20T03:09:55.717" v="888" actId="1076"/>
          <ac:spMkLst>
            <pc:docMk/>
            <pc:sldMk cId="3930321566" sldId="307"/>
            <ac:spMk id="8" creationId="{870FF617-C52A-4953-90B5-932D9935A555}"/>
          </ac:spMkLst>
        </pc:spChg>
        <pc:spChg chg="del">
          <ac:chgData name="Malith Athapaththu" userId="8a2f36e773156a35" providerId="LiveId" clId="{DBD36F59-F46B-460B-BB85-98FE671E4115}" dt="2023-10-20T02:04:18.643" v="65" actId="21"/>
          <ac:spMkLst>
            <pc:docMk/>
            <pc:sldMk cId="3930321566" sldId="307"/>
            <ac:spMk id="9" creationId="{F003BBF2-BDA1-4AAD-8CDC-194553D47E9E}"/>
          </ac:spMkLst>
        </pc:spChg>
        <pc:spChg chg="del">
          <ac:chgData name="Malith Athapaththu" userId="8a2f36e773156a35" providerId="LiveId" clId="{DBD36F59-F46B-460B-BB85-98FE671E4115}" dt="2023-10-20T02:04:21.370" v="66" actId="21"/>
          <ac:spMkLst>
            <pc:docMk/>
            <pc:sldMk cId="3930321566" sldId="307"/>
            <ac:spMk id="10" creationId="{5B41C698-3BA8-49E3-BF7F-40F73FE850C6}"/>
          </ac:spMkLst>
        </pc:spChg>
      </pc:sldChg>
      <pc:sldChg chg="modSp mod">
        <pc:chgData name="Malith Athapaththu" userId="8a2f36e773156a35" providerId="LiveId" clId="{DBD36F59-F46B-460B-BB85-98FE671E4115}" dt="2023-10-20T03:36:24.150" v="1111" actId="255"/>
        <pc:sldMkLst>
          <pc:docMk/>
          <pc:sldMk cId="2377738677" sldId="308"/>
        </pc:sldMkLst>
        <pc:spChg chg="mod">
          <ac:chgData name="Malith Athapaththu" userId="8a2f36e773156a35" providerId="LiveId" clId="{DBD36F59-F46B-460B-BB85-98FE671E4115}" dt="2023-10-20T03:36:24.150" v="1111" actId="255"/>
          <ac:spMkLst>
            <pc:docMk/>
            <pc:sldMk cId="2377738677" sldId="308"/>
            <ac:spMk id="2" creationId="{0CB84973-20AE-46D8-BF04-12233823A261}"/>
          </ac:spMkLst>
        </pc:spChg>
        <pc:spChg chg="mod">
          <ac:chgData name="Malith Athapaththu" userId="8a2f36e773156a35" providerId="LiveId" clId="{DBD36F59-F46B-460B-BB85-98FE671E4115}" dt="2023-10-20T03:35:40.288" v="1099" actId="120"/>
          <ac:spMkLst>
            <pc:docMk/>
            <pc:sldMk cId="2377738677" sldId="308"/>
            <ac:spMk id="3" creationId="{D7C74479-CF49-456A-A971-6706231CF0E4}"/>
          </ac:spMkLst>
        </pc:spChg>
        <pc:spChg chg="mod">
          <ac:chgData name="Malith Athapaththu" userId="8a2f36e773156a35" providerId="LiveId" clId="{DBD36F59-F46B-460B-BB85-98FE671E4115}" dt="2023-10-20T03:35:57.889" v="1104" actId="2711"/>
          <ac:spMkLst>
            <pc:docMk/>
            <pc:sldMk cId="2377738677" sldId="308"/>
            <ac:spMk id="4" creationId="{5B1A84C1-4761-4692-90A3-A2066C31D4F1}"/>
          </ac:spMkLst>
        </pc:spChg>
        <pc:spChg chg="mod">
          <ac:chgData name="Malith Athapaththu" userId="8a2f36e773156a35" providerId="LiveId" clId="{DBD36F59-F46B-460B-BB85-98FE671E4115}" dt="2023-10-20T03:35:45.550" v="1101" actId="120"/>
          <ac:spMkLst>
            <pc:docMk/>
            <pc:sldMk cId="2377738677" sldId="308"/>
            <ac:spMk id="5" creationId="{D6716460-B23C-446D-9AE8-500E5ED334BA}"/>
          </ac:spMkLst>
        </pc:spChg>
        <pc:spChg chg="mod">
          <ac:chgData name="Malith Athapaththu" userId="8a2f36e773156a35" providerId="LiveId" clId="{DBD36F59-F46B-460B-BB85-98FE671E4115}" dt="2023-10-20T03:36:15.194" v="1110" actId="120"/>
          <ac:spMkLst>
            <pc:docMk/>
            <pc:sldMk cId="2377738677" sldId="308"/>
            <ac:spMk id="6" creationId="{FE670D41-180C-40E6-9477-83DEB7A39CE3}"/>
          </ac:spMkLst>
        </pc:spChg>
        <pc:spChg chg="mod">
          <ac:chgData name="Malith Athapaththu" userId="8a2f36e773156a35" providerId="LiveId" clId="{DBD36F59-F46B-460B-BB85-98FE671E4115}" dt="2023-10-20T03:35:42.718" v="1100" actId="120"/>
          <ac:spMkLst>
            <pc:docMk/>
            <pc:sldMk cId="2377738677" sldId="308"/>
            <ac:spMk id="7" creationId="{723774F2-EC6C-47DE-974E-E05263348F49}"/>
          </ac:spMkLst>
        </pc:spChg>
        <pc:spChg chg="mod">
          <ac:chgData name="Malith Athapaththu" userId="8a2f36e773156a35" providerId="LiveId" clId="{DBD36F59-F46B-460B-BB85-98FE671E4115}" dt="2023-10-20T03:36:05.459" v="1107" actId="2711"/>
          <ac:spMkLst>
            <pc:docMk/>
            <pc:sldMk cId="2377738677" sldId="308"/>
            <ac:spMk id="8" creationId="{DDF87921-64CF-4BF6-8B59-E0906931A19E}"/>
          </ac:spMkLst>
        </pc:spChg>
      </pc:sldChg>
      <pc:sldChg chg="modSp mod">
        <pc:chgData name="Malith Athapaththu" userId="8a2f36e773156a35" providerId="LiveId" clId="{DBD36F59-F46B-460B-BB85-98FE671E4115}" dt="2023-10-20T03:37:45.982" v="1137" actId="1076"/>
        <pc:sldMkLst>
          <pc:docMk/>
          <pc:sldMk cId="4022749968" sldId="309"/>
        </pc:sldMkLst>
        <pc:spChg chg="mod">
          <ac:chgData name="Malith Athapaththu" userId="8a2f36e773156a35" providerId="LiveId" clId="{DBD36F59-F46B-460B-BB85-98FE671E4115}" dt="2023-10-20T03:37:28.540" v="1133" actId="1076"/>
          <ac:spMkLst>
            <pc:docMk/>
            <pc:sldMk cId="4022749968" sldId="309"/>
            <ac:spMk id="3" creationId="{9A492905-3B61-45D5-96F5-B6FA2256363C}"/>
          </ac:spMkLst>
        </pc:spChg>
        <pc:spChg chg="mod">
          <ac:chgData name="Malith Athapaththu" userId="8a2f36e773156a35" providerId="LiveId" clId="{DBD36F59-F46B-460B-BB85-98FE671E4115}" dt="2023-10-20T03:37:25.188" v="1132" actId="1076"/>
          <ac:spMkLst>
            <pc:docMk/>
            <pc:sldMk cId="4022749968" sldId="309"/>
            <ac:spMk id="4" creationId="{180274E9-263F-4CD8-94EE-76546ECAF824}"/>
          </ac:spMkLst>
        </pc:spChg>
        <pc:spChg chg="mod">
          <ac:chgData name="Malith Athapaththu" userId="8a2f36e773156a35" providerId="LiveId" clId="{DBD36F59-F46B-460B-BB85-98FE671E4115}" dt="2023-10-20T03:37:36.250" v="1135" actId="1076"/>
          <ac:spMkLst>
            <pc:docMk/>
            <pc:sldMk cId="4022749968" sldId="309"/>
            <ac:spMk id="5" creationId="{83F56DA7-4EF3-41BE-9DE8-3CBCA4823447}"/>
          </ac:spMkLst>
        </pc:spChg>
        <pc:spChg chg="mod">
          <ac:chgData name="Malith Athapaththu" userId="8a2f36e773156a35" providerId="LiveId" clId="{DBD36F59-F46B-460B-BB85-98FE671E4115}" dt="2023-10-20T03:37:33.419" v="1134" actId="1076"/>
          <ac:spMkLst>
            <pc:docMk/>
            <pc:sldMk cId="4022749968" sldId="309"/>
            <ac:spMk id="6" creationId="{FFC642B2-1F10-4242-9846-0E42CDA8862B}"/>
          </ac:spMkLst>
        </pc:spChg>
        <pc:spChg chg="mod">
          <ac:chgData name="Malith Athapaththu" userId="8a2f36e773156a35" providerId="LiveId" clId="{DBD36F59-F46B-460B-BB85-98FE671E4115}" dt="2023-10-20T03:37:43.982" v="1136" actId="1076"/>
          <ac:spMkLst>
            <pc:docMk/>
            <pc:sldMk cId="4022749968" sldId="309"/>
            <ac:spMk id="7" creationId="{4C28BB74-1B61-4E3A-AD0B-1316FE34E9CC}"/>
          </ac:spMkLst>
        </pc:spChg>
        <pc:spChg chg="mod">
          <ac:chgData name="Malith Athapaththu" userId="8a2f36e773156a35" providerId="LiveId" clId="{DBD36F59-F46B-460B-BB85-98FE671E4115}" dt="2023-10-20T03:37:45.982" v="1137" actId="1076"/>
          <ac:spMkLst>
            <pc:docMk/>
            <pc:sldMk cId="4022749968" sldId="309"/>
            <ac:spMk id="8" creationId="{608D350F-CE8E-4ACA-9D59-0AD1095B39C1}"/>
          </ac:spMkLst>
        </pc:spChg>
      </pc:sldChg>
      <pc:sldChg chg="addSp delSp modSp mod">
        <pc:chgData name="Malith Athapaththu" userId="8a2f36e773156a35" providerId="LiveId" clId="{DBD36F59-F46B-460B-BB85-98FE671E4115}" dt="2023-10-20T08:00:18.899" v="1393" actId="1076"/>
        <pc:sldMkLst>
          <pc:docMk/>
          <pc:sldMk cId="2136879596" sldId="310"/>
        </pc:sldMkLst>
        <pc:spChg chg="add del mod">
          <ac:chgData name="Malith Athapaththu" userId="8a2f36e773156a35" providerId="LiveId" clId="{DBD36F59-F46B-460B-BB85-98FE671E4115}" dt="2023-10-20T07:59:45.267" v="1385" actId="21"/>
          <ac:spMkLst>
            <pc:docMk/>
            <pc:sldMk cId="2136879596" sldId="310"/>
            <ac:spMk id="3" creationId="{6D2B32D0-EB58-48C1-8F47-EC70FCE1DD1A}"/>
          </ac:spMkLst>
        </pc:spChg>
        <pc:spChg chg="add del mod">
          <ac:chgData name="Malith Athapaththu" userId="8a2f36e773156a35" providerId="LiveId" clId="{DBD36F59-F46B-460B-BB85-98FE671E4115}" dt="2023-10-20T07:59:52.347" v="1387" actId="21"/>
          <ac:spMkLst>
            <pc:docMk/>
            <pc:sldMk cId="2136879596" sldId="310"/>
            <ac:spMk id="4" creationId="{308EE045-BD2D-426B-B02A-605159C8CA96}"/>
          </ac:spMkLst>
        </pc:spChg>
        <pc:spChg chg="add del mod">
          <ac:chgData name="Malith Athapaththu" userId="8a2f36e773156a35" providerId="LiveId" clId="{DBD36F59-F46B-460B-BB85-98FE671E4115}" dt="2023-10-20T07:59:36.850" v="1378" actId="21"/>
          <ac:spMkLst>
            <pc:docMk/>
            <pc:sldMk cId="2136879596" sldId="310"/>
            <ac:spMk id="5" creationId="{907A8A9D-D332-4A93-A0BB-EF30A033C802}"/>
          </ac:spMkLst>
        </pc:spChg>
        <pc:spChg chg="mod">
          <ac:chgData name="Malith Athapaththu" userId="8a2f36e773156a35" providerId="LiveId" clId="{DBD36F59-F46B-460B-BB85-98FE671E4115}" dt="2023-10-20T08:00:15.628" v="1392" actId="1076"/>
          <ac:spMkLst>
            <pc:docMk/>
            <pc:sldMk cId="2136879596" sldId="310"/>
            <ac:spMk id="7" creationId="{52CBBF28-6725-4077-8730-B3CA197C8D10}"/>
          </ac:spMkLst>
        </pc:spChg>
        <pc:spChg chg="mod">
          <ac:chgData name="Malith Athapaththu" userId="8a2f36e773156a35" providerId="LiveId" clId="{DBD36F59-F46B-460B-BB85-98FE671E4115}" dt="2023-10-20T08:00:18.899" v="1393" actId="1076"/>
          <ac:spMkLst>
            <pc:docMk/>
            <pc:sldMk cId="2136879596" sldId="310"/>
            <ac:spMk id="8" creationId="{039219D6-1AED-4C6F-9AF1-AE29E7105E90}"/>
          </ac:spMkLst>
        </pc:spChg>
        <pc:spChg chg="mod">
          <ac:chgData name="Malith Athapaththu" userId="8a2f36e773156a35" providerId="LiveId" clId="{DBD36F59-F46B-460B-BB85-98FE671E4115}" dt="2023-10-20T08:00:06.841" v="1390" actId="1076"/>
          <ac:spMkLst>
            <pc:docMk/>
            <pc:sldMk cId="2136879596" sldId="310"/>
            <ac:spMk id="9" creationId="{F49D921A-92B1-4100-B116-0C2D4CCC5FFC}"/>
          </ac:spMkLst>
        </pc:spChg>
        <pc:spChg chg="mod">
          <ac:chgData name="Malith Athapaththu" userId="8a2f36e773156a35" providerId="LiveId" clId="{DBD36F59-F46B-460B-BB85-98FE671E4115}" dt="2023-10-20T08:00:12.343" v="1391" actId="1076"/>
          <ac:spMkLst>
            <pc:docMk/>
            <pc:sldMk cId="2136879596" sldId="310"/>
            <ac:spMk id="10" creationId="{E5A9DC28-9FD9-4901-BD39-5822AB5AB8FB}"/>
          </ac:spMkLst>
        </pc:spChg>
        <pc:spChg chg="add del mod">
          <ac:chgData name="Malith Athapaththu" userId="8a2f36e773156a35" providerId="LiveId" clId="{DBD36F59-F46B-460B-BB85-98FE671E4115}" dt="2023-10-20T07:59:59.846" v="1389" actId="21"/>
          <ac:spMkLst>
            <pc:docMk/>
            <pc:sldMk cId="2136879596" sldId="310"/>
            <ac:spMk id="14" creationId="{5195974E-5C05-4242-9041-99A8B4A2038F}"/>
          </ac:spMkLst>
        </pc:spChg>
        <pc:spChg chg="mod">
          <ac:chgData name="Malith Athapaththu" userId="8a2f36e773156a35" providerId="LiveId" clId="{DBD36F59-F46B-460B-BB85-98FE671E4115}" dt="2023-10-20T03:38:17.662" v="1142" actId="1076"/>
          <ac:spMkLst>
            <pc:docMk/>
            <pc:sldMk cId="2136879596" sldId="310"/>
            <ac:spMk id="15" creationId="{EADE76CD-49A7-432F-9082-F066BC6FB471}"/>
          </ac:spMkLst>
        </pc:spChg>
      </pc:sldChg>
      <pc:sldChg chg="addSp delSp modSp mod">
        <pc:chgData name="Malith Athapaththu" userId="8a2f36e773156a35" providerId="LiveId" clId="{DBD36F59-F46B-460B-BB85-98FE671E4115}" dt="2023-10-20T08:01:14.537" v="1419" actId="1076"/>
        <pc:sldMkLst>
          <pc:docMk/>
          <pc:sldMk cId="3013868075" sldId="311"/>
        </pc:sldMkLst>
        <pc:spChg chg="mod">
          <ac:chgData name="Malith Athapaththu" userId="8a2f36e773156a35" providerId="LiveId" clId="{DBD36F59-F46B-460B-BB85-98FE671E4115}" dt="2023-10-20T08:01:03.102" v="1417" actId="1076"/>
          <ac:spMkLst>
            <pc:docMk/>
            <pc:sldMk cId="3013868075" sldId="311"/>
            <ac:spMk id="3" creationId="{1667E482-1599-468F-80F9-56C9F1A3E452}"/>
          </ac:spMkLst>
        </pc:spChg>
        <pc:spChg chg="mod">
          <ac:chgData name="Malith Athapaththu" userId="8a2f36e773156a35" providerId="LiveId" clId="{DBD36F59-F46B-460B-BB85-98FE671E4115}" dt="2023-10-20T08:00:58.526" v="1416" actId="1076"/>
          <ac:spMkLst>
            <pc:docMk/>
            <pc:sldMk cId="3013868075" sldId="311"/>
            <ac:spMk id="4" creationId="{C6073B86-E24D-43D8-94AB-C222C0FA3A6D}"/>
          </ac:spMkLst>
        </pc:spChg>
        <pc:spChg chg="mod">
          <ac:chgData name="Malith Athapaththu" userId="8a2f36e773156a35" providerId="LiveId" clId="{DBD36F59-F46B-460B-BB85-98FE671E4115}" dt="2023-10-20T08:01:14.537" v="1419" actId="1076"/>
          <ac:spMkLst>
            <pc:docMk/>
            <pc:sldMk cId="3013868075" sldId="311"/>
            <ac:spMk id="5" creationId="{922FBCF0-7173-4F92-8250-2DA57EE548E5}"/>
          </ac:spMkLst>
        </pc:spChg>
        <pc:spChg chg="mod">
          <ac:chgData name="Malith Athapaththu" userId="8a2f36e773156a35" providerId="LiveId" clId="{DBD36F59-F46B-460B-BB85-98FE671E4115}" dt="2023-10-20T08:01:09.409" v="1418" actId="1076"/>
          <ac:spMkLst>
            <pc:docMk/>
            <pc:sldMk cId="3013868075" sldId="311"/>
            <ac:spMk id="6" creationId="{28744D51-B28A-4F11-8900-9162A9F82316}"/>
          </ac:spMkLst>
        </pc:spChg>
        <pc:spChg chg="del mod">
          <ac:chgData name="Malith Athapaththu" userId="8a2f36e773156a35" providerId="LiveId" clId="{DBD36F59-F46B-460B-BB85-98FE671E4115}" dt="2023-10-20T08:00:40.990" v="1412" actId="21"/>
          <ac:spMkLst>
            <pc:docMk/>
            <pc:sldMk cId="3013868075" sldId="311"/>
            <ac:spMk id="7" creationId="{9BF0AE78-87E9-4ADD-AE6C-16CDDB948405}"/>
          </ac:spMkLst>
        </pc:spChg>
        <pc:spChg chg="del mod">
          <ac:chgData name="Malith Athapaththu" userId="8a2f36e773156a35" providerId="LiveId" clId="{DBD36F59-F46B-460B-BB85-98FE671E4115}" dt="2023-10-20T08:00:52.727" v="1415" actId="21"/>
          <ac:spMkLst>
            <pc:docMk/>
            <pc:sldMk cId="3013868075" sldId="311"/>
            <ac:spMk id="8" creationId="{CACBDAF6-78F9-4D70-9C47-26CC367BA4B6}"/>
          </ac:spMkLst>
        </pc:spChg>
        <pc:spChg chg="add del mod">
          <ac:chgData name="Malith Athapaththu" userId="8a2f36e773156a35" providerId="LiveId" clId="{DBD36F59-F46B-460B-BB85-98FE671E4115}" dt="2023-10-20T08:00:49.385" v="1414" actId="21"/>
          <ac:spMkLst>
            <pc:docMk/>
            <pc:sldMk cId="3013868075" sldId="311"/>
            <ac:spMk id="9" creationId="{BBF83062-DEF9-4525-9C4D-E6870EB75B55}"/>
          </ac:spMkLst>
        </pc:spChg>
        <pc:spChg chg="mod">
          <ac:chgData name="Malith Athapaththu" userId="8a2f36e773156a35" providerId="LiveId" clId="{DBD36F59-F46B-460B-BB85-98FE671E4115}" dt="2023-10-20T03:39:51.481" v="1178" actId="27636"/>
          <ac:spMkLst>
            <pc:docMk/>
            <pc:sldMk cId="3013868075" sldId="311"/>
            <ac:spMk id="15" creationId="{914BC856-BE4B-4C59-BE8C-D4D78F1D4629}"/>
          </ac:spMkLst>
        </pc:spChg>
      </pc:sldChg>
      <pc:sldChg chg="modSp mod">
        <pc:chgData name="Malith Athapaththu" userId="8a2f36e773156a35" providerId="LiveId" clId="{DBD36F59-F46B-460B-BB85-98FE671E4115}" dt="2023-10-20T03:39:38.089" v="1175" actId="2711"/>
        <pc:sldMkLst>
          <pc:docMk/>
          <pc:sldMk cId="574778357" sldId="312"/>
        </pc:sldMkLst>
        <pc:spChg chg="mod">
          <ac:chgData name="Malith Athapaththu" userId="8a2f36e773156a35" providerId="LiveId" clId="{DBD36F59-F46B-460B-BB85-98FE671E4115}" dt="2023-10-20T03:39:16.205" v="1166" actId="120"/>
          <ac:spMkLst>
            <pc:docMk/>
            <pc:sldMk cId="574778357" sldId="312"/>
            <ac:spMk id="3" creationId="{8DE0101C-A6CC-4351-B033-694CC2A28277}"/>
          </ac:spMkLst>
        </pc:spChg>
        <pc:spChg chg="mod">
          <ac:chgData name="Malith Athapaththu" userId="8a2f36e773156a35" providerId="LiveId" clId="{DBD36F59-F46B-460B-BB85-98FE671E4115}" dt="2023-10-20T03:39:28.812" v="1172" actId="2711"/>
          <ac:spMkLst>
            <pc:docMk/>
            <pc:sldMk cId="574778357" sldId="312"/>
            <ac:spMk id="4" creationId="{91E23D31-7D7B-43CD-A207-6D3659938535}"/>
          </ac:spMkLst>
        </pc:spChg>
        <pc:spChg chg="mod">
          <ac:chgData name="Malith Athapaththu" userId="8a2f36e773156a35" providerId="LiveId" clId="{DBD36F59-F46B-460B-BB85-98FE671E4115}" dt="2023-10-20T03:39:21.032" v="1169" actId="27636"/>
          <ac:spMkLst>
            <pc:docMk/>
            <pc:sldMk cId="574778357" sldId="312"/>
            <ac:spMk id="7" creationId="{EE5CF1B8-1542-40BE-8A48-675260225AF8}"/>
          </ac:spMkLst>
        </pc:spChg>
        <pc:spChg chg="mod">
          <ac:chgData name="Malith Athapaththu" userId="8a2f36e773156a35" providerId="LiveId" clId="{DBD36F59-F46B-460B-BB85-98FE671E4115}" dt="2023-10-20T03:39:38.089" v="1175" actId="2711"/>
          <ac:spMkLst>
            <pc:docMk/>
            <pc:sldMk cId="574778357" sldId="312"/>
            <ac:spMk id="8" creationId="{F77D1DA6-97FB-45F8-B88F-BAD8AD59BAFA}"/>
          </ac:spMkLst>
        </pc:spChg>
      </pc:sldChg>
      <pc:sldChg chg="addSp delSp modSp mod">
        <pc:chgData name="Malith Athapaththu" userId="8a2f36e773156a35" providerId="LiveId" clId="{DBD36F59-F46B-460B-BB85-98FE671E4115}" dt="2023-10-20T08:02:02.159" v="1441" actId="1076"/>
        <pc:sldMkLst>
          <pc:docMk/>
          <pc:sldMk cId="1136396590" sldId="313"/>
        </pc:sldMkLst>
        <pc:spChg chg="del mod">
          <ac:chgData name="Malith Athapaththu" userId="8a2f36e773156a35" providerId="LiveId" clId="{DBD36F59-F46B-460B-BB85-98FE671E4115}" dt="2023-10-20T08:01:37.300" v="1434" actId="21"/>
          <ac:spMkLst>
            <pc:docMk/>
            <pc:sldMk cId="1136396590" sldId="313"/>
            <ac:spMk id="3" creationId="{C7614C4E-D473-403B-BAC4-58555D7BE950}"/>
          </ac:spMkLst>
        </pc:spChg>
        <pc:spChg chg="del mod">
          <ac:chgData name="Malith Athapaththu" userId="8a2f36e773156a35" providerId="LiveId" clId="{DBD36F59-F46B-460B-BB85-98FE671E4115}" dt="2023-10-20T08:01:45.205" v="1437" actId="21"/>
          <ac:spMkLst>
            <pc:docMk/>
            <pc:sldMk cId="1136396590" sldId="313"/>
            <ac:spMk id="4" creationId="{BC6CFFAC-B1D8-4743-A45D-50B0236EE254}"/>
          </ac:spMkLst>
        </pc:spChg>
        <pc:spChg chg="add del mod">
          <ac:chgData name="Malith Athapaththu" userId="8a2f36e773156a35" providerId="LiveId" clId="{DBD36F59-F46B-460B-BB85-98FE671E4115}" dt="2023-10-20T08:01:41.879" v="1436" actId="21"/>
          <ac:spMkLst>
            <pc:docMk/>
            <pc:sldMk cId="1136396590" sldId="313"/>
            <ac:spMk id="5" creationId="{5018712F-D3EE-41FF-A1E5-08E674FD1FF7}"/>
          </ac:spMkLst>
        </pc:spChg>
        <pc:spChg chg="mod">
          <ac:chgData name="Malith Athapaththu" userId="8a2f36e773156a35" providerId="LiveId" clId="{DBD36F59-F46B-460B-BB85-98FE671E4115}" dt="2023-10-20T08:01:58.940" v="1440" actId="1076"/>
          <ac:spMkLst>
            <pc:docMk/>
            <pc:sldMk cId="1136396590" sldId="313"/>
            <ac:spMk id="7" creationId="{FE4C64A3-BE93-44A1-85BE-98BC6F18B98E}"/>
          </ac:spMkLst>
        </pc:spChg>
        <pc:spChg chg="mod">
          <ac:chgData name="Malith Athapaththu" userId="8a2f36e773156a35" providerId="LiveId" clId="{DBD36F59-F46B-460B-BB85-98FE671E4115}" dt="2023-10-20T08:02:02.159" v="1441" actId="1076"/>
          <ac:spMkLst>
            <pc:docMk/>
            <pc:sldMk cId="1136396590" sldId="313"/>
            <ac:spMk id="8" creationId="{FCEC1DDC-BA44-481B-A8A2-A76756C0AAFA}"/>
          </ac:spMkLst>
        </pc:spChg>
        <pc:spChg chg="mod">
          <ac:chgData name="Malith Athapaththu" userId="8a2f36e773156a35" providerId="LiveId" clId="{DBD36F59-F46B-460B-BB85-98FE671E4115}" dt="2023-10-20T08:01:55.718" v="1439" actId="1076"/>
          <ac:spMkLst>
            <pc:docMk/>
            <pc:sldMk cId="1136396590" sldId="313"/>
            <ac:spMk id="9" creationId="{B0776364-E0F3-4882-9D2F-F63639D9C113}"/>
          </ac:spMkLst>
        </pc:spChg>
        <pc:spChg chg="mod">
          <ac:chgData name="Malith Athapaththu" userId="8a2f36e773156a35" providerId="LiveId" clId="{DBD36F59-F46B-460B-BB85-98FE671E4115}" dt="2023-10-20T08:01:51.810" v="1438" actId="1076"/>
          <ac:spMkLst>
            <pc:docMk/>
            <pc:sldMk cId="1136396590" sldId="313"/>
            <ac:spMk id="10" creationId="{A7B8C422-823C-4992-A5FA-078207539422}"/>
          </ac:spMkLst>
        </pc:spChg>
      </pc:sldChg>
      <pc:sldChg chg="addSp delSp modSp new mod">
        <pc:chgData name="Malith Athapaththu" userId="8a2f36e773156a35" providerId="LiveId" clId="{DBD36F59-F46B-460B-BB85-98FE671E4115}" dt="2023-10-20T07:43:57.491" v="1283" actId="113"/>
        <pc:sldMkLst>
          <pc:docMk/>
          <pc:sldMk cId="3151534795" sldId="314"/>
        </pc:sldMkLst>
        <pc:spChg chg="mod">
          <ac:chgData name="Malith Athapaththu" userId="8a2f36e773156a35" providerId="LiveId" clId="{DBD36F59-F46B-460B-BB85-98FE671E4115}" dt="2023-10-20T07:43:57.491" v="1283" actId="113"/>
          <ac:spMkLst>
            <pc:docMk/>
            <pc:sldMk cId="3151534795" sldId="314"/>
            <ac:spMk id="2" creationId="{2579C74A-9948-41A4-ABEB-D3E3A6CB7180}"/>
          </ac:spMkLst>
        </pc:spChg>
        <pc:spChg chg="del">
          <ac:chgData name="Malith Athapaththu" userId="8a2f36e773156a35" providerId="LiveId" clId="{DBD36F59-F46B-460B-BB85-98FE671E4115}" dt="2023-10-20T07:35:27.315" v="1235" actId="21"/>
          <ac:spMkLst>
            <pc:docMk/>
            <pc:sldMk cId="3151534795" sldId="314"/>
            <ac:spMk id="3" creationId="{91529BFB-6F27-4D98-86E1-33D2E377BC1E}"/>
          </ac:spMkLst>
        </pc:spChg>
        <pc:spChg chg="del">
          <ac:chgData name="Malith Athapaththu" userId="8a2f36e773156a35" providerId="LiveId" clId="{DBD36F59-F46B-460B-BB85-98FE671E4115}" dt="2023-10-20T07:35:47.317" v="1236" actId="21"/>
          <ac:spMkLst>
            <pc:docMk/>
            <pc:sldMk cId="3151534795" sldId="314"/>
            <ac:spMk id="4" creationId="{6BBA844D-8D3E-4244-917E-A357DC181D3B}"/>
          </ac:spMkLst>
        </pc:spChg>
        <pc:spChg chg="del">
          <ac:chgData name="Malith Athapaththu" userId="8a2f36e773156a35" providerId="LiveId" clId="{DBD36F59-F46B-460B-BB85-98FE671E4115}" dt="2023-10-20T07:35:47.317" v="1236" actId="21"/>
          <ac:spMkLst>
            <pc:docMk/>
            <pc:sldMk cId="3151534795" sldId="314"/>
            <ac:spMk id="5" creationId="{559A08A2-840B-4276-A725-0F232D644CB7}"/>
          </ac:spMkLst>
        </pc:spChg>
        <pc:spChg chg="del">
          <ac:chgData name="Malith Athapaththu" userId="8a2f36e773156a35" providerId="LiveId" clId="{DBD36F59-F46B-460B-BB85-98FE671E4115}" dt="2023-10-20T07:35:47.317" v="1236" actId="21"/>
          <ac:spMkLst>
            <pc:docMk/>
            <pc:sldMk cId="3151534795" sldId="314"/>
            <ac:spMk id="6" creationId="{A3D2810A-F527-46AF-B18D-33A89138CDE1}"/>
          </ac:spMkLst>
        </pc:spChg>
        <pc:spChg chg="del">
          <ac:chgData name="Malith Athapaththu" userId="8a2f36e773156a35" providerId="LiveId" clId="{DBD36F59-F46B-460B-BB85-98FE671E4115}" dt="2023-10-20T07:35:47.317" v="1236" actId="21"/>
          <ac:spMkLst>
            <pc:docMk/>
            <pc:sldMk cId="3151534795" sldId="314"/>
            <ac:spMk id="7" creationId="{2CC07BFD-BFE8-4928-B0D6-55669430C158}"/>
          </ac:spMkLst>
        </pc:spChg>
        <pc:spChg chg="del">
          <ac:chgData name="Malith Athapaththu" userId="8a2f36e773156a35" providerId="LiveId" clId="{DBD36F59-F46B-460B-BB85-98FE671E4115}" dt="2023-10-20T07:35:47.317" v="1236" actId="21"/>
          <ac:spMkLst>
            <pc:docMk/>
            <pc:sldMk cId="3151534795" sldId="314"/>
            <ac:spMk id="8" creationId="{BD72FB85-5088-493A-9183-0AE84A4D9551}"/>
          </ac:spMkLst>
        </pc:spChg>
        <pc:spChg chg="del">
          <ac:chgData name="Malith Athapaththu" userId="8a2f36e773156a35" providerId="LiveId" clId="{DBD36F59-F46B-460B-BB85-98FE671E4115}" dt="2023-10-20T07:35:47.317" v="1236" actId="21"/>
          <ac:spMkLst>
            <pc:docMk/>
            <pc:sldMk cId="3151534795" sldId="314"/>
            <ac:spMk id="9" creationId="{961B2F56-11F7-46D7-BE6F-0D233B3173A9}"/>
          </ac:spMkLst>
        </pc:spChg>
        <pc:spChg chg="del">
          <ac:chgData name="Malith Athapaththu" userId="8a2f36e773156a35" providerId="LiveId" clId="{DBD36F59-F46B-460B-BB85-98FE671E4115}" dt="2023-10-20T07:35:47.317" v="1236" actId="21"/>
          <ac:spMkLst>
            <pc:docMk/>
            <pc:sldMk cId="3151534795" sldId="314"/>
            <ac:spMk id="10" creationId="{79E3EB8E-ECBB-4866-9B73-2668E463CA52}"/>
          </ac:spMkLst>
        </pc:spChg>
        <pc:spChg chg="add mod">
          <ac:chgData name="Malith Athapaththu" userId="8a2f36e773156a35" providerId="LiveId" clId="{DBD36F59-F46B-460B-BB85-98FE671E4115}" dt="2023-10-20T07:43:39.615" v="1282" actId="14100"/>
          <ac:spMkLst>
            <pc:docMk/>
            <pc:sldMk cId="3151534795" sldId="314"/>
            <ac:spMk id="14" creationId="{58524EC1-C34B-4437-879A-4730D6307484}"/>
          </ac:spMkLst>
        </pc:spChg>
      </pc:sldChg>
      <pc:sldChg chg="del">
        <pc:chgData name="Malith Athapaththu" userId="8a2f36e773156a35" providerId="LiveId" clId="{DBD36F59-F46B-460B-BB85-98FE671E4115}" dt="2023-10-20T02:13:33.770" v="178" actId="47"/>
        <pc:sldMkLst>
          <pc:docMk/>
          <pc:sldMk cId="4186888609" sldId="314"/>
        </pc:sldMkLst>
      </pc:sldChg>
      <pc:sldChg chg="del">
        <pc:chgData name="Malith Athapaththu" userId="8a2f36e773156a35" providerId="LiveId" clId="{DBD36F59-F46B-460B-BB85-98FE671E4115}" dt="2023-10-20T02:13:31.942" v="177" actId="47"/>
        <pc:sldMkLst>
          <pc:docMk/>
          <pc:sldMk cId="1979064777" sldId="315"/>
        </pc:sldMkLst>
      </pc:sldChg>
      <pc:sldChg chg="del">
        <pc:chgData name="Malith Athapaththu" userId="8a2f36e773156a35" providerId="LiveId" clId="{DBD36F59-F46B-460B-BB85-98FE671E4115}" dt="2023-10-20T02:13:30.221" v="176" actId="47"/>
        <pc:sldMkLst>
          <pc:docMk/>
          <pc:sldMk cId="3574146529"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68942" y="4141694"/>
            <a:ext cx="11645152" cy="1191230"/>
          </a:xfrm>
        </p:spPr>
        <p:txBody>
          <a:bodyPr/>
          <a:lstStyle/>
          <a:p>
            <a:pPr algn="ctr"/>
            <a:r>
              <a:rPr lang="en-US" sz="3600" b="1" dirty="0">
                <a:effectLst/>
                <a:latin typeface="Times New Roman" panose="02020603050405020304" pitchFamily="18" charset="0"/>
                <a:ea typeface="Calibri" panose="020F0502020204030204" pitchFamily="34" charset="0"/>
              </a:rPr>
              <a:t>Evaluating The Features of Various OS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467601" y="5799089"/>
            <a:ext cx="4096870" cy="807900"/>
          </a:xfrm>
        </p:spPr>
        <p:txBody>
          <a:bodyPr>
            <a:normAutofit lnSpcReduction="10000"/>
          </a:bodyPr>
          <a:lstStyle/>
          <a:p>
            <a:pPr algn="ctr"/>
            <a:r>
              <a:rPr lang="en-US" sz="2000" b="1" dirty="0">
                <a:effectLst/>
                <a:latin typeface="Times New Roman" panose="02020603050405020304" pitchFamily="18" charset="0"/>
                <a:ea typeface="Calibri" panose="020F0502020204030204" pitchFamily="34" charset="0"/>
              </a:rPr>
              <a:t>IE2032 - Secure Operating System</a:t>
            </a:r>
          </a:p>
          <a:p>
            <a:pPr algn="ctr"/>
            <a:r>
              <a:rPr lang="en-US" sz="2000" b="1" dirty="0">
                <a:effectLst/>
                <a:latin typeface="Times New Roman" panose="02020603050405020304" pitchFamily="18" charset="0"/>
                <a:ea typeface="Calibri" panose="020F0502020204030204" pitchFamily="34" charset="0"/>
                <a:cs typeface="Vijaya" panose="02020604020202020204" pitchFamily="18" charset="0"/>
              </a:rPr>
              <a:t>2023 – WD – Y2S1 - 07</a:t>
            </a:r>
            <a:endParaRPr lang="en-US" sz="2000" b="1" dirty="0">
              <a:effectLst/>
              <a:latin typeface="Calibri" panose="020F0502020204030204" pitchFamily="34" charset="0"/>
              <a:ea typeface="Calibri" panose="020F0502020204030204" pitchFamily="34" charset="0"/>
              <a:cs typeface="Vijaya" panose="020206040202020202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D1D05-63FC-427B-97BD-9D0340E1A123}"/>
              </a:ext>
            </a:extLst>
          </p:cNvPr>
          <p:cNvSpPr>
            <a:spLocks noGrp="1"/>
          </p:cNvSpPr>
          <p:nvPr>
            <p:ph type="body" sz="quarter" idx="13"/>
          </p:nvPr>
        </p:nvSpPr>
        <p:spPr>
          <a:xfrm>
            <a:off x="2209800" y="451192"/>
            <a:ext cx="4031945" cy="365125"/>
          </a:xfrm>
        </p:spPr>
        <p:txBody>
          <a:bodyPr>
            <a:normAutofit fontScale="92500"/>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4.Security updates and modules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9F21F2F7-E048-40DF-A056-716F340682AB}"/>
              </a:ext>
            </a:extLst>
          </p:cNvPr>
          <p:cNvSpPr>
            <a:spLocks noGrp="1"/>
          </p:cNvSpPr>
          <p:nvPr>
            <p:ph type="body" sz="quarter" idx="15"/>
          </p:nvPr>
        </p:nvSpPr>
        <p:spPr>
          <a:xfrm>
            <a:off x="2209800" y="1026592"/>
            <a:ext cx="8252012" cy="1329468"/>
          </a:xfrm>
        </p:spPr>
        <p:txBody>
          <a:bodyPr>
            <a:noAutofit/>
          </a:bodyPr>
          <a:lstStyle/>
          <a:p>
            <a:pPr algn="l"/>
            <a:r>
              <a:rPr lang="en-US" sz="1800" dirty="0">
                <a:latin typeface="Times New Roman" panose="02020603050405020304" pitchFamily="18" charset="0"/>
                <a:cs typeface="Times New Roman" panose="02020603050405020304" pitchFamily="18" charset="0"/>
              </a:rPr>
              <a:t>Linux distributions regularly release security updates and patches to fix vulnerabilities, with package managers like 'apt' and 'yum' for regular updates.</a:t>
            </a:r>
          </a:p>
          <a:p>
            <a:pPr algn="l"/>
            <a:r>
              <a:rPr lang="en-US" sz="1800" dirty="0">
                <a:latin typeface="Times New Roman" panose="02020603050405020304" pitchFamily="18" charset="0"/>
                <a:cs typeface="Times New Roman" panose="02020603050405020304" pitchFamily="18" charset="0"/>
              </a:rPr>
              <a:t> Linux is compatible with security frameworks like AppArmor and SELinux, which enforce access control and reduce security breaches.</a:t>
            </a:r>
          </a:p>
        </p:txBody>
      </p:sp>
      <p:sp>
        <p:nvSpPr>
          <p:cNvPr id="7" name="Text Placeholder 6">
            <a:extLst>
              <a:ext uri="{FF2B5EF4-FFF2-40B4-BE49-F238E27FC236}">
                <a16:creationId xmlns:a16="http://schemas.microsoft.com/office/drawing/2014/main" id="{C7FFC317-0159-4036-A107-FA41866E6615}"/>
              </a:ext>
            </a:extLst>
          </p:cNvPr>
          <p:cNvSpPr>
            <a:spLocks noGrp="1"/>
          </p:cNvSpPr>
          <p:nvPr>
            <p:ph type="body" sz="quarter" idx="18"/>
          </p:nvPr>
        </p:nvSpPr>
        <p:spPr>
          <a:xfrm>
            <a:off x="1084385" y="2538932"/>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5.Encryption </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58DE7C82-7B71-4A9A-9565-2751A2B54949}"/>
              </a:ext>
            </a:extLst>
          </p:cNvPr>
          <p:cNvSpPr>
            <a:spLocks noGrp="1"/>
          </p:cNvSpPr>
          <p:nvPr>
            <p:ph type="body" sz="quarter" idx="19"/>
          </p:nvPr>
        </p:nvSpPr>
        <p:spPr>
          <a:xfrm>
            <a:off x="2209800" y="3098594"/>
            <a:ext cx="8252011" cy="1057308"/>
          </a:xfrm>
        </p:spPr>
        <p:txBody>
          <a:bodyPr>
            <a:noAutofit/>
          </a:bodyPr>
          <a:lstStyle/>
          <a:p>
            <a:pPr algn="l"/>
            <a:r>
              <a:rPr lang="en-US" sz="1800" dirty="0">
                <a:latin typeface="Times New Roman" panose="02020603050405020304" pitchFamily="18" charset="0"/>
                <a:cs typeface="Times New Roman" panose="02020603050405020304" pitchFamily="18" charset="0"/>
              </a:rPr>
              <a:t>Linux uses strong encryption protocols like SSH for secure remote access and openssl for data transmission, ensuring confidentiality and integrity of communication between clients and servers, preventing eavesdropping and unwanted access.</a:t>
            </a:r>
          </a:p>
        </p:txBody>
      </p:sp>
      <p:sp>
        <p:nvSpPr>
          <p:cNvPr id="9" name="Text Placeholder 8">
            <a:extLst>
              <a:ext uri="{FF2B5EF4-FFF2-40B4-BE49-F238E27FC236}">
                <a16:creationId xmlns:a16="http://schemas.microsoft.com/office/drawing/2014/main" id="{7F2FD20B-5DAF-4391-87BB-999467F25E2D}"/>
              </a:ext>
            </a:extLst>
          </p:cNvPr>
          <p:cNvSpPr>
            <a:spLocks noGrp="1"/>
          </p:cNvSpPr>
          <p:nvPr>
            <p:ph type="body" sz="quarter" idx="23"/>
          </p:nvPr>
        </p:nvSpPr>
        <p:spPr>
          <a:xfrm>
            <a:off x="1565427" y="4556508"/>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6.Resource Isolation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1F3E9A15-F419-4189-8F91-703FB8E4EAAF}"/>
              </a:ext>
            </a:extLst>
          </p:cNvPr>
          <p:cNvSpPr>
            <a:spLocks noGrp="1"/>
          </p:cNvSpPr>
          <p:nvPr>
            <p:ph type="body" sz="quarter" idx="24"/>
          </p:nvPr>
        </p:nvSpPr>
        <p:spPr>
          <a:xfrm>
            <a:off x="2209800" y="5104505"/>
            <a:ext cx="8162365"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Resource isolation through technologies like KVM and Docker enhances security by isolating apps and services into separate contexts, preventing the impact of compromised services on others.</a:t>
            </a:r>
          </a:p>
        </p:txBody>
      </p:sp>
      <p:sp>
        <p:nvSpPr>
          <p:cNvPr id="11" name="Date Placeholder 10">
            <a:extLst>
              <a:ext uri="{FF2B5EF4-FFF2-40B4-BE49-F238E27FC236}">
                <a16:creationId xmlns:a16="http://schemas.microsoft.com/office/drawing/2014/main" id="{3A27CADC-3576-4D10-9A1A-88632109C792}"/>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9CA55DD-34C4-49EF-857F-9858F6BEACDB}"/>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D4AE86D-098C-4871-B373-9CF4704CCAAA}"/>
              </a:ext>
            </a:extLst>
          </p:cNvPr>
          <p:cNvSpPr>
            <a:spLocks noGrp="1"/>
          </p:cNvSpPr>
          <p:nvPr>
            <p:ph type="sldNum" sz="quarter" idx="2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235923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152-88E5-4AF2-B400-0795680C130D}"/>
              </a:ext>
            </a:extLst>
          </p:cNvPr>
          <p:cNvSpPr>
            <a:spLocks noGrp="1"/>
          </p:cNvSpPr>
          <p:nvPr>
            <p:ph type="title"/>
          </p:nvPr>
        </p:nvSpPr>
        <p:spPr>
          <a:xfrm>
            <a:off x="1834997" y="1415226"/>
            <a:ext cx="4407206" cy="716815"/>
          </a:xfrm>
        </p:spPr>
        <p:txBody>
          <a:bodyPr>
            <a:normAutofit fontScale="90000"/>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1.3) Android as mobile OS </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8" name="Text Placeholder 7">
            <a:extLst>
              <a:ext uri="{FF2B5EF4-FFF2-40B4-BE49-F238E27FC236}">
                <a16:creationId xmlns:a16="http://schemas.microsoft.com/office/drawing/2014/main" id="{F9E6F0B9-DCB2-4C2F-91D2-997C82EC7864}"/>
              </a:ext>
            </a:extLst>
          </p:cNvPr>
          <p:cNvSpPr>
            <a:spLocks noGrp="1"/>
          </p:cNvSpPr>
          <p:nvPr>
            <p:ph type="body" sz="quarter" idx="19"/>
          </p:nvPr>
        </p:nvSpPr>
        <p:spPr>
          <a:xfrm>
            <a:off x="2098943" y="2162720"/>
            <a:ext cx="7505188" cy="1780536"/>
          </a:xfrm>
        </p:spPr>
        <p:txBody>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Android is a popular operating system developed by google which is known for its strong security features. Android has evolved through time with new versions and devices. The security features in android are designed to protect user data, device and applications. This is an open-source software built on Linux-kernel that is designed to run on a variety of devices and form factors.</a:t>
            </a:r>
          </a:p>
          <a:p>
            <a:endParaRPr lang="en-US" dirty="0"/>
          </a:p>
        </p:txBody>
      </p:sp>
      <p:sp>
        <p:nvSpPr>
          <p:cNvPr id="11" name="Date Placeholder 10">
            <a:extLst>
              <a:ext uri="{FF2B5EF4-FFF2-40B4-BE49-F238E27FC236}">
                <a16:creationId xmlns:a16="http://schemas.microsoft.com/office/drawing/2014/main" id="{07E14961-9B84-45DE-A599-4C26228E2117}"/>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1C5861E9-A484-4436-B7F3-B8C1BF3C6255}"/>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DB96D728-3116-40D2-8EF0-8FEC47A7DD30}"/>
              </a:ext>
            </a:extLst>
          </p:cNvPr>
          <p:cNvSpPr>
            <a:spLocks noGrp="1"/>
          </p:cNvSpPr>
          <p:nvPr>
            <p:ph type="sldNum" sz="quarter" idx="2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88717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82DEB8-605E-4010-BF3A-D73320AE9B47}"/>
              </a:ext>
            </a:extLst>
          </p:cNvPr>
          <p:cNvSpPr>
            <a:spLocks noGrp="1"/>
          </p:cNvSpPr>
          <p:nvPr>
            <p:ph type="body" sz="quarter" idx="13"/>
          </p:nvPr>
        </p:nvSpPr>
        <p:spPr>
          <a:xfrm>
            <a:off x="2209800" y="476529"/>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1.Secure kernel</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F061A570-A6F5-485C-86D9-C5EC9D0B15C6}"/>
              </a:ext>
            </a:extLst>
          </p:cNvPr>
          <p:cNvSpPr>
            <a:spLocks noGrp="1"/>
          </p:cNvSpPr>
          <p:nvPr>
            <p:ph type="body" sz="quarter" idx="15"/>
          </p:nvPr>
        </p:nvSpPr>
        <p:spPr>
          <a:xfrm>
            <a:off x="2209799" y="1141347"/>
            <a:ext cx="8332178" cy="1458201"/>
          </a:xfrm>
        </p:spPr>
        <p:txBody>
          <a:bodyPr>
            <a:noAutofit/>
          </a:bodyPr>
          <a:lstStyle/>
          <a:p>
            <a:pPr algn="l"/>
            <a:r>
              <a:rPr lang="en-US" sz="1800" dirty="0">
                <a:latin typeface="Times New Roman" panose="02020603050405020304" pitchFamily="18" charset="0"/>
                <a:cs typeface="Times New Roman" panose="02020603050405020304" pitchFamily="18" charset="0"/>
              </a:rPr>
              <a:t>The Android system is built on the Linux kernel, which provides robust security by implementing memory protection, access controls, and process isolation. </a:t>
            </a:r>
          </a:p>
        </p:txBody>
      </p:sp>
      <p:sp>
        <p:nvSpPr>
          <p:cNvPr id="7" name="Text Placeholder 6">
            <a:extLst>
              <a:ext uri="{FF2B5EF4-FFF2-40B4-BE49-F238E27FC236}">
                <a16:creationId xmlns:a16="http://schemas.microsoft.com/office/drawing/2014/main" id="{B9BDF04E-2EF8-4E12-8EC8-CB064B3C1C88}"/>
              </a:ext>
            </a:extLst>
          </p:cNvPr>
          <p:cNvSpPr>
            <a:spLocks noGrp="1"/>
          </p:cNvSpPr>
          <p:nvPr>
            <p:ph type="body" sz="quarter" idx="18"/>
          </p:nvPr>
        </p:nvSpPr>
        <p:spPr>
          <a:xfrm>
            <a:off x="2208884" y="2311649"/>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2.Trusted boot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C48FE4B5-21A0-4C5C-8860-A9CC9AFB4D13}"/>
              </a:ext>
            </a:extLst>
          </p:cNvPr>
          <p:cNvSpPr>
            <a:spLocks noGrp="1"/>
          </p:cNvSpPr>
          <p:nvPr>
            <p:ph type="body" sz="quarter" idx="19"/>
          </p:nvPr>
        </p:nvSpPr>
        <p:spPr>
          <a:xfrm>
            <a:off x="2208884" y="2775163"/>
            <a:ext cx="8063753" cy="1371606"/>
          </a:xfrm>
        </p:spPr>
        <p:txBody>
          <a:bodyPr>
            <a:noAutofit/>
          </a:bodyPr>
          <a:lstStyle/>
          <a:p>
            <a:pPr algn="l"/>
            <a:r>
              <a:rPr lang="en-US" sz="1800" dirty="0">
                <a:effectLst/>
                <a:latin typeface="Times New Roman" panose="02020603050405020304" pitchFamily="18" charset="0"/>
                <a:ea typeface="Calibri" panose="020F0502020204030204" pitchFamily="34" charset="0"/>
              </a:rPr>
              <a:t>It is also known as secure boot or verified boot which is included in Android device to ensure the integrity of the system during the boot process.</a:t>
            </a:r>
          </a:p>
          <a:p>
            <a:pPr algn="l"/>
            <a:r>
              <a:rPr lang="en-US" sz="1800" dirty="0">
                <a:effectLst/>
                <a:latin typeface="Times New Roman" panose="02020603050405020304" pitchFamily="18" charset="0"/>
                <a:ea typeface="Calibri" panose="020F0502020204030204" pitchFamily="34" charset="0"/>
              </a:rPr>
              <a:t> And designed to prevent unauthorized modifications to the operating system and bootloader, aiding in maintaining the security of the device.</a:t>
            </a:r>
            <a:endParaRPr lang="en-US" sz="1800" dirty="0"/>
          </a:p>
        </p:txBody>
      </p:sp>
      <p:sp>
        <p:nvSpPr>
          <p:cNvPr id="9" name="Text Placeholder 8">
            <a:extLst>
              <a:ext uri="{FF2B5EF4-FFF2-40B4-BE49-F238E27FC236}">
                <a16:creationId xmlns:a16="http://schemas.microsoft.com/office/drawing/2014/main" id="{449F6311-9FCF-464D-A4D7-ADA0467444DD}"/>
              </a:ext>
            </a:extLst>
          </p:cNvPr>
          <p:cNvSpPr>
            <a:spLocks noGrp="1"/>
          </p:cNvSpPr>
          <p:nvPr>
            <p:ph type="body" sz="quarter" idx="23"/>
          </p:nvPr>
        </p:nvSpPr>
        <p:spPr>
          <a:xfrm>
            <a:off x="2208884" y="4503835"/>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3.App Sandboxing</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F1D27AC8-1422-4BC5-B169-49310F495E4D}"/>
              </a:ext>
            </a:extLst>
          </p:cNvPr>
          <p:cNvSpPr>
            <a:spLocks noGrp="1"/>
          </p:cNvSpPr>
          <p:nvPr>
            <p:ph type="body" sz="quarter" idx="24"/>
          </p:nvPr>
        </p:nvSpPr>
        <p:spPr>
          <a:xfrm>
            <a:off x="2208884" y="4969137"/>
            <a:ext cx="8063752" cy="1330043"/>
          </a:xfrm>
        </p:spPr>
        <p:txBody>
          <a:bodyPr>
            <a:noAutofit/>
          </a:bodyPr>
          <a:lstStyle/>
          <a:p>
            <a:pPr algn="l"/>
            <a:r>
              <a:rPr lang="en-US" sz="1800" dirty="0">
                <a:latin typeface="Times New Roman" panose="02020603050405020304" pitchFamily="18" charset="0"/>
                <a:cs typeface="Times New Roman" panose="02020603050405020304" pitchFamily="18" charset="0"/>
              </a:rPr>
              <a:t>Android apps operate in isolated sandboxes, preventing direct access to other apps' data or resources. </a:t>
            </a:r>
          </a:p>
          <a:p>
            <a:pPr algn="l"/>
            <a:r>
              <a:rPr lang="en-US" sz="1800" dirty="0">
                <a:latin typeface="Times New Roman" panose="02020603050405020304" pitchFamily="18" charset="0"/>
                <a:cs typeface="Times New Roman" panose="02020603050405020304" pitchFamily="18" charset="0"/>
              </a:rPr>
              <a:t>Each app has a unique user ID and operates independently, ensuring security patches and unauthorized access from affecting other apps.</a:t>
            </a:r>
          </a:p>
        </p:txBody>
      </p:sp>
      <p:sp>
        <p:nvSpPr>
          <p:cNvPr id="11" name="Date Placeholder 10">
            <a:extLst>
              <a:ext uri="{FF2B5EF4-FFF2-40B4-BE49-F238E27FC236}">
                <a16:creationId xmlns:a16="http://schemas.microsoft.com/office/drawing/2014/main" id="{1E165773-878B-4BC3-9F7E-CD36F287B3EC}"/>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C54A-FF95-448C-B7E0-EB3C73A91605}"/>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B56C645-5269-4A2B-B1FA-11A7BFD64EE6}"/>
              </a:ext>
            </a:extLst>
          </p:cNvPr>
          <p:cNvSpPr>
            <a:spLocks noGrp="1"/>
          </p:cNvSpPr>
          <p:nvPr>
            <p:ph type="sldNum" sz="quarter" idx="2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236810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220405-802D-4274-A708-DDD7C04CE7F2}"/>
              </a:ext>
            </a:extLst>
          </p:cNvPr>
          <p:cNvSpPr>
            <a:spLocks noGrp="1"/>
          </p:cNvSpPr>
          <p:nvPr>
            <p:ph type="body" sz="quarter" idx="13"/>
          </p:nvPr>
        </p:nvSpPr>
        <p:spPr>
          <a:xfrm>
            <a:off x="2209800" y="502640"/>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4.Android permission System</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608A11B5-4EAE-44AF-BE6E-CE55D6FA610E}"/>
              </a:ext>
            </a:extLst>
          </p:cNvPr>
          <p:cNvSpPr>
            <a:spLocks noGrp="1"/>
          </p:cNvSpPr>
          <p:nvPr>
            <p:ph type="body" sz="quarter" idx="15"/>
          </p:nvPr>
        </p:nvSpPr>
        <p:spPr>
          <a:xfrm>
            <a:off x="2209799" y="1009810"/>
            <a:ext cx="9144001" cy="1456459"/>
          </a:xfrm>
        </p:spPr>
        <p:txBody>
          <a:bodyPr>
            <a:noAutofit/>
          </a:bodyPr>
          <a:lstStyle/>
          <a:p>
            <a:pPr algn="l"/>
            <a:r>
              <a:rPr lang="en-US" sz="1800" dirty="0">
                <a:latin typeface="Times New Roman" panose="02020603050405020304" pitchFamily="18" charset="0"/>
                <a:cs typeface="Times New Roman" panose="02020603050405020304" pitchFamily="18" charset="0"/>
              </a:rPr>
              <a:t>The permission system on Android is a crucial security feature that grants user control over their data and device while limiting app access and actions. </a:t>
            </a:r>
          </a:p>
          <a:p>
            <a:pPr algn="l"/>
            <a:r>
              <a:rPr lang="en-US" sz="1800" dirty="0">
                <a:latin typeface="Times New Roman" panose="02020603050405020304" pitchFamily="18" charset="0"/>
                <a:cs typeface="Times New Roman" panose="02020603050405020304" pitchFamily="18" charset="0"/>
              </a:rPr>
              <a:t>It is divided into normal, dangerous, signature, and special permissions, each with its own set of limitations. </a:t>
            </a:r>
          </a:p>
        </p:txBody>
      </p:sp>
      <p:sp>
        <p:nvSpPr>
          <p:cNvPr id="7" name="Text Placeholder 6">
            <a:extLst>
              <a:ext uri="{FF2B5EF4-FFF2-40B4-BE49-F238E27FC236}">
                <a16:creationId xmlns:a16="http://schemas.microsoft.com/office/drawing/2014/main" id="{8A33D801-69CA-42E6-AF26-B58026FAFADA}"/>
              </a:ext>
            </a:extLst>
          </p:cNvPr>
          <p:cNvSpPr>
            <a:spLocks noGrp="1"/>
          </p:cNvSpPr>
          <p:nvPr>
            <p:ph type="body" sz="quarter" idx="18"/>
          </p:nvPr>
        </p:nvSpPr>
        <p:spPr>
          <a:xfrm>
            <a:off x="2209799" y="2608314"/>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5.Google play protect </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80A1819F-4B98-4BAC-B014-EF44DA732023}"/>
              </a:ext>
            </a:extLst>
          </p:cNvPr>
          <p:cNvSpPr>
            <a:spLocks noGrp="1"/>
          </p:cNvSpPr>
          <p:nvPr>
            <p:ph type="body" sz="quarter" idx="19"/>
          </p:nvPr>
        </p:nvSpPr>
        <p:spPr>
          <a:xfrm>
            <a:off x="2209799" y="3212229"/>
            <a:ext cx="9606148" cy="1306644"/>
          </a:xfrm>
        </p:spPr>
        <p:txBody>
          <a:bodyPr>
            <a:noAutofit/>
          </a:bodyPr>
          <a:lstStyle/>
          <a:p>
            <a:pPr algn="l"/>
            <a:r>
              <a:rPr lang="en-US" sz="1800" dirty="0">
                <a:latin typeface="Times New Roman" panose="02020603050405020304" pitchFamily="18" charset="0"/>
                <a:cs typeface="Times New Roman" panose="02020603050405020304" pitchFamily="18" charset="0"/>
              </a:rPr>
              <a:t>Google Play Protect is a security function that scans Android devices for potential security threats and viruses, reducing the risk of malicious programs.</a:t>
            </a:r>
          </a:p>
          <a:p>
            <a:pPr algn="l"/>
            <a:r>
              <a:rPr lang="en-US" sz="1800" dirty="0">
                <a:latin typeface="Times New Roman" panose="02020603050405020304" pitchFamily="18" charset="0"/>
                <a:cs typeface="Times New Roman" panose="02020603050405020304" pitchFamily="18" charset="0"/>
              </a:rPr>
              <a:t> It uses algorithms and machine learning to detect harmful apps and inform users. </a:t>
            </a:r>
          </a:p>
        </p:txBody>
      </p:sp>
      <p:sp>
        <p:nvSpPr>
          <p:cNvPr id="9" name="Text Placeholder 8">
            <a:extLst>
              <a:ext uri="{FF2B5EF4-FFF2-40B4-BE49-F238E27FC236}">
                <a16:creationId xmlns:a16="http://schemas.microsoft.com/office/drawing/2014/main" id="{F90AFDA1-3AD5-4C98-B456-96AEE1D57437}"/>
              </a:ext>
            </a:extLst>
          </p:cNvPr>
          <p:cNvSpPr>
            <a:spLocks noGrp="1"/>
          </p:cNvSpPr>
          <p:nvPr>
            <p:ph type="body" sz="quarter" idx="23"/>
          </p:nvPr>
        </p:nvSpPr>
        <p:spPr>
          <a:xfrm>
            <a:off x="2209799" y="4800572"/>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6.Biometric Authentication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B6B62DCE-EE05-49D9-9487-C6480DC308B5}"/>
              </a:ext>
            </a:extLst>
          </p:cNvPr>
          <p:cNvSpPr>
            <a:spLocks noGrp="1"/>
          </p:cNvSpPr>
          <p:nvPr>
            <p:ph type="body" sz="quarter" idx="24"/>
          </p:nvPr>
        </p:nvSpPr>
        <p:spPr>
          <a:xfrm>
            <a:off x="2209799" y="5382468"/>
            <a:ext cx="9606148"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 uses biometric authentication to confirm identification based on physical characteristics or behavioral patterns. </a:t>
            </a:r>
          </a:p>
          <a:p>
            <a:pPr algn="l"/>
            <a:r>
              <a:rPr lang="en-US" sz="1800" dirty="0">
                <a:latin typeface="Times New Roman" panose="02020603050405020304" pitchFamily="18" charset="0"/>
                <a:cs typeface="Times New Roman" panose="02020603050405020304" pitchFamily="18" charset="0"/>
              </a:rPr>
              <a:t>It enhances device and user data security through fingerprint and face recognition.</a:t>
            </a:r>
          </a:p>
        </p:txBody>
      </p:sp>
      <p:sp>
        <p:nvSpPr>
          <p:cNvPr id="11" name="Date Placeholder 10">
            <a:extLst>
              <a:ext uri="{FF2B5EF4-FFF2-40B4-BE49-F238E27FC236}">
                <a16:creationId xmlns:a16="http://schemas.microsoft.com/office/drawing/2014/main" id="{B939202C-F679-4B79-8D53-234B60630A3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41AA5AE-B2E4-4F1D-8E81-28D85BFDD14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6B6E1A35-C461-4083-BD92-51B0D6EE4AC3}"/>
              </a:ext>
            </a:extLst>
          </p:cNvPr>
          <p:cNvSpPr>
            <a:spLocks noGrp="1"/>
          </p:cNvSpPr>
          <p:nvPr>
            <p:ph type="sldNum" sz="quarter" idx="22"/>
          </p:nvPr>
        </p:nvSpPr>
        <p:spPr/>
        <p:txBody>
          <a:bodyPr/>
          <a:lstStyle/>
          <a:p>
            <a:fld id="{B5CEABB6-07DC-46E8-9B57-56EC44A396E5}" type="slidenum">
              <a:rPr lang="en-US" smtClean="0"/>
              <a:t>13</a:t>
            </a:fld>
            <a:endParaRPr lang="en-US" dirty="0"/>
          </a:p>
        </p:txBody>
      </p:sp>
    </p:spTree>
    <p:extLst>
      <p:ext uri="{BB962C8B-B14F-4D97-AF65-F5344CB8AC3E}">
        <p14:creationId xmlns:p14="http://schemas.microsoft.com/office/powerpoint/2010/main" val="99239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95B40E-C8FF-4A81-B433-911556439B1F}"/>
              </a:ext>
            </a:extLst>
          </p:cNvPr>
          <p:cNvSpPr>
            <a:spLocks noGrp="1"/>
          </p:cNvSpPr>
          <p:nvPr>
            <p:ph type="body" sz="quarter" idx="13"/>
          </p:nvPr>
        </p:nvSpPr>
        <p:spPr>
          <a:xfrm>
            <a:off x="2364441" y="610468"/>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7.Encryption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7AB5754C-9251-45C1-9861-F8D68752C2E9}"/>
              </a:ext>
            </a:extLst>
          </p:cNvPr>
          <p:cNvSpPr>
            <a:spLocks noGrp="1"/>
          </p:cNvSpPr>
          <p:nvPr>
            <p:ph type="body" sz="quarter" idx="15"/>
          </p:nvPr>
        </p:nvSpPr>
        <p:spPr>
          <a:xfrm>
            <a:off x="2364440" y="1242499"/>
            <a:ext cx="7780968" cy="1263424"/>
          </a:xfrm>
        </p:spPr>
        <p:txBody>
          <a:bodyPr>
            <a:noAutofit/>
          </a:bodyPr>
          <a:lstStyle/>
          <a:p>
            <a:pPr algn="l"/>
            <a:r>
              <a:rPr lang="en-US" sz="1800" dirty="0">
                <a:latin typeface="Times New Roman" panose="02020603050405020304" pitchFamily="18" charset="0"/>
                <a:cs typeface="Times New Roman" panose="02020603050405020304" pitchFamily="18" charset="0"/>
              </a:rPr>
              <a:t>Android devices use full disk encryption, a key-based method that encrypts all user-created data before storage on disk. </a:t>
            </a:r>
          </a:p>
          <a:p>
            <a:pPr algn="l"/>
            <a:r>
              <a:rPr lang="en-US" sz="1800" dirty="0">
                <a:latin typeface="Times New Roman" panose="02020603050405020304" pitchFamily="18" charset="0"/>
                <a:cs typeface="Times New Roman" panose="02020603050405020304" pitchFamily="18" charset="0"/>
              </a:rPr>
              <a:t>This unique encryption prevents unauthorized access to the device, ensuring data security even after device access.</a:t>
            </a:r>
          </a:p>
        </p:txBody>
      </p:sp>
      <p:sp>
        <p:nvSpPr>
          <p:cNvPr id="7" name="Text Placeholder 6">
            <a:extLst>
              <a:ext uri="{FF2B5EF4-FFF2-40B4-BE49-F238E27FC236}">
                <a16:creationId xmlns:a16="http://schemas.microsoft.com/office/drawing/2014/main" id="{F9F7CCA8-79CF-4AC5-8380-C1995472E26C}"/>
              </a:ext>
            </a:extLst>
          </p:cNvPr>
          <p:cNvSpPr>
            <a:spLocks noGrp="1"/>
          </p:cNvSpPr>
          <p:nvPr>
            <p:ph type="body" sz="quarter" idx="18"/>
          </p:nvPr>
        </p:nvSpPr>
        <p:spPr>
          <a:xfrm>
            <a:off x="2364440" y="3000523"/>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8.Security updates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3EEB3B8C-024C-445A-B49F-C4EC8B9D3C3E}"/>
              </a:ext>
            </a:extLst>
          </p:cNvPr>
          <p:cNvSpPr>
            <a:spLocks noGrp="1"/>
          </p:cNvSpPr>
          <p:nvPr>
            <p:ph type="body" sz="quarter" idx="19"/>
          </p:nvPr>
        </p:nvSpPr>
        <p:spPr>
          <a:xfrm>
            <a:off x="2364440" y="3645429"/>
            <a:ext cx="7217914" cy="1388483"/>
          </a:xfrm>
        </p:spPr>
        <p:txBody>
          <a:bodyPr>
            <a:noAutofit/>
          </a:bodyPr>
          <a:lstStyle/>
          <a:p>
            <a:pPr algn="l"/>
            <a:r>
              <a:rPr lang="en-US" sz="1800" dirty="0">
                <a:latin typeface="Times New Roman" panose="02020603050405020304" pitchFamily="18" charset="0"/>
                <a:cs typeface="Times New Roman" panose="02020603050405020304" pitchFamily="18" charset="0"/>
              </a:rPr>
              <a:t>Google releases monthly security updates for Android to address vulnerabilities and issues. </a:t>
            </a:r>
          </a:p>
          <a:p>
            <a:pPr algn="l"/>
            <a:r>
              <a:rPr lang="en-US" sz="1800" dirty="0">
                <a:latin typeface="Times New Roman" panose="02020603050405020304" pitchFamily="18" charset="0"/>
                <a:cs typeface="Times New Roman" panose="02020603050405020304" pitchFamily="18" charset="0"/>
              </a:rPr>
              <a:t>The distribution varies depending on device manufacturers and versions, but it's crucial for maintaining device security.</a:t>
            </a:r>
          </a:p>
        </p:txBody>
      </p:sp>
      <p:sp>
        <p:nvSpPr>
          <p:cNvPr id="11" name="Date Placeholder 10">
            <a:extLst>
              <a:ext uri="{FF2B5EF4-FFF2-40B4-BE49-F238E27FC236}">
                <a16:creationId xmlns:a16="http://schemas.microsoft.com/office/drawing/2014/main" id="{A3BAA00C-4E1F-4878-BAED-05C1649A84D1}"/>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CFECABB8-7134-440B-B7E9-B5B1E8D2BAA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47BD1C4D-E282-4DE1-BED4-5EBBA36BB986}"/>
              </a:ext>
            </a:extLst>
          </p:cNvPr>
          <p:cNvSpPr>
            <a:spLocks noGrp="1"/>
          </p:cNvSpPr>
          <p:nvPr>
            <p:ph type="sldNum" sz="quarter" idx="2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128241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1D8-2D0B-45AD-A144-2A020260D2DC}"/>
              </a:ext>
            </a:extLst>
          </p:cNvPr>
          <p:cNvSpPr>
            <a:spLocks noGrp="1"/>
          </p:cNvSpPr>
          <p:nvPr>
            <p:ph type="title"/>
          </p:nvPr>
        </p:nvSpPr>
        <p:spPr>
          <a:xfrm>
            <a:off x="1885156" y="1780200"/>
            <a:ext cx="8421688" cy="712505"/>
          </a:xfrm>
        </p:spPr>
        <p:txBody>
          <a:bodyPr>
            <a:normAutofit fontScale="90000"/>
          </a:bodyPr>
          <a:lstStyle/>
          <a:p>
            <a:pPr algn="l"/>
            <a:r>
              <a:rPr lang="en-US" sz="2000" b="1" dirty="0">
                <a:effectLst/>
                <a:latin typeface="Times New Roman" panose="02020603050405020304" pitchFamily="18" charset="0"/>
                <a:ea typeface="Calibri" panose="020F0502020204030204" pitchFamily="34" charset="0"/>
                <a:cs typeface="Vijaya" panose="02020604020202020204" pitchFamily="18" charset="0"/>
              </a:rPr>
              <a:t>2.Manage memory, processor, file, etc</a:t>
            </a:r>
            <a:r>
              <a:rPr lang="en-US" sz="1800" b="1" dirty="0">
                <a:effectLst/>
                <a:latin typeface="Times New Roman" panose="02020603050405020304" pitchFamily="18" charset="0"/>
                <a:ea typeface="Calibri" panose="020F0502020204030204" pitchFamily="34" charset="0"/>
                <a:cs typeface="Vijaya" panose="02020604020202020204" pitchFamily="18" charset="0"/>
              </a:rPr>
              <a:t>.</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4" name="Text Placeholder 3">
            <a:extLst>
              <a:ext uri="{FF2B5EF4-FFF2-40B4-BE49-F238E27FC236}">
                <a16:creationId xmlns:a16="http://schemas.microsoft.com/office/drawing/2014/main" id="{92820825-03FA-4875-BB9B-ADCFBF49BEDC}"/>
              </a:ext>
            </a:extLst>
          </p:cNvPr>
          <p:cNvSpPr>
            <a:spLocks noGrp="1"/>
          </p:cNvSpPr>
          <p:nvPr>
            <p:ph type="body" sz="quarter" idx="15"/>
          </p:nvPr>
        </p:nvSpPr>
        <p:spPr>
          <a:xfrm>
            <a:off x="1843454" y="2492705"/>
            <a:ext cx="8821180" cy="1185129"/>
          </a:xfrm>
        </p:spPr>
        <p:txBody>
          <a:bodyPr>
            <a:normAutofit/>
          </a:bodyPr>
          <a:lstStyle/>
          <a:p>
            <a:pPr algn="l"/>
            <a:r>
              <a:rPr lang="en-US" sz="1800" dirty="0">
                <a:latin typeface="Times New Roman" panose="02020603050405020304" pitchFamily="18" charset="0"/>
                <a:cs typeface="Times New Roman" panose="02020603050405020304" pitchFamily="18" charset="0"/>
              </a:rPr>
              <a:t>Operating systems are software that manage computer functions, allocate memory, manage CPU interrupts, schedule operations, and maintain file structure and integrity. They provide a seamless, safe environment for users and applications to communicate with hardware.</a:t>
            </a:r>
          </a:p>
        </p:txBody>
      </p:sp>
      <p:sp>
        <p:nvSpPr>
          <p:cNvPr id="11" name="Date Placeholder 10">
            <a:extLst>
              <a:ext uri="{FF2B5EF4-FFF2-40B4-BE49-F238E27FC236}">
                <a16:creationId xmlns:a16="http://schemas.microsoft.com/office/drawing/2014/main" id="{ACBCAA6D-F015-45D7-AD32-9F2FF194705E}"/>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40C9CF73-69F1-484C-AE27-BDC525EB9915}"/>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6A9BF553-151A-4AFE-B53D-A0829154C945}"/>
              </a:ext>
            </a:extLst>
          </p:cNvPr>
          <p:cNvSpPr>
            <a:spLocks noGrp="1"/>
          </p:cNvSpPr>
          <p:nvPr>
            <p:ph type="sldNum" sz="quarter" idx="22"/>
          </p:nvPr>
        </p:nvSpPr>
        <p:spPr/>
        <p:txBody>
          <a:bodyPr/>
          <a:lstStyle/>
          <a:p>
            <a:fld id="{B5CEABB6-07DC-46E8-9B57-56EC44A396E5}" type="slidenum">
              <a:rPr lang="en-US" smtClean="0"/>
              <a:t>15</a:t>
            </a:fld>
            <a:endParaRPr lang="en-US" dirty="0"/>
          </a:p>
        </p:txBody>
      </p:sp>
    </p:spTree>
    <p:extLst>
      <p:ext uri="{BB962C8B-B14F-4D97-AF65-F5344CB8AC3E}">
        <p14:creationId xmlns:p14="http://schemas.microsoft.com/office/powerpoint/2010/main" val="11664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BC3DF6-D791-461B-B9C5-F5100D44A096}"/>
              </a:ext>
            </a:extLst>
          </p:cNvPr>
          <p:cNvSpPr>
            <a:spLocks noGrp="1"/>
          </p:cNvSpPr>
          <p:nvPr>
            <p:ph type="body" sz="quarter" idx="13"/>
          </p:nvPr>
        </p:nvSpPr>
        <p:spPr>
          <a:xfrm>
            <a:off x="2022170" y="679143"/>
            <a:ext cx="4950130" cy="365125"/>
          </a:xfrm>
        </p:spPr>
        <p:txBody>
          <a:bodyPr>
            <a:normAutofit fontScale="85000" lnSpcReduction="10000"/>
          </a:bodyPr>
          <a:lstStyle/>
          <a:p>
            <a:pPr algn="l"/>
            <a:r>
              <a:rPr lang="en-US" sz="1800" b="1" dirty="0">
                <a:effectLst/>
                <a:latin typeface="Times New Roman" panose="02020603050405020304" pitchFamily="18" charset="0"/>
                <a:ea typeface="Calibri" panose="020F0502020204030204" pitchFamily="34" charset="0"/>
                <a:cs typeface="Vijaya" panose="02020604020202020204" pitchFamily="18" charset="0"/>
              </a:rPr>
              <a:t> </a:t>
            </a:r>
            <a:r>
              <a:rPr lang="en-US" sz="2400" b="1" dirty="0">
                <a:effectLst/>
                <a:latin typeface="Times New Roman" panose="02020603050405020304" pitchFamily="18" charset="0"/>
                <a:ea typeface="Calibri" panose="020F0502020204030204" pitchFamily="34" charset="0"/>
                <a:cs typeface="Vijaya" panose="02020604020202020204" pitchFamily="18" charset="0"/>
              </a:rPr>
              <a:t>A) Memory management in windows</a:t>
            </a:r>
            <a:endParaRPr lang="en-US" sz="2400"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1B143D61-5A69-4BB2-BC89-85D73AD78105}"/>
              </a:ext>
            </a:extLst>
          </p:cNvPr>
          <p:cNvSpPr>
            <a:spLocks noGrp="1"/>
          </p:cNvSpPr>
          <p:nvPr>
            <p:ph type="body" sz="quarter" idx="15"/>
          </p:nvPr>
        </p:nvSpPr>
        <p:spPr>
          <a:xfrm>
            <a:off x="2023084" y="1044267"/>
            <a:ext cx="10168915" cy="1440601"/>
          </a:xfrm>
        </p:spPr>
        <p:txBody>
          <a:bodyPr>
            <a:noAutofit/>
          </a:bodyPr>
          <a:lstStyle/>
          <a:p>
            <a:pPr algn="l"/>
            <a:r>
              <a:rPr lang="en-US" sz="1800" dirty="0">
                <a:latin typeface="Times New Roman" panose="02020603050405020304" pitchFamily="18" charset="0"/>
                <a:cs typeface="Times New Roman" panose="02020603050405020304" pitchFamily="18" charset="0"/>
              </a:rPr>
              <a:t>Windows uses virtual memory to utilize extra RAM from the computer's hard drive, allowing programs to execute even when RAM is full.</a:t>
            </a:r>
          </a:p>
          <a:p>
            <a:pPr algn="l"/>
            <a:r>
              <a:rPr lang="en-US" sz="1800" dirty="0">
                <a:latin typeface="Times New Roman" panose="02020603050405020304" pitchFamily="18" charset="0"/>
                <a:cs typeface="Times New Roman" panose="02020603050405020304" pitchFamily="18" charset="0"/>
              </a:rPr>
              <a:t> Windows controls paging, dynamically distributing memory to running programs, and ensures memory protection by forbidding programs from accessing each other's memory. </a:t>
            </a:r>
          </a:p>
        </p:txBody>
      </p:sp>
      <p:sp>
        <p:nvSpPr>
          <p:cNvPr id="7" name="Text Placeholder 6">
            <a:extLst>
              <a:ext uri="{FF2B5EF4-FFF2-40B4-BE49-F238E27FC236}">
                <a16:creationId xmlns:a16="http://schemas.microsoft.com/office/drawing/2014/main" id="{F86992F7-66F6-4638-8C48-4D5E84110109}"/>
              </a:ext>
            </a:extLst>
          </p:cNvPr>
          <p:cNvSpPr>
            <a:spLocks noGrp="1"/>
          </p:cNvSpPr>
          <p:nvPr>
            <p:ph type="body" sz="quarter" idx="18"/>
          </p:nvPr>
        </p:nvSpPr>
        <p:spPr>
          <a:xfrm>
            <a:off x="2063140" y="2783321"/>
            <a:ext cx="5336992"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B) Process management in Windows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943C3FC7-7A14-41ED-A5F9-B522577CB270}"/>
              </a:ext>
            </a:extLst>
          </p:cNvPr>
          <p:cNvSpPr>
            <a:spLocks noGrp="1"/>
          </p:cNvSpPr>
          <p:nvPr>
            <p:ph type="body" sz="quarter" idx="19"/>
          </p:nvPr>
        </p:nvSpPr>
        <p:spPr>
          <a:xfrm>
            <a:off x="2023084" y="3292776"/>
            <a:ext cx="10168915" cy="1057308"/>
          </a:xfrm>
        </p:spPr>
        <p:txBody>
          <a:bodyPr>
            <a:noAutofit/>
          </a:bodyPr>
          <a:lstStyle/>
          <a:p>
            <a:pPr algn="l"/>
            <a:r>
              <a:rPr lang="en-US" sz="1800" dirty="0">
                <a:latin typeface="Times New Roman" panose="02020603050405020304" pitchFamily="18" charset="0"/>
                <a:cs typeface="Times New Roman" panose="02020603050405020304" pitchFamily="18" charset="0"/>
              </a:rPr>
              <a:t>Windows utilizes process scheduling algorithms and preemptive multitasking to efficiently manage the CPU.</a:t>
            </a:r>
          </a:p>
          <a:p>
            <a:pPr algn="l"/>
            <a:r>
              <a:rPr lang="en-US" sz="1800" dirty="0">
                <a:latin typeface="Times New Roman" panose="02020603050405020304" pitchFamily="18" charset="0"/>
                <a:cs typeface="Times New Roman" panose="02020603050405020304" pitchFamily="18" charset="0"/>
              </a:rPr>
              <a:t>The Task Manager utility provides real-time data on active processes and system performance, ensuring seamless program switching and effective CPU resource use.</a:t>
            </a:r>
          </a:p>
        </p:txBody>
      </p:sp>
      <p:sp>
        <p:nvSpPr>
          <p:cNvPr id="9" name="Text Placeholder 8">
            <a:extLst>
              <a:ext uri="{FF2B5EF4-FFF2-40B4-BE49-F238E27FC236}">
                <a16:creationId xmlns:a16="http://schemas.microsoft.com/office/drawing/2014/main" id="{C6B747A1-2537-4DFB-B980-19AC0D706FA8}"/>
              </a:ext>
            </a:extLst>
          </p:cNvPr>
          <p:cNvSpPr>
            <a:spLocks noGrp="1"/>
          </p:cNvSpPr>
          <p:nvPr>
            <p:ph type="body" sz="quarter" idx="23"/>
          </p:nvPr>
        </p:nvSpPr>
        <p:spPr>
          <a:xfrm>
            <a:off x="2063140" y="4494414"/>
            <a:ext cx="50410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C) File Management in Windows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1AB4A3F9-6682-4DD5-8E33-1F2DEB0BC228}"/>
              </a:ext>
            </a:extLst>
          </p:cNvPr>
          <p:cNvSpPr>
            <a:spLocks noGrp="1"/>
          </p:cNvSpPr>
          <p:nvPr>
            <p:ph type="body" sz="quarter" idx="24"/>
          </p:nvPr>
        </p:nvSpPr>
        <p:spPr>
          <a:xfrm>
            <a:off x="2064054" y="4960953"/>
            <a:ext cx="10127946" cy="1428644"/>
          </a:xfrm>
        </p:spPr>
        <p:txBody>
          <a:bodyPr>
            <a:noAutofit/>
          </a:bodyPr>
          <a:lstStyle/>
          <a:p>
            <a:pPr algn="l"/>
            <a:r>
              <a:rPr lang="en-US" sz="1800" dirty="0">
                <a:latin typeface="Times New Roman" panose="02020603050405020304" pitchFamily="18" charset="0"/>
                <a:cs typeface="Times New Roman" panose="02020603050405020304" pitchFamily="18" charset="0"/>
              </a:rPr>
              <a:t>Windows file explorer is an easy-to-use interface for managing files and directories. It is compatible with various file systems, including NTFS, and supports file I/O activities. </a:t>
            </a:r>
          </a:p>
          <a:p>
            <a:pPr algn="l"/>
            <a:r>
              <a:rPr lang="en-US" sz="1800" dirty="0">
                <a:latin typeface="Times New Roman" panose="02020603050405020304" pitchFamily="18" charset="0"/>
                <a:cs typeface="Times New Roman" panose="02020603050405020304" pitchFamily="18" charset="0"/>
              </a:rPr>
              <a:t>Windows also supports home networks and cloud storage services, and provides tools like Windows Update for system updates and security fixes. </a:t>
            </a:r>
          </a:p>
        </p:txBody>
      </p:sp>
      <p:sp>
        <p:nvSpPr>
          <p:cNvPr id="11" name="Date Placeholder 10">
            <a:extLst>
              <a:ext uri="{FF2B5EF4-FFF2-40B4-BE49-F238E27FC236}">
                <a16:creationId xmlns:a16="http://schemas.microsoft.com/office/drawing/2014/main" id="{C05B00E9-B2A2-4826-9BD8-5F703DFC6598}"/>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63079FB2-2C41-4BC7-846A-2DE62B9FBC26}"/>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26103D6-2611-4298-9322-31BAE6305775}"/>
              </a:ext>
            </a:extLst>
          </p:cNvPr>
          <p:cNvSpPr>
            <a:spLocks noGrp="1"/>
          </p:cNvSpPr>
          <p:nvPr>
            <p:ph type="sldNum" sz="quarter" idx="22"/>
          </p:nvPr>
        </p:nvSpPr>
        <p:spPr/>
        <p:txBody>
          <a:bodyPr/>
          <a:lstStyle/>
          <a:p>
            <a:fld id="{B5CEABB6-07DC-46E8-9B57-56EC44A396E5}" type="slidenum">
              <a:rPr lang="en-US" smtClean="0"/>
              <a:t>16</a:t>
            </a:fld>
            <a:endParaRPr lang="en-US" dirty="0"/>
          </a:p>
        </p:txBody>
      </p:sp>
      <p:sp>
        <p:nvSpPr>
          <p:cNvPr id="14" name="TextBox 13">
            <a:extLst>
              <a:ext uri="{FF2B5EF4-FFF2-40B4-BE49-F238E27FC236}">
                <a16:creationId xmlns:a16="http://schemas.microsoft.com/office/drawing/2014/main" id="{56998EB1-8EDF-41C5-A177-06C4D423EE4F}"/>
              </a:ext>
            </a:extLst>
          </p:cNvPr>
          <p:cNvSpPr txBox="1"/>
          <p:nvPr/>
        </p:nvSpPr>
        <p:spPr>
          <a:xfrm>
            <a:off x="2658208" y="73236"/>
            <a:ext cx="6098931" cy="405367"/>
          </a:xfrm>
          <a:prstGeom prst="rect">
            <a:avLst/>
          </a:prstGeom>
          <a:noFill/>
        </p:spPr>
        <p:txBody>
          <a:bodyPr wrap="square" rtlCol="0">
            <a:sp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Vijaya" panose="02020604020202020204" pitchFamily="18" charset="0"/>
              </a:rPr>
              <a:t>2.1) Windows as a client type OS</a:t>
            </a:r>
            <a:endParaRPr lang="en-US" sz="2000" dirty="0">
              <a:effectLst/>
              <a:latin typeface="Calibri" panose="020F0502020204030204" pitchFamily="34" charset="0"/>
              <a:ea typeface="Calibri" panose="020F0502020204030204" pitchFamily="34" charset="0"/>
              <a:cs typeface="Vijaya" panose="02020604020202020204" pitchFamily="18" charset="0"/>
            </a:endParaRPr>
          </a:p>
        </p:txBody>
      </p:sp>
    </p:spTree>
    <p:extLst>
      <p:ext uri="{BB962C8B-B14F-4D97-AF65-F5344CB8AC3E}">
        <p14:creationId xmlns:p14="http://schemas.microsoft.com/office/powerpoint/2010/main" val="305477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6363D0-8D30-4AB1-8563-AD0CB2CE5124}"/>
              </a:ext>
            </a:extLst>
          </p:cNvPr>
          <p:cNvSpPr>
            <a:spLocks noGrp="1"/>
          </p:cNvSpPr>
          <p:nvPr>
            <p:ph type="body" sz="quarter" idx="13"/>
          </p:nvPr>
        </p:nvSpPr>
        <p:spPr>
          <a:xfrm>
            <a:off x="2209800" y="698670"/>
            <a:ext cx="7681546"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D) Device Management in windows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BEC67B48-3885-4223-A6BE-DD19DDD48B90}"/>
              </a:ext>
            </a:extLst>
          </p:cNvPr>
          <p:cNvSpPr>
            <a:spLocks noGrp="1"/>
          </p:cNvSpPr>
          <p:nvPr>
            <p:ph type="body" sz="quarter" idx="15"/>
          </p:nvPr>
        </p:nvSpPr>
        <p:spPr>
          <a:xfrm>
            <a:off x="2209800" y="1172293"/>
            <a:ext cx="9943185" cy="1729169"/>
          </a:xfrm>
        </p:spPr>
        <p:txBody>
          <a:bodyPr>
            <a:noAutofit/>
          </a:bodyPr>
          <a:lstStyle/>
          <a:p>
            <a:pPr algn="l"/>
            <a:r>
              <a:rPr lang="en-US" sz="1800" dirty="0">
                <a:latin typeface="Times New Roman" panose="02020603050405020304" pitchFamily="18" charset="0"/>
                <a:cs typeface="Times New Roman" panose="02020603050405020304" pitchFamily="18" charset="0"/>
              </a:rPr>
              <a:t>Device management is the process of controlling various computer hardware devices, such as external drives, printers, scanners, and cameras. </a:t>
            </a:r>
          </a:p>
          <a:p>
            <a:pPr algn="l"/>
            <a:r>
              <a:rPr lang="en-US" sz="1800" dirty="0">
                <a:latin typeface="Times New Roman" panose="02020603050405020304" pitchFamily="18" charset="0"/>
                <a:cs typeface="Times New Roman" panose="02020603050405020304" pitchFamily="18" charset="0"/>
              </a:rPr>
              <a:t>Operating systems control these devices through drivers that facilitate communication between the operating system and hardware</a:t>
            </a:r>
          </a:p>
        </p:txBody>
      </p:sp>
      <p:sp>
        <p:nvSpPr>
          <p:cNvPr id="7" name="Text Placeholder 6">
            <a:extLst>
              <a:ext uri="{FF2B5EF4-FFF2-40B4-BE49-F238E27FC236}">
                <a16:creationId xmlns:a16="http://schemas.microsoft.com/office/drawing/2014/main" id="{62F5BC4C-F8E7-4118-97BE-225EAA770A9B}"/>
              </a:ext>
            </a:extLst>
          </p:cNvPr>
          <p:cNvSpPr>
            <a:spLocks noGrp="1"/>
          </p:cNvSpPr>
          <p:nvPr>
            <p:ph type="body" sz="quarter" idx="18"/>
          </p:nvPr>
        </p:nvSpPr>
        <p:spPr>
          <a:xfrm>
            <a:off x="2209800" y="3608153"/>
            <a:ext cx="7137936"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E) Network Management in Windows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9E2B9778-19A3-4F10-A792-432C236E10EC}"/>
              </a:ext>
            </a:extLst>
          </p:cNvPr>
          <p:cNvSpPr>
            <a:spLocks noGrp="1"/>
          </p:cNvSpPr>
          <p:nvPr>
            <p:ph type="body" sz="quarter" idx="19"/>
          </p:nvPr>
        </p:nvSpPr>
        <p:spPr>
          <a:xfrm>
            <a:off x="2209800" y="4170298"/>
            <a:ext cx="9589477" cy="1623907"/>
          </a:xfrm>
        </p:spPr>
        <p:txBody>
          <a:bodyPr>
            <a:normAutofit/>
          </a:bodyPr>
          <a:lstStyle/>
          <a:p>
            <a:pPr algn="l"/>
            <a:r>
              <a:rPr lang="en-US" sz="1800" dirty="0">
                <a:latin typeface="Times New Roman" panose="02020603050405020304" pitchFamily="18" charset="0"/>
                <a:cs typeface="Times New Roman" panose="02020603050405020304" pitchFamily="18" charset="0"/>
              </a:rPr>
              <a:t>The operating system manages network connectivity, controlling IP addresses, protocols, devices, wireless connections, security settings, and proxy settings.</a:t>
            </a:r>
          </a:p>
          <a:p>
            <a:pPr algn="l"/>
            <a:r>
              <a:rPr lang="en-US" sz="1800" dirty="0">
                <a:latin typeface="Times New Roman" panose="02020603050405020304" pitchFamily="18" charset="0"/>
                <a:cs typeface="Times New Roman" panose="02020603050405020304" pitchFamily="18" charset="0"/>
              </a:rPr>
              <a:t> Windows offers tools like the Network and Sharing Center, Windows Networking Troubleshooter, and Windows Firewall and Security Center.</a:t>
            </a:r>
          </a:p>
        </p:txBody>
      </p:sp>
      <p:sp>
        <p:nvSpPr>
          <p:cNvPr id="11" name="Date Placeholder 10">
            <a:extLst>
              <a:ext uri="{FF2B5EF4-FFF2-40B4-BE49-F238E27FC236}">
                <a16:creationId xmlns:a16="http://schemas.microsoft.com/office/drawing/2014/main" id="{F23BA7FC-0ABF-4D59-A82F-5D5876FAA3A1}"/>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DB4EBAD-D5EF-48E0-A299-8302006FB3C2}"/>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9E88903-3BAF-41BA-8820-BD10AE07B9D4}"/>
              </a:ext>
            </a:extLst>
          </p:cNvPr>
          <p:cNvSpPr>
            <a:spLocks noGrp="1"/>
          </p:cNvSpPr>
          <p:nvPr>
            <p:ph type="sldNum" sz="quarter" idx="22"/>
          </p:nvPr>
        </p:nvSpPr>
        <p:spPr/>
        <p:txBody>
          <a:bodyPr/>
          <a:lstStyle/>
          <a:p>
            <a:fld id="{B5CEABB6-07DC-46E8-9B57-56EC44A396E5}" type="slidenum">
              <a:rPr lang="en-US" smtClean="0"/>
              <a:t>17</a:t>
            </a:fld>
            <a:endParaRPr lang="en-US" dirty="0"/>
          </a:p>
        </p:txBody>
      </p:sp>
    </p:spTree>
    <p:extLst>
      <p:ext uri="{BB962C8B-B14F-4D97-AF65-F5344CB8AC3E}">
        <p14:creationId xmlns:p14="http://schemas.microsoft.com/office/powerpoint/2010/main" val="208497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5F0A-8D3B-44EB-A71E-2A7358B3240F}"/>
              </a:ext>
            </a:extLst>
          </p:cNvPr>
          <p:cNvSpPr>
            <a:spLocks noGrp="1"/>
          </p:cNvSpPr>
          <p:nvPr>
            <p:ph type="title"/>
          </p:nvPr>
        </p:nvSpPr>
        <p:spPr>
          <a:xfrm>
            <a:off x="3526051" y="373833"/>
            <a:ext cx="5139898" cy="549761"/>
          </a:xfrm>
        </p:spPr>
        <p:txBody>
          <a:bodyPr>
            <a:normAutofit fontScale="90000"/>
          </a:bodyPr>
          <a:lstStyle/>
          <a:p>
            <a:r>
              <a:rPr lang="en-US" sz="2200" b="1" dirty="0">
                <a:effectLst/>
                <a:latin typeface="Times New Roman" panose="02020603050405020304" pitchFamily="18" charset="0"/>
                <a:ea typeface="Calibri" panose="020F0502020204030204" pitchFamily="34" charset="0"/>
                <a:cs typeface="Vijaya" panose="02020604020202020204" pitchFamily="18" charset="0"/>
              </a:rPr>
              <a:t>2.2) Linux as a server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8" name="Text Placeholder 7">
            <a:extLst>
              <a:ext uri="{FF2B5EF4-FFF2-40B4-BE49-F238E27FC236}">
                <a16:creationId xmlns:a16="http://schemas.microsoft.com/office/drawing/2014/main" id="{A0DB095D-8F36-481E-8284-DD54F8F03E40}"/>
              </a:ext>
            </a:extLst>
          </p:cNvPr>
          <p:cNvSpPr>
            <a:spLocks noGrp="1"/>
          </p:cNvSpPr>
          <p:nvPr>
            <p:ph type="body" sz="quarter" idx="19"/>
          </p:nvPr>
        </p:nvSpPr>
        <p:spPr>
          <a:xfrm>
            <a:off x="2634327" y="1327744"/>
            <a:ext cx="7347873" cy="3769526"/>
          </a:xfrm>
        </p:spPr>
        <p:txBody>
          <a:bodyPr>
            <a:normAutofit/>
          </a:bodyPr>
          <a:lstStyle/>
          <a:p>
            <a:pPr marL="0" marR="0" algn="l">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Linux is well known for server operating systems due to its dependability, security, adaptability and open source status.</a:t>
            </a:r>
          </a:p>
          <a:p>
            <a:pPr marL="0" marR="0" algn="l">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are some reasons why Linux is a popular server operating system.</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source and cost-Effective.</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Stability and reliability</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Security</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Flexibility and customizability</a:t>
            </a:r>
          </a:p>
          <a:p>
            <a:pPr marL="342900" marR="0" lvl="0" indent="-342900" algn="l">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Support for various Hardware Architectures</a:t>
            </a:r>
          </a:p>
          <a:p>
            <a:endParaRPr lang="en-US" dirty="0"/>
          </a:p>
        </p:txBody>
      </p:sp>
      <p:sp>
        <p:nvSpPr>
          <p:cNvPr id="11" name="Date Placeholder 10">
            <a:extLst>
              <a:ext uri="{FF2B5EF4-FFF2-40B4-BE49-F238E27FC236}">
                <a16:creationId xmlns:a16="http://schemas.microsoft.com/office/drawing/2014/main" id="{24A25D67-45CD-4CA0-81E6-B56101B87070}"/>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505C5885-7D59-4F0D-815A-15A41FE4E040}"/>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D2CCA42C-35D4-4EBA-97AC-66BFB78D5A45}"/>
              </a:ext>
            </a:extLst>
          </p:cNvPr>
          <p:cNvSpPr>
            <a:spLocks noGrp="1"/>
          </p:cNvSpPr>
          <p:nvPr>
            <p:ph type="sldNum" sz="quarter" idx="22"/>
          </p:nvPr>
        </p:nvSpPr>
        <p:spPr/>
        <p:txBody>
          <a:bodyPr/>
          <a:lstStyle/>
          <a:p>
            <a:fld id="{B5CEABB6-07DC-46E8-9B57-56EC44A396E5}" type="slidenum">
              <a:rPr lang="en-US" smtClean="0"/>
              <a:t>18</a:t>
            </a:fld>
            <a:endParaRPr lang="en-US" dirty="0"/>
          </a:p>
        </p:txBody>
      </p:sp>
    </p:spTree>
    <p:extLst>
      <p:ext uri="{BB962C8B-B14F-4D97-AF65-F5344CB8AC3E}">
        <p14:creationId xmlns:p14="http://schemas.microsoft.com/office/powerpoint/2010/main" val="205089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2D45E6-BB05-472C-B664-139E73F03466}"/>
              </a:ext>
            </a:extLst>
          </p:cNvPr>
          <p:cNvSpPr>
            <a:spLocks noGrp="1"/>
          </p:cNvSpPr>
          <p:nvPr>
            <p:ph type="body" sz="quarter" idx="13"/>
          </p:nvPr>
        </p:nvSpPr>
        <p:spPr>
          <a:xfrm>
            <a:off x="2064054" y="545049"/>
            <a:ext cx="5389288"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A) Memory management in Linux</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BCD19FF3-29D4-466C-BE4C-EEBC8478001B}"/>
              </a:ext>
            </a:extLst>
          </p:cNvPr>
          <p:cNvSpPr>
            <a:spLocks noGrp="1"/>
          </p:cNvSpPr>
          <p:nvPr>
            <p:ph type="body" sz="quarter" idx="15"/>
          </p:nvPr>
        </p:nvSpPr>
        <p:spPr>
          <a:xfrm>
            <a:off x="2064054" y="995532"/>
            <a:ext cx="9882158" cy="1412559"/>
          </a:xfrm>
        </p:spPr>
        <p:txBody>
          <a:bodyPr>
            <a:noAutofit/>
          </a:bodyPr>
          <a:lstStyle/>
          <a:p>
            <a:pPr algn="l"/>
            <a:r>
              <a:rPr lang="en-US" sz="1800" dirty="0">
                <a:latin typeface="Times New Roman" panose="02020603050405020304" pitchFamily="18" charset="0"/>
                <a:cs typeface="Times New Roman" panose="02020603050405020304" pitchFamily="18" charset="0"/>
              </a:rPr>
              <a:t>Linux's memory management is crucial for efficient use of physical RAM and a stable application environment.</a:t>
            </a:r>
          </a:p>
          <a:p>
            <a:pPr algn="l"/>
            <a:r>
              <a:rPr lang="en-US" sz="1800" dirty="0">
                <a:latin typeface="Times New Roman" panose="02020603050405020304" pitchFamily="18" charset="0"/>
                <a:cs typeface="Times New Roman" panose="02020603050405020304" pitchFamily="18" charset="0"/>
              </a:rPr>
              <a:t> It uses virtual memory, which includes RAM and swap space, and offers memory protection methods.</a:t>
            </a:r>
          </a:p>
        </p:txBody>
      </p:sp>
      <p:sp>
        <p:nvSpPr>
          <p:cNvPr id="7" name="Text Placeholder 6">
            <a:extLst>
              <a:ext uri="{FF2B5EF4-FFF2-40B4-BE49-F238E27FC236}">
                <a16:creationId xmlns:a16="http://schemas.microsoft.com/office/drawing/2014/main" id="{A2AF3C32-9AF0-48D3-A1E1-6A17CF24DAF3}"/>
              </a:ext>
            </a:extLst>
          </p:cNvPr>
          <p:cNvSpPr>
            <a:spLocks noGrp="1"/>
          </p:cNvSpPr>
          <p:nvPr>
            <p:ph type="body" sz="quarter" idx="18"/>
          </p:nvPr>
        </p:nvSpPr>
        <p:spPr>
          <a:xfrm>
            <a:off x="2064055" y="2426773"/>
            <a:ext cx="5734722"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B) Process management in Linux</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A2BC5AB7-1A9E-4CA0-976C-518546144C62}"/>
              </a:ext>
            </a:extLst>
          </p:cNvPr>
          <p:cNvSpPr>
            <a:spLocks noGrp="1"/>
          </p:cNvSpPr>
          <p:nvPr>
            <p:ph type="body" sz="quarter" idx="19"/>
          </p:nvPr>
        </p:nvSpPr>
        <p:spPr>
          <a:xfrm>
            <a:off x="2064054" y="2939869"/>
            <a:ext cx="8156577" cy="1250447"/>
          </a:xfrm>
        </p:spPr>
        <p:txBody>
          <a:bodyPr>
            <a:noAutofit/>
          </a:bodyPr>
          <a:lstStyle/>
          <a:p>
            <a:pPr algn="l"/>
            <a:r>
              <a:rPr lang="en-US" sz="1800" dirty="0">
                <a:latin typeface="Times New Roman" panose="02020603050405020304" pitchFamily="18" charset="0"/>
                <a:cs typeface="Times New Roman" panose="02020603050405020304" pitchFamily="18" charset="0"/>
              </a:rPr>
              <a:t>Process management in Linux involves tracking, managing, and communicating with processes using unique Process IDs (PIDs). </a:t>
            </a:r>
          </a:p>
          <a:p>
            <a:pPr algn="l"/>
            <a:r>
              <a:rPr lang="en-US" sz="1800" dirty="0">
                <a:latin typeface="Times New Roman" panose="02020603050405020304" pitchFamily="18" charset="0"/>
                <a:cs typeface="Times New Roman" panose="02020603050405020304" pitchFamily="18" charset="0"/>
              </a:rPr>
              <a:t>Processes are created using system calls like 'fork()' or 'exec', and Linux uses a preemptive and priority-based scheduler.</a:t>
            </a:r>
          </a:p>
        </p:txBody>
      </p:sp>
      <p:sp>
        <p:nvSpPr>
          <p:cNvPr id="9" name="Text Placeholder 8">
            <a:extLst>
              <a:ext uri="{FF2B5EF4-FFF2-40B4-BE49-F238E27FC236}">
                <a16:creationId xmlns:a16="http://schemas.microsoft.com/office/drawing/2014/main" id="{599B92CC-4483-4741-B6FB-5BB1E4EE659B}"/>
              </a:ext>
            </a:extLst>
          </p:cNvPr>
          <p:cNvSpPr>
            <a:spLocks noGrp="1"/>
          </p:cNvSpPr>
          <p:nvPr>
            <p:ph type="body" sz="quarter" idx="23"/>
          </p:nvPr>
        </p:nvSpPr>
        <p:spPr>
          <a:xfrm>
            <a:off x="2064054" y="4319073"/>
            <a:ext cx="5690118"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C) File Management in Linux</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A53FBBE3-8DAE-4B9A-AE9D-3A5AE0A148E4}"/>
              </a:ext>
            </a:extLst>
          </p:cNvPr>
          <p:cNvSpPr>
            <a:spLocks noGrp="1"/>
          </p:cNvSpPr>
          <p:nvPr>
            <p:ph type="body" sz="quarter" idx="24"/>
          </p:nvPr>
        </p:nvSpPr>
        <p:spPr>
          <a:xfrm>
            <a:off x="2064054" y="4722095"/>
            <a:ext cx="8495508" cy="1412559"/>
          </a:xfrm>
        </p:spPr>
        <p:txBody>
          <a:bodyPr>
            <a:no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Linux file management uses various commands, tools, and permissions to provide users and administrators with control over files and directories.</a:t>
            </a:r>
          </a:p>
          <a:p>
            <a:pPr algn="l"/>
            <a:r>
              <a:rPr lang="en-US" sz="1800" b="0" i="0" dirty="0">
                <a:solidFill>
                  <a:schemeClr val="tx1"/>
                </a:solidFill>
                <a:effectLst/>
                <a:latin typeface="Times New Roman" panose="02020603050405020304" pitchFamily="18" charset="0"/>
                <a:cs typeface="Times New Roman" panose="02020603050405020304" pitchFamily="18" charset="0"/>
              </a:rPr>
              <a:t> Key elements include file system hierarchy, file and directory commands, file system hierarchy, and file permissions.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D9511D77-2717-469E-B706-4277CE364F52}"/>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30E670E-B66E-411B-BAFA-B1F1DDC67765}"/>
              </a:ext>
            </a:extLst>
          </p:cNvPr>
          <p:cNvSpPr>
            <a:spLocks noGrp="1"/>
          </p:cNvSpPr>
          <p:nvPr>
            <p:ph type="ftr" sz="quarter" idx="21"/>
          </p:nvPr>
        </p:nvSpPr>
        <p:spPr/>
        <p:txBody>
          <a:bodyPr/>
          <a:lstStyle/>
          <a:p>
            <a:r>
              <a:rPr lang="en-US" dirty="0"/>
              <a:t>Pitch Deck</a:t>
            </a:r>
          </a:p>
        </p:txBody>
      </p:sp>
    </p:spTree>
    <p:extLst>
      <p:ext uri="{BB962C8B-B14F-4D97-AF65-F5344CB8AC3E}">
        <p14:creationId xmlns:p14="http://schemas.microsoft.com/office/powerpoint/2010/main" val="25633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normAutofit/>
          </a:bodyPr>
          <a:lstStyle/>
          <a:p>
            <a:r>
              <a:rPr lang="en-US" sz="2400" b="1" dirty="0">
                <a:effectLst/>
                <a:latin typeface="Times New Roman" panose="02020603050405020304" pitchFamily="18" charset="0"/>
                <a:ea typeface="Calibri" panose="020F0502020204030204" pitchFamily="34" charset="0"/>
              </a:rPr>
              <a:t>Introduction</a:t>
            </a:r>
            <a:endParaRPr lang="en-US" sz="3600"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341160" cy="3109072"/>
          </a:xfrm>
        </p:spPr>
        <p:txBody>
          <a:bodyPr>
            <a:norm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This presentation explores the OS's role as a backbone in computing, managing resources and transforming devices into intelligent tools for various applications. It aims to understand its functions as a resource manager and extended machine across various devices, paving the way for future digital innovations.</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C4C005-73F2-444B-88F2-785E4015453C}"/>
              </a:ext>
            </a:extLst>
          </p:cNvPr>
          <p:cNvSpPr>
            <a:spLocks noGrp="1"/>
          </p:cNvSpPr>
          <p:nvPr>
            <p:ph type="body" sz="quarter" idx="13"/>
          </p:nvPr>
        </p:nvSpPr>
        <p:spPr>
          <a:xfrm>
            <a:off x="2021711" y="635288"/>
            <a:ext cx="644436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D) Device Management in Linux</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B0AD01F5-790E-4E0C-B8FD-52B41ACB3ADC}"/>
              </a:ext>
            </a:extLst>
          </p:cNvPr>
          <p:cNvSpPr>
            <a:spLocks noGrp="1"/>
          </p:cNvSpPr>
          <p:nvPr>
            <p:ph type="body" sz="quarter" idx="15"/>
          </p:nvPr>
        </p:nvSpPr>
        <p:spPr>
          <a:xfrm>
            <a:off x="2022627" y="1133568"/>
            <a:ext cx="8699450"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Linux device management involves configuring, controlling, and interfacing with linked hardware devices.</a:t>
            </a:r>
          </a:p>
        </p:txBody>
      </p:sp>
      <p:sp>
        <p:nvSpPr>
          <p:cNvPr id="7" name="Text Placeholder 6">
            <a:extLst>
              <a:ext uri="{FF2B5EF4-FFF2-40B4-BE49-F238E27FC236}">
                <a16:creationId xmlns:a16="http://schemas.microsoft.com/office/drawing/2014/main" id="{D1DA261C-877B-4A4E-A81E-1C03B50E380C}"/>
              </a:ext>
            </a:extLst>
          </p:cNvPr>
          <p:cNvSpPr>
            <a:spLocks noGrp="1"/>
          </p:cNvSpPr>
          <p:nvPr>
            <p:ph type="body" sz="quarter" idx="18"/>
          </p:nvPr>
        </p:nvSpPr>
        <p:spPr>
          <a:xfrm>
            <a:off x="2021712" y="2940495"/>
            <a:ext cx="6867311"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E) Network Management in Linux</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BCF0C7B9-1E5B-444D-8EC7-1A6A3EC08C49}"/>
              </a:ext>
            </a:extLst>
          </p:cNvPr>
          <p:cNvSpPr>
            <a:spLocks noGrp="1"/>
          </p:cNvSpPr>
          <p:nvPr>
            <p:ph type="body" sz="quarter" idx="19"/>
          </p:nvPr>
        </p:nvSpPr>
        <p:spPr>
          <a:xfrm>
            <a:off x="2021711" y="3496112"/>
            <a:ext cx="9600017"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Linux network management involves configuring, observing, and debugging network connections and services, including IP addressing, routing, DNS configuration, firewall and security, and network monitoring and diagnostics.</a:t>
            </a:r>
          </a:p>
        </p:txBody>
      </p:sp>
      <p:sp>
        <p:nvSpPr>
          <p:cNvPr id="11" name="Date Placeholder 10">
            <a:extLst>
              <a:ext uri="{FF2B5EF4-FFF2-40B4-BE49-F238E27FC236}">
                <a16:creationId xmlns:a16="http://schemas.microsoft.com/office/drawing/2014/main" id="{5BC9E3EE-BEF9-4A99-A388-7CE4C23DCF8C}"/>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56E1A5A-B006-4764-AE3E-38ADD32474CB}"/>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31DA5758-7FCA-4921-822F-C58949FDAE5E}"/>
              </a:ext>
            </a:extLst>
          </p:cNvPr>
          <p:cNvSpPr>
            <a:spLocks noGrp="1"/>
          </p:cNvSpPr>
          <p:nvPr>
            <p:ph type="sldNum" sz="quarter" idx="22"/>
          </p:nvPr>
        </p:nvSpPr>
        <p:spPr/>
        <p:txBody>
          <a:bodyPr/>
          <a:lstStyle/>
          <a:p>
            <a:fld id="{B5CEABB6-07DC-46E8-9B57-56EC44A396E5}" type="slidenum">
              <a:rPr lang="en-US" smtClean="0"/>
              <a:t>20</a:t>
            </a:fld>
            <a:endParaRPr lang="en-US" dirty="0"/>
          </a:p>
        </p:txBody>
      </p:sp>
    </p:spTree>
    <p:extLst>
      <p:ext uri="{BB962C8B-B14F-4D97-AF65-F5344CB8AC3E}">
        <p14:creationId xmlns:p14="http://schemas.microsoft.com/office/powerpoint/2010/main" val="396538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CFA8-BC1D-4AEF-B840-AE69F108FA45}"/>
              </a:ext>
            </a:extLst>
          </p:cNvPr>
          <p:cNvSpPr>
            <a:spLocks noGrp="1"/>
          </p:cNvSpPr>
          <p:nvPr>
            <p:ph type="title"/>
          </p:nvPr>
        </p:nvSpPr>
        <p:spPr/>
        <p:txBody>
          <a:bodyPr/>
          <a:lstStyle/>
          <a:p>
            <a:pPr algn="l"/>
            <a:r>
              <a:rPr lang="en-US" sz="2000" b="1" dirty="0">
                <a:effectLst/>
                <a:latin typeface="Times New Roman" panose="02020603050405020304" pitchFamily="18" charset="0"/>
                <a:ea typeface="Calibri" panose="020F0502020204030204" pitchFamily="34" charset="0"/>
                <a:cs typeface="Vijaya" panose="02020604020202020204" pitchFamily="18" charset="0"/>
              </a:rPr>
              <a:t>2.3) Android as a Mobile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4" name="Text Placeholder 3">
            <a:extLst>
              <a:ext uri="{FF2B5EF4-FFF2-40B4-BE49-F238E27FC236}">
                <a16:creationId xmlns:a16="http://schemas.microsoft.com/office/drawing/2014/main" id="{187DF9F7-32BC-48F3-AD6A-C7A015B139AF}"/>
              </a:ext>
            </a:extLst>
          </p:cNvPr>
          <p:cNvSpPr>
            <a:spLocks noGrp="1"/>
          </p:cNvSpPr>
          <p:nvPr>
            <p:ph type="body" sz="quarter" idx="15"/>
          </p:nvPr>
        </p:nvSpPr>
        <p:spPr>
          <a:xfrm>
            <a:off x="1885156" y="1941529"/>
            <a:ext cx="7306408" cy="1768825"/>
          </a:xfrm>
        </p:spPr>
        <p:txBody>
          <a:bodyPr>
            <a:normAutofit/>
          </a:bodyPr>
          <a:lstStyle/>
          <a:p>
            <a:pPr algn="l"/>
            <a:r>
              <a:rPr lang="en-US" sz="1800" dirty="0">
                <a:latin typeface="Times New Roman" panose="02020603050405020304" pitchFamily="18" charset="0"/>
                <a:cs typeface="Times New Roman" panose="02020603050405020304" pitchFamily="18" charset="0"/>
              </a:rPr>
              <a:t>Android, a popular mobile operating system developed by Google, is based on Linux and designed for touchscreen devices like smartphones and tablets. Its adaptability, customization options, and large application ecosystem make it the most widely used worldwide.</a:t>
            </a:r>
          </a:p>
        </p:txBody>
      </p:sp>
      <p:sp>
        <p:nvSpPr>
          <p:cNvPr id="11" name="Date Placeholder 10">
            <a:extLst>
              <a:ext uri="{FF2B5EF4-FFF2-40B4-BE49-F238E27FC236}">
                <a16:creationId xmlns:a16="http://schemas.microsoft.com/office/drawing/2014/main" id="{14DB90AB-3A39-4D58-AEEB-94034EA5DE8F}"/>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A9C0CB3E-32AC-44B6-B16D-62E6B03490DB}"/>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FADE40F-4A58-4977-95A6-6B9269B9A1FD}"/>
              </a:ext>
            </a:extLst>
          </p:cNvPr>
          <p:cNvSpPr>
            <a:spLocks noGrp="1"/>
          </p:cNvSpPr>
          <p:nvPr>
            <p:ph type="sldNum" sz="quarter" idx="22"/>
          </p:nvPr>
        </p:nvSpPr>
        <p:spPr/>
        <p:txBody>
          <a:bodyPr/>
          <a:lstStyle/>
          <a:p>
            <a:fld id="{B5CEABB6-07DC-46E8-9B57-56EC44A396E5}" type="slidenum">
              <a:rPr lang="en-US" smtClean="0"/>
              <a:t>21</a:t>
            </a:fld>
            <a:endParaRPr lang="en-US" dirty="0"/>
          </a:p>
        </p:txBody>
      </p:sp>
    </p:spTree>
    <p:extLst>
      <p:ext uri="{BB962C8B-B14F-4D97-AF65-F5344CB8AC3E}">
        <p14:creationId xmlns:p14="http://schemas.microsoft.com/office/powerpoint/2010/main" val="119571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47B39-6E22-4CC4-AE9A-F4ECB5F5296B}"/>
              </a:ext>
            </a:extLst>
          </p:cNvPr>
          <p:cNvSpPr>
            <a:spLocks noGrp="1"/>
          </p:cNvSpPr>
          <p:nvPr>
            <p:ph type="body" sz="quarter" idx="13"/>
          </p:nvPr>
        </p:nvSpPr>
        <p:spPr>
          <a:xfrm>
            <a:off x="2064055" y="476529"/>
            <a:ext cx="5295107"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A) Memory management in Android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CD9E575F-DDEC-4A2C-9D43-ADCAB7C76AC4}"/>
              </a:ext>
            </a:extLst>
          </p:cNvPr>
          <p:cNvSpPr>
            <a:spLocks noGrp="1"/>
          </p:cNvSpPr>
          <p:nvPr>
            <p:ph type="body" sz="quarter" idx="15"/>
          </p:nvPr>
        </p:nvSpPr>
        <p:spPr>
          <a:xfrm>
            <a:off x="2064970" y="899410"/>
            <a:ext cx="10127030" cy="1482422"/>
          </a:xfrm>
        </p:spPr>
        <p:txBody>
          <a:bodyPr>
            <a:noAutofit/>
          </a:bodyPr>
          <a:lstStyle/>
          <a:p>
            <a:pPr algn="l"/>
            <a:r>
              <a:rPr lang="en-US" sz="1800" dirty="0">
                <a:latin typeface="Times New Roman" panose="02020603050405020304" pitchFamily="18" charset="0"/>
                <a:cs typeface="Times New Roman" panose="02020603050405020304" pitchFamily="18" charset="0"/>
              </a:rPr>
              <a:t>Memory management is crucial for optimal device use and user experience. Android's operating system includes features like low memory killer (LMK) to keep the system running when memory is low.</a:t>
            </a:r>
          </a:p>
          <a:p>
            <a:pPr algn="l"/>
            <a:r>
              <a:rPr lang="en-US" sz="1800" dirty="0">
                <a:latin typeface="Times New Roman" panose="02020603050405020304" pitchFamily="18" charset="0"/>
                <a:cs typeface="Times New Roman" panose="02020603050405020304" pitchFamily="18" charset="0"/>
              </a:rPr>
              <a:t>Background process limitations limit CPU usage and network access to reduce battery drain and data usage. </a:t>
            </a:r>
          </a:p>
        </p:txBody>
      </p:sp>
      <p:sp>
        <p:nvSpPr>
          <p:cNvPr id="7" name="Text Placeholder 6">
            <a:extLst>
              <a:ext uri="{FF2B5EF4-FFF2-40B4-BE49-F238E27FC236}">
                <a16:creationId xmlns:a16="http://schemas.microsoft.com/office/drawing/2014/main" id="{BB011C86-50C7-4A8A-85A5-D1E6E3947B33}"/>
              </a:ext>
            </a:extLst>
          </p:cNvPr>
          <p:cNvSpPr>
            <a:spLocks noGrp="1"/>
          </p:cNvSpPr>
          <p:nvPr>
            <p:ph type="body" sz="quarter" idx="18"/>
          </p:nvPr>
        </p:nvSpPr>
        <p:spPr>
          <a:xfrm>
            <a:off x="2064055" y="4479792"/>
            <a:ext cx="4487508" cy="479203"/>
          </a:xfrm>
        </p:spPr>
        <p:txBody>
          <a:bodyPr>
            <a:normAutofit/>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C)File management in android</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F0354CCB-0124-4173-BC2A-47E21239A7FE}"/>
              </a:ext>
            </a:extLst>
          </p:cNvPr>
          <p:cNvSpPr>
            <a:spLocks noGrp="1"/>
          </p:cNvSpPr>
          <p:nvPr>
            <p:ph type="body" sz="quarter" idx="19"/>
          </p:nvPr>
        </p:nvSpPr>
        <p:spPr>
          <a:xfrm>
            <a:off x="2022170" y="5009218"/>
            <a:ext cx="9522130"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 file management involves handling files and directories within an application's private and external storage. </a:t>
            </a:r>
          </a:p>
          <a:p>
            <a:pPr algn="l"/>
            <a:r>
              <a:rPr lang="en-US" sz="1800" dirty="0">
                <a:latin typeface="Times New Roman" panose="02020603050405020304" pitchFamily="18" charset="0"/>
                <a:cs typeface="Times New Roman" panose="02020603050405020304" pitchFamily="18" charset="0"/>
              </a:rPr>
              <a:t>Internal storage is accessed by the app, while file paths and directories are fundamental ideas. </a:t>
            </a:r>
          </a:p>
        </p:txBody>
      </p:sp>
      <p:sp>
        <p:nvSpPr>
          <p:cNvPr id="9" name="Text Placeholder 8">
            <a:extLst>
              <a:ext uri="{FF2B5EF4-FFF2-40B4-BE49-F238E27FC236}">
                <a16:creationId xmlns:a16="http://schemas.microsoft.com/office/drawing/2014/main" id="{6A1C6C73-7FEA-4F11-878E-CE021386793F}"/>
              </a:ext>
            </a:extLst>
          </p:cNvPr>
          <p:cNvSpPr>
            <a:spLocks noGrp="1"/>
          </p:cNvSpPr>
          <p:nvPr>
            <p:ph type="body" sz="quarter" idx="23"/>
          </p:nvPr>
        </p:nvSpPr>
        <p:spPr>
          <a:xfrm>
            <a:off x="2089363" y="2546385"/>
            <a:ext cx="6306222" cy="577445"/>
          </a:xfrm>
        </p:spPr>
        <p:txBody>
          <a:bodyPr>
            <a:normAutofit/>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B) Process Management in Android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536CCEF0-7F9C-46B2-93C6-E6C2FFAD6DE9}"/>
              </a:ext>
            </a:extLst>
          </p:cNvPr>
          <p:cNvSpPr>
            <a:spLocks noGrp="1"/>
          </p:cNvSpPr>
          <p:nvPr>
            <p:ph type="body" sz="quarter" idx="24"/>
          </p:nvPr>
        </p:nvSpPr>
        <p:spPr>
          <a:xfrm>
            <a:off x="2023085" y="3088333"/>
            <a:ext cx="10168915" cy="1348403"/>
          </a:xfrm>
        </p:spPr>
        <p:txBody>
          <a:bodyPr>
            <a:noAutofit/>
          </a:bodyPr>
          <a:lstStyle/>
          <a:p>
            <a:pPr algn="l"/>
            <a:r>
              <a:rPr lang="en-US" sz="1800" dirty="0">
                <a:latin typeface="Times New Roman" panose="02020603050405020304" pitchFamily="18" charset="0"/>
                <a:cs typeface="Times New Roman" panose="02020603050405020304" pitchFamily="18" charset="0"/>
              </a:rPr>
              <a:t>Android process management involves managing the lifecycle, prioritization, and termination of applications and background processes on the device OS. </a:t>
            </a:r>
          </a:p>
          <a:p>
            <a:pPr algn="l"/>
            <a:r>
              <a:rPr lang="en-US" sz="1800" dirty="0">
                <a:latin typeface="Times New Roman" panose="02020603050405020304" pitchFamily="18" charset="0"/>
                <a:cs typeface="Times New Roman" panose="02020603050405020304" pitchFamily="18" charset="0"/>
              </a:rPr>
              <a:t>Key aspects include the application lifecycle, activity stacks, foreground and background processes, service components, broadcast receivers, and intent filters. </a:t>
            </a:r>
          </a:p>
        </p:txBody>
      </p:sp>
      <p:sp>
        <p:nvSpPr>
          <p:cNvPr id="11" name="Date Placeholder 10">
            <a:extLst>
              <a:ext uri="{FF2B5EF4-FFF2-40B4-BE49-F238E27FC236}">
                <a16:creationId xmlns:a16="http://schemas.microsoft.com/office/drawing/2014/main" id="{4EE8D910-D5A4-4FA0-BADE-C7ED2067742F}"/>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9B97C22-F34F-4D3C-818E-F10F745E4D53}"/>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2B84CAF-973B-43C3-B566-CD64D7BCC70D}"/>
              </a:ext>
            </a:extLst>
          </p:cNvPr>
          <p:cNvSpPr>
            <a:spLocks noGrp="1"/>
          </p:cNvSpPr>
          <p:nvPr>
            <p:ph type="sldNum" sz="quarter" idx="22"/>
          </p:nvPr>
        </p:nvSpPr>
        <p:spPr/>
        <p:txBody>
          <a:bodyPr/>
          <a:lstStyle/>
          <a:p>
            <a:fld id="{B5CEABB6-07DC-46E8-9B57-56EC44A396E5}" type="slidenum">
              <a:rPr lang="en-US" smtClean="0"/>
              <a:t>22</a:t>
            </a:fld>
            <a:endParaRPr lang="en-US" dirty="0"/>
          </a:p>
        </p:txBody>
      </p:sp>
    </p:spTree>
    <p:extLst>
      <p:ext uri="{BB962C8B-B14F-4D97-AF65-F5344CB8AC3E}">
        <p14:creationId xmlns:p14="http://schemas.microsoft.com/office/powerpoint/2010/main" val="122204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233296-99AB-4A06-A148-327058796C95}"/>
              </a:ext>
            </a:extLst>
          </p:cNvPr>
          <p:cNvSpPr>
            <a:spLocks noGrp="1"/>
          </p:cNvSpPr>
          <p:nvPr>
            <p:ph type="body" sz="quarter" idx="13"/>
          </p:nvPr>
        </p:nvSpPr>
        <p:spPr>
          <a:xfrm>
            <a:off x="2022627" y="635311"/>
            <a:ext cx="5389288"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D) Device Management in Android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3DB2E266-3AEC-4923-8ECF-158CB394BD37}"/>
              </a:ext>
            </a:extLst>
          </p:cNvPr>
          <p:cNvSpPr>
            <a:spLocks noGrp="1"/>
          </p:cNvSpPr>
          <p:nvPr>
            <p:ph type="body" sz="quarter" idx="15"/>
          </p:nvPr>
        </p:nvSpPr>
        <p:spPr>
          <a:xfrm>
            <a:off x="2022626" y="1142535"/>
            <a:ext cx="9635974" cy="1345687"/>
          </a:xfrm>
        </p:spPr>
        <p:txBody>
          <a:bodyPr>
            <a:noAutofit/>
          </a:bodyPr>
          <a:lstStyle/>
          <a:p>
            <a:pPr algn="l"/>
            <a:r>
              <a:rPr lang="en-US" sz="1800" dirty="0">
                <a:latin typeface="Times New Roman" panose="02020603050405020304" pitchFamily="18" charset="0"/>
                <a:cs typeface="Times New Roman" panose="02020603050405020304" pitchFamily="18" charset="0"/>
              </a:rPr>
              <a:t>Android device administration manages hardware, sensors, and resources of devices using Android APIs. Essential elements include permissions for accessing device functionalities, sensors like accelerometers and magnetometers, battery management using the battery Manager API, and device management for storage, biometric authentication, cameras, multimedia, and location devices.</a:t>
            </a:r>
          </a:p>
        </p:txBody>
      </p:sp>
      <p:sp>
        <p:nvSpPr>
          <p:cNvPr id="7" name="Text Placeholder 6">
            <a:extLst>
              <a:ext uri="{FF2B5EF4-FFF2-40B4-BE49-F238E27FC236}">
                <a16:creationId xmlns:a16="http://schemas.microsoft.com/office/drawing/2014/main" id="{1AF94CC7-7836-43DF-ABD9-873A40FD24ED}"/>
              </a:ext>
            </a:extLst>
          </p:cNvPr>
          <p:cNvSpPr>
            <a:spLocks noGrp="1"/>
          </p:cNvSpPr>
          <p:nvPr>
            <p:ph type="body" sz="quarter" idx="18"/>
          </p:nvPr>
        </p:nvSpPr>
        <p:spPr>
          <a:xfrm>
            <a:off x="2021712" y="2860794"/>
            <a:ext cx="531986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E) Network Management in Android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97414FE6-701B-4E43-854D-F146DE685E2A}"/>
              </a:ext>
            </a:extLst>
          </p:cNvPr>
          <p:cNvSpPr>
            <a:spLocks noGrp="1"/>
          </p:cNvSpPr>
          <p:nvPr>
            <p:ph type="body" sz="quarter" idx="19"/>
          </p:nvPr>
        </p:nvSpPr>
        <p:spPr>
          <a:xfrm>
            <a:off x="2021712" y="3447682"/>
            <a:ext cx="9331172" cy="1709260"/>
          </a:xfrm>
        </p:spPr>
        <p:txBody>
          <a:bodyPr>
            <a:normAutofit/>
          </a:bodyPr>
          <a:lstStyle/>
          <a:p>
            <a:pPr algn="l"/>
            <a:r>
              <a:rPr lang="en-US" sz="1800" dirty="0">
                <a:latin typeface="Times New Roman" panose="02020603050405020304" pitchFamily="18" charset="0"/>
                <a:cs typeface="Times New Roman" panose="02020603050405020304" pitchFamily="18" charset="0"/>
              </a:rPr>
              <a:t>Network management on Android applications involves monitoring network status, responding to requests, and optimizing data usage. Key aspects include ensuring app permissions, checking network availability using the "connectivitymanager," and ensuring secure connections like HTTPS for sensitive data.</a:t>
            </a:r>
          </a:p>
        </p:txBody>
      </p:sp>
      <p:sp>
        <p:nvSpPr>
          <p:cNvPr id="11" name="Date Placeholder 10">
            <a:extLst>
              <a:ext uri="{FF2B5EF4-FFF2-40B4-BE49-F238E27FC236}">
                <a16:creationId xmlns:a16="http://schemas.microsoft.com/office/drawing/2014/main" id="{1B49800D-0A36-4DE1-BBED-D81E27DD137C}"/>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D6150F2D-E61F-4A3C-B9CE-EA6A6ED23425}"/>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1A6B1A3-909E-40D2-A180-66BC37ECA5E0}"/>
              </a:ext>
            </a:extLst>
          </p:cNvPr>
          <p:cNvSpPr>
            <a:spLocks noGrp="1"/>
          </p:cNvSpPr>
          <p:nvPr>
            <p:ph type="sldNum" sz="quarter" idx="22"/>
          </p:nvPr>
        </p:nvSpPr>
        <p:spPr/>
        <p:txBody>
          <a:bodyPr/>
          <a:lstStyle/>
          <a:p>
            <a:fld id="{B5CEABB6-07DC-46E8-9B57-56EC44A396E5}" type="slidenum">
              <a:rPr lang="en-US" smtClean="0"/>
              <a:t>23</a:t>
            </a:fld>
            <a:endParaRPr lang="en-US" dirty="0"/>
          </a:p>
        </p:txBody>
      </p:sp>
    </p:spTree>
    <p:extLst>
      <p:ext uri="{BB962C8B-B14F-4D97-AF65-F5344CB8AC3E}">
        <p14:creationId xmlns:p14="http://schemas.microsoft.com/office/powerpoint/2010/main" val="253366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D618-41B9-4923-91A0-71E979CF4B09}"/>
              </a:ext>
            </a:extLst>
          </p:cNvPr>
          <p:cNvSpPr>
            <a:spLocks noGrp="1"/>
          </p:cNvSpPr>
          <p:nvPr>
            <p:ph type="title"/>
          </p:nvPr>
        </p:nvSpPr>
        <p:spPr/>
        <p:txBody>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3.Provide a stable, portable, reliable, safe, well-behaved environment.</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4" name="Text Placeholder 3">
            <a:extLst>
              <a:ext uri="{FF2B5EF4-FFF2-40B4-BE49-F238E27FC236}">
                <a16:creationId xmlns:a16="http://schemas.microsoft.com/office/drawing/2014/main" id="{A5A1364A-4633-4669-89FB-7307027C62FA}"/>
              </a:ext>
            </a:extLst>
          </p:cNvPr>
          <p:cNvSpPr>
            <a:spLocks noGrp="1"/>
          </p:cNvSpPr>
          <p:nvPr>
            <p:ph type="body" sz="quarter" idx="15"/>
          </p:nvPr>
        </p:nvSpPr>
        <p:spPr>
          <a:xfrm>
            <a:off x="1539452" y="2554942"/>
            <a:ext cx="8644454" cy="2492188"/>
          </a:xfrm>
        </p:spPr>
        <p:txBody>
          <a:bodyPr>
            <a:norm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systems are essential for the efficient and secure operation of computer systems. They manage hardware resources, prevent crashes, and handle errors. Operating systems are portable, reliable, and safe, ensuring high functionality and integrity. They enforce rules and standards to promote good behavior among software applications and users, managing resource allocation and preventing monopolization.</a:t>
            </a:r>
          </a:p>
          <a:p>
            <a:endParaRPr lang="en-US" dirty="0"/>
          </a:p>
        </p:txBody>
      </p:sp>
      <p:sp>
        <p:nvSpPr>
          <p:cNvPr id="11" name="Date Placeholder 10">
            <a:extLst>
              <a:ext uri="{FF2B5EF4-FFF2-40B4-BE49-F238E27FC236}">
                <a16:creationId xmlns:a16="http://schemas.microsoft.com/office/drawing/2014/main" id="{11A8F466-C950-4BF6-A714-40F184740C31}"/>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648E046B-E003-4C35-81AE-859B14FE48E7}"/>
              </a:ext>
            </a:extLst>
          </p:cNvPr>
          <p:cNvSpPr>
            <a:spLocks noGrp="1"/>
          </p:cNvSpPr>
          <p:nvPr>
            <p:ph type="ftr" sz="quarter" idx="21"/>
          </p:nvPr>
        </p:nvSpPr>
        <p:spPr/>
        <p:txBody>
          <a:bodyPr/>
          <a:lstStyle/>
          <a:p>
            <a:r>
              <a:rPr lang="en-US"/>
              <a:t>Pitch Deck</a:t>
            </a:r>
            <a:endParaRPr lang="en-US" dirty="0"/>
          </a:p>
        </p:txBody>
      </p:sp>
    </p:spTree>
    <p:extLst>
      <p:ext uri="{BB962C8B-B14F-4D97-AF65-F5344CB8AC3E}">
        <p14:creationId xmlns:p14="http://schemas.microsoft.com/office/powerpoint/2010/main" val="413735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9298-A647-4BFA-8A32-EB7F75B1677A}"/>
              </a:ext>
            </a:extLst>
          </p:cNvPr>
          <p:cNvSpPr>
            <a:spLocks noGrp="1"/>
          </p:cNvSpPr>
          <p:nvPr>
            <p:ph type="title"/>
          </p:nvPr>
        </p:nvSpPr>
        <p:spPr>
          <a:xfrm>
            <a:off x="1981200" y="382224"/>
            <a:ext cx="8421688" cy="725608"/>
          </a:xfrm>
        </p:spPr>
        <p:txBody>
          <a:bodyPr>
            <a:normAutofit fontScale="90000"/>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3.1) Windows as a client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3" name="Text Placeholder 2">
            <a:extLst>
              <a:ext uri="{FF2B5EF4-FFF2-40B4-BE49-F238E27FC236}">
                <a16:creationId xmlns:a16="http://schemas.microsoft.com/office/drawing/2014/main" id="{4849DA9F-125C-42E7-8A4E-914E443C9924}"/>
              </a:ext>
            </a:extLst>
          </p:cNvPr>
          <p:cNvSpPr>
            <a:spLocks noGrp="1"/>
          </p:cNvSpPr>
          <p:nvPr>
            <p:ph type="body" sz="quarter" idx="13"/>
          </p:nvPr>
        </p:nvSpPr>
        <p:spPr>
          <a:xfrm>
            <a:off x="2209800" y="1555221"/>
            <a:ext cx="5371136"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System Architecture:</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357A3DF3-4D6A-4779-8154-569462C4C144}"/>
              </a:ext>
            </a:extLst>
          </p:cNvPr>
          <p:cNvSpPr>
            <a:spLocks noGrp="1"/>
          </p:cNvSpPr>
          <p:nvPr>
            <p:ph type="body" sz="quarter" idx="15"/>
          </p:nvPr>
        </p:nvSpPr>
        <p:spPr>
          <a:xfrm>
            <a:off x="2209800" y="2038400"/>
            <a:ext cx="6186854" cy="1057308"/>
          </a:xfrm>
        </p:spPr>
        <p:txBody>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 a system architecture that is stable and adaptable, capable of functioning on various hardware platforms.</a:t>
            </a:r>
          </a:p>
          <a:p>
            <a:endParaRPr lang="en-US" dirty="0"/>
          </a:p>
        </p:txBody>
      </p:sp>
      <p:sp>
        <p:nvSpPr>
          <p:cNvPr id="7" name="Text Placeholder 6">
            <a:extLst>
              <a:ext uri="{FF2B5EF4-FFF2-40B4-BE49-F238E27FC236}">
                <a16:creationId xmlns:a16="http://schemas.microsoft.com/office/drawing/2014/main" id="{C70C8EEE-4C8D-414B-8777-BFF462E92A99}"/>
              </a:ext>
            </a:extLst>
          </p:cNvPr>
          <p:cNvSpPr>
            <a:spLocks noGrp="1"/>
          </p:cNvSpPr>
          <p:nvPr>
            <p:ph type="body" sz="quarter" idx="18"/>
          </p:nvPr>
        </p:nvSpPr>
        <p:spPr>
          <a:xfrm>
            <a:off x="2209800" y="3661151"/>
            <a:ext cx="4719796" cy="365125"/>
          </a:xfrm>
        </p:spPr>
        <p:txBody>
          <a:bodyPr>
            <a:normAutofit/>
          </a:bodyPr>
          <a:lstStyle/>
          <a:p>
            <a:pPr algn="l"/>
            <a:r>
              <a:rPr lang="en-US" sz="1800" b="1" dirty="0">
                <a:effectLst/>
                <a:latin typeface="Times New Roman" panose="02020603050405020304" pitchFamily="18" charset="0"/>
                <a:ea typeface="Calibri" panose="020F0502020204030204" pitchFamily="34" charset="0"/>
                <a:cs typeface="Vijaya" panose="02020604020202020204" pitchFamily="18" charset="0"/>
              </a:rPr>
              <a:t>Error Handling and Recovery:</a:t>
            </a:r>
            <a:endParaRPr lang="en-US" sz="1800"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5830DCC1-BDC7-44B4-9892-F55B69465277}"/>
              </a:ext>
            </a:extLst>
          </p:cNvPr>
          <p:cNvSpPr>
            <a:spLocks noGrp="1"/>
          </p:cNvSpPr>
          <p:nvPr>
            <p:ph type="body" sz="quarter" idx="19"/>
          </p:nvPr>
        </p:nvSpPr>
        <p:spPr>
          <a:xfrm>
            <a:off x="2209800" y="4200819"/>
            <a:ext cx="6186855" cy="1057308"/>
          </a:xfrm>
        </p:spPr>
        <p:txBody>
          <a:bodyPr>
            <a:norm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recommendation is to establish robust error handling and recovery mechanisms to prevent system crashes and minimize data loss.</a:t>
            </a:r>
          </a:p>
          <a:p>
            <a:endParaRPr lang="en-US" dirty="0"/>
          </a:p>
        </p:txBody>
      </p:sp>
      <p:sp>
        <p:nvSpPr>
          <p:cNvPr id="11" name="Date Placeholder 10">
            <a:extLst>
              <a:ext uri="{FF2B5EF4-FFF2-40B4-BE49-F238E27FC236}">
                <a16:creationId xmlns:a16="http://schemas.microsoft.com/office/drawing/2014/main" id="{0CCC41C0-BE80-43AF-8705-5019F6FF2E00}"/>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AD97F360-580C-43AE-85E8-B3B981C302CD}"/>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B0C4CACC-002F-418B-94BB-D05B1EA395D6}"/>
              </a:ext>
            </a:extLst>
          </p:cNvPr>
          <p:cNvSpPr>
            <a:spLocks noGrp="1"/>
          </p:cNvSpPr>
          <p:nvPr>
            <p:ph type="sldNum" sz="quarter" idx="22"/>
          </p:nvPr>
        </p:nvSpPr>
        <p:spPr/>
        <p:txBody>
          <a:bodyPr/>
          <a:lstStyle/>
          <a:p>
            <a:fld id="{B5CEABB6-07DC-46E8-9B57-56EC44A396E5}" type="slidenum">
              <a:rPr lang="en-US" smtClean="0"/>
              <a:t>25</a:t>
            </a:fld>
            <a:endParaRPr lang="en-US" dirty="0"/>
          </a:p>
        </p:txBody>
      </p:sp>
    </p:spTree>
    <p:extLst>
      <p:ext uri="{BB962C8B-B14F-4D97-AF65-F5344CB8AC3E}">
        <p14:creationId xmlns:p14="http://schemas.microsoft.com/office/powerpoint/2010/main" val="1923497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EF8A0-A829-46D6-ABAD-73DEECDD0E1C}"/>
              </a:ext>
            </a:extLst>
          </p:cNvPr>
          <p:cNvSpPr>
            <a:spLocks noGrp="1"/>
          </p:cNvSpPr>
          <p:nvPr>
            <p:ph type="body" sz="quarter" idx="13"/>
          </p:nvPr>
        </p:nvSpPr>
        <p:spPr>
          <a:xfrm>
            <a:off x="2932734" y="879370"/>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Security Features: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296E0EAC-6DEC-47CE-A2CA-8D0A7F97BFC0}"/>
              </a:ext>
            </a:extLst>
          </p:cNvPr>
          <p:cNvSpPr>
            <a:spLocks noGrp="1"/>
          </p:cNvSpPr>
          <p:nvPr>
            <p:ph type="body" sz="quarter" idx="15"/>
          </p:nvPr>
        </p:nvSpPr>
        <p:spPr>
          <a:xfrm>
            <a:off x="2932734" y="1468100"/>
            <a:ext cx="5973873" cy="1057308"/>
          </a:xfrm>
        </p:spPr>
        <p:txBody>
          <a:bodyPr>
            <a:normAutofit/>
          </a:bodyPr>
          <a:lstStyle/>
          <a:p>
            <a:pPr algn="l"/>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To ensure system safety, it is essential to incorporate security features such as user authentication, access control, firewall, and regular security updates.</a:t>
            </a:r>
          </a:p>
          <a:p>
            <a:endParaRPr lang="en-US" dirty="0"/>
          </a:p>
        </p:txBody>
      </p:sp>
      <p:sp>
        <p:nvSpPr>
          <p:cNvPr id="7" name="Text Placeholder 6">
            <a:extLst>
              <a:ext uri="{FF2B5EF4-FFF2-40B4-BE49-F238E27FC236}">
                <a16:creationId xmlns:a16="http://schemas.microsoft.com/office/drawing/2014/main" id="{0B2B0414-69D9-49C5-B7C5-A3A43872F152}"/>
              </a:ext>
            </a:extLst>
          </p:cNvPr>
          <p:cNvSpPr>
            <a:spLocks noGrp="1"/>
          </p:cNvSpPr>
          <p:nvPr>
            <p:ph type="body" sz="quarter" idx="18"/>
          </p:nvPr>
        </p:nvSpPr>
        <p:spPr>
          <a:xfrm>
            <a:off x="2932734" y="3246437"/>
            <a:ext cx="4031945" cy="365125"/>
          </a:xfrm>
        </p:spPr>
        <p:txBody>
          <a:bodyPr>
            <a:noAutofit/>
          </a:bodyPr>
          <a:lstStyle/>
          <a:p>
            <a:pPr algn="l"/>
            <a:r>
              <a:rPr lang="en-US" b="1" dirty="0">
                <a:effectLst/>
                <a:latin typeface="Times New Roman" panose="02020603050405020304" pitchFamily="18" charset="0"/>
                <a:ea typeface="Calibri" panose="020F0502020204030204" pitchFamily="34" charset="0"/>
              </a:rPr>
              <a:t>User Interface Design</a:t>
            </a:r>
            <a:endParaRPr lang="en-US" dirty="0"/>
          </a:p>
        </p:txBody>
      </p:sp>
      <p:sp>
        <p:nvSpPr>
          <p:cNvPr id="8" name="Text Placeholder 7">
            <a:extLst>
              <a:ext uri="{FF2B5EF4-FFF2-40B4-BE49-F238E27FC236}">
                <a16:creationId xmlns:a16="http://schemas.microsoft.com/office/drawing/2014/main" id="{EC19FD54-D2A9-4911-AC23-D8ABC4258547}"/>
              </a:ext>
            </a:extLst>
          </p:cNvPr>
          <p:cNvSpPr>
            <a:spLocks noGrp="1"/>
          </p:cNvSpPr>
          <p:nvPr>
            <p:ph type="body" sz="quarter" idx="19"/>
          </p:nvPr>
        </p:nvSpPr>
        <p:spPr>
          <a:xfrm>
            <a:off x="2932734" y="3762077"/>
            <a:ext cx="5404680" cy="1057308"/>
          </a:xfrm>
        </p:spPr>
        <p:txBody>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 a user-friendly user interface that is easy to use , with settings and programs accessible with ease.</a:t>
            </a:r>
          </a:p>
          <a:p>
            <a:endParaRPr lang="en-US" dirty="0"/>
          </a:p>
        </p:txBody>
      </p:sp>
      <p:sp>
        <p:nvSpPr>
          <p:cNvPr id="11" name="Date Placeholder 10">
            <a:extLst>
              <a:ext uri="{FF2B5EF4-FFF2-40B4-BE49-F238E27FC236}">
                <a16:creationId xmlns:a16="http://schemas.microsoft.com/office/drawing/2014/main" id="{F071D495-FB1D-4A2F-8789-FBC9992455FB}"/>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0DEE24F-A5E8-41A1-94AB-A5EA9082FE18}"/>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513C731F-0E7B-49F1-A058-C1AE0CCE46E7}"/>
              </a:ext>
            </a:extLst>
          </p:cNvPr>
          <p:cNvSpPr>
            <a:spLocks noGrp="1"/>
          </p:cNvSpPr>
          <p:nvPr>
            <p:ph type="sldNum" sz="quarter" idx="2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21905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4DDB4-63D8-4557-B920-1919A1B2042F}"/>
              </a:ext>
            </a:extLst>
          </p:cNvPr>
          <p:cNvSpPr>
            <a:spLocks noGrp="1"/>
          </p:cNvSpPr>
          <p:nvPr>
            <p:ph type="body" sz="quarter" idx="13"/>
          </p:nvPr>
        </p:nvSpPr>
        <p:spPr>
          <a:xfrm>
            <a:off x="2712817" y="949339"/>
            <a:ext cx="4031945" cy="365125"/>
          </a:xfrm>
        </p:spPr>
        <p:txBody>
          <a:bodyPr>
            <a:normAutofit fontScale="925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Testing and Quality Assurance:</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A8A16A73-B03F-407D-B589-F80B21DE3666}"/>
              </a:ext>
            </a:extLst>
          </p:cNvPr>
          <p:cNvSpPr>
            <a:spLocks noGrp="1"/>
          </p:cNvSpPr>
          <p:nvPr>
            <p:ph type="body" sz="quarter" idx="15"/>
          </p:nvPr>
        </p:nvSpPr>
        <p:spPr>
          <a:xfrm>
            <a:off x="2713731" y="1524217"/>
            <a:ext cx="6351137" cy="1057308"/>
          </a:xfrm>
        </p:spPr>
        <p:txBody>
          <a:bodyPr>
            <a:normAutofit/>
          </a:bodyPr>
          <a:lstStyle/>
          <a:p>
            <a:pPr algn="l"/>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Regularly test the operating system to identify and fix stability, reliability, and security issues, and provide regular updates and patches to address vulnerabilities.</a:t>
            </a:r>
          </a:p>
          <a:p>
            <a:endParaRPr lang="en-US" dirty="0"/>
          </a:p>
        </p:txBody>
      </p:sp>
      <p:sp>
        <p:nvSpPr>
          <p:cNvPr id="7" name="Text Placeholder 6">
            <a:extLst>
              <a:ext uri="{FF2B5EF4-FFF2-40B4-BE49-F238E27FC236}">
                <a16:creationId xmlns:a16="http://schemas.microsoft.com/office/drawing/2014/main" id="{AC49ACD8-52BE-4652-9294-21441B2A837C}"/>
              </a:ext>
            </a:extLst>
          </p:cNvPr>
          <p:cNvSpPr>
            <a:spLocks noGrp="1"/>
          </p:cNvSpPr>
          <p:nvPr>
            <p:ph type="body" sz="quarter" idx="18"/>
          </p:nvPr>
        </p:nvSpPr>
        <p:spPr>
          <a:xfrm>
            <a:off x="2712817" y="3156403"/>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Documentation and Support: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870FF617-C52A-4953-90B5-932D9935A555}"/>
              </a:ext>
            </a:extLst>
          </p:cNvPr>
          <p:cNvSpPr>
            <a:spLocks noGrp="1"/>
          </p:cNvSpPr>
          <p:nvPr>
            <p:ph type="body" sz="quarter" idx="19"/>
          </p:nvPr>
        </p:nvSpPr>
        <p:spPr>
          <a:xfrm>
            <a:off x="2713732" y="3747822"/>
            <a:ext cx="6351136" cy="1057308"/>
          </a:xfrm>
        </p:spPr>
        <p:txBody>
          <a:bodyPr>
            <a:norm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organization aims to offer comprehensive documentation and support resources to help users effectively use the OS and resolve any issues they may encounter.</a:t>
            </a:r>
          </a:p>
          <a:p>
            <a:endParaRPr lang="en-US" dirty="0"/>
          </a:p>
        </p:txBody>
      </p:sp>
      <p:sp>
        <p:nvSpPr>
          <p:cNvPr id="11" name="Date Placeholder 10">
            <a:extLst>
              <a:ext uri="{FF2B5EF4-FFF2-40B4-BE49-F238E27FC236}">
                <a16:creationId xmlns:a16="http://schemas.microsoft.com/office/drawing/2014/main" id="{ABF73C24-E9E3-44F3-9410-C3249E50B0A8}"/>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7E660970-B4E2-4890-B867-19CA82776C86}"/>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3376AE6C-54E5-499A-8479-73F9EADBE8CD}"/>
              </a:ext>
            </a:extLst>
          </p:cNvPr>
          <p:cNvSpPr>
            <a:spLocks noGrp="1"/>
          </p:cNvSpPr>
          <p:nvPr>
            <p:ph type="sldNum" sz="quarter" idx="22"/>
          </p:nvPr>
        </p:nvSpPr>
        <p:spPr/>
        <p:txBody>
          <a:bodyPr/>
          <a:lstStyle/>
          <a:p>
            <a:fld id="{B5CEABB6-07DC-46E8-9B57-56EC44A396E5}" type="slidenum">
              <a:rPr lang="en-US" smtClean="0"/>
              <a:t>27</a:t>
            </a:fld>
            <a:endParaRPr lang="en-US" dirty="0"/>
          </a:p>
        </p:txBody>
      </p:sp>
    </p:spTree>
    <p:extLst>
      <p:ext uri="{BB962C8B-B14F-4D97-AF65-F5344CB8AC3E}">
        <p14:creationId xmlns:p14="http://schemas.microsoft.com/office/powerpoint/2010/main" val="3930321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4AC1-9CE2-4580-99FA-A39047498A9E}"/>
              </a:ext>
            </a:extLst>
          </p:cNvPr>
          <p:cNvSpPr>
            <a:spLocks noGrp="1"/>
          </p:cNvSpPr>
          <p:nvPr>
            <p:ph type="title"/>
          </p:nvPr>
        </p:nvSpPr>
        <p:spPr>
          <a:xfrm>
            <a:off x="1981200" y="379300"/>
            <a:ext cx="8421688" cy="769569"/>
          </a:xfrm>
        </p:spPr>
        <p:txBody>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3.2) Linux as a server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3" name="Text Placeholder 2">
            <a:extLst>
              <a:ext uri="{FF2B5EF4-FFF2-40B4-BE49-F238E27FC236}">
                <a16:creationId xmlns:a16="http://schemas.microsoft.com/office/drawing/2014/main" id="{36B9D478-B252-4A0A-A6D0-408F39E0A0CB}"/>
              </a:ext>
            </a:extLst>
          </p:cNvPr>
          <p:cNvSpPr>
            <a:spLocks noGrp="1"/>
          </p:cNvSpPr>
          <p:nvPr>
            <p:ph type="body" sz="quarter" idx="13"/>
          </p:nvPr>
        </p:nvSpPr>
        <p:spPr>
          <a:xfrm>
            <a:off x="1485664" y="1337622"/>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Long-Term Support (LTS):</a:t>
            </a:r>
            <a:endParaRPr lang="en-US" dirty="0">
              <a:effectLst/>
              <a:latin typeface="Calibri" panose="020F0502020204030204" pitchFamily="34" charset="0"/>
              <a:ea typeface="Calibri" panose="020F0502020204030204" pitchFamily="34" charset="0"/>
              <a:cs typeface="Vijaya" panose="02020604020202020204" pitchFamily="18" charset="0"/>
            </a:endParaRPr>
          </a:p>
          <a:p>
            <a:pPr algn="l"/>
            <a:endParaRPr lang="en-US" dirty="0"/>
          </a:p>
        </p:txBody>
      </p:sp>
      <p:sp>
        <p:nvSpPr>
          <p:cNvPr id="4" name="Text Placeholder 3">
            <a:extLst>
              <a:ext uri="{FF2B5EF4-FFF2-40B4-BE49-F238E27FC236}">
                <a16:creationId xmlns:a16="http://schemas.microsoft.com/office/drawing/2014/main" id="{97E6F7D2-8DB5-41E5-9C29-149080837C38}"/>
              </a:ext>
            </a:extLst>
          </p:cNvPr>
          <p:cNvSpPr>
            <a:spLocks noGrp="1"/>
          </p:cNvSpPr>
          <p:nvPr>
            <p:ph type="body" sz="quarter" idx="15"/>
          </p:nvPr>
        </p:nvSpPr>
        <p:spPr>
          <a:xfrm>
            <a:off x="1485664" y="1897867"/>
            <a:ext cx="5820744" cy="1057308"/>
          </a:xfrm>
        </p:spPr>
        <p:txBody>
          <a:bodyPr>
            <a:normAutofit fontScale="92500" lnSpcReduction="20000"/>
          </a:bodyPr>
          <a:lstStyle/>
          <a:p>
            <a:pPr algn="l"/>
            <a:r>
              <a:rPr lang="en-US" sz="2100" dirty="0">
                <a:effectLst/>
                <a:latin typeface="Times New Roman" panose="02020603050405020304" pitchFamily="18" charset="0"/>
                <a:ea typeface="Calibri" panose="020F0502020204030204" pitchFamily="34" charset="0"/>
                <a:cs typeface="Times New Roman" panose="02020603050405020304" pitchFamily="18" charset="0"/>
              </a:rPr>
              <a:t>Linux distributions often offer LTS releases, which are extended updates and security patches, typically five years or more, to maintain system stability and prevent disruptions.</a:t>
            </a:r>
          </a:p>
          <a:p>
            <a:endParaRPr lang="en-US" dirty="0"/>
          </a:p>
        </p:txBody>
      </p:sp>
      <p:sp>
        <p:nvSpPr>
          <p:cNvPr id="7" name="Text Placeholder 6">
            <a:extLst>
              <a:ext uri="{FF2B5EF4-FFF2-40B4-BE49-F238E27FC236}">
                <a16:creationId xmlns:a16="http://schemas.microsoft.com/office/drawing/2014/main" id="{D3394225-D0B7-488B-A8FA-4F771E7A1AE6}"/>
              </a:ext>
            </a:extLst>
          </p:cNvPr>
          <p:cNvSpPr>
            <a:spLocks noGrp="1"/>
          </p:cNvSpPr>
          <p:nvPr>
            <p:ph type="body" sz="quarter" idx="18"/>
          </p:nvPr>
        </p:nvSpPr>
        <p:spPr>
          <a:xfrm>
            <a:off x="1485496" y="3590446"/>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Security Updates: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C8AE8EEC-390E-4081-ACA7-71A6FC715A1A}"/>
              </a:ext>
            </a:extLst>
          </p:cNvPr>
          <p:cNvSpPr>
            <a:spLocks noGrp="1"/>
          </p:cNvSpPr>
          <p:nvPr>
            <p:ph type="body" sz="quarter" idx="19"/>
          </p:nvPr>
        </p:nvSpPr>
        <p:spPr>
          <a:xfrm>
            <a:off x="1485496" y="4151335"/>
            <a:ext cx="5820743" cy="1203180"/>
          </a:xfrm>
        </p:spPr>
        <p:txBody>
          <a:bodyPr>
            <a:normAutofit/>
          </a:bodyPr>
          <a:lstStyle/>
          <a:p>
            <a:pPr algn="l"/>
            <a:r>
              <a:rPr lang="en-US" sz="1900" dirty="0">
                <a:effectLst/>
                <a:latin typeface="Times New Roman" panose="02020603050405020304" pitchFamily="18" charset="0"/>
                <a:ea typeface="Calibri" panose="020F0502020204030204" pitchFamily="34" charset="0"/>
                <a:cs typeface="Times New Roman" panose="02020603050405020304" pitchFamily="18" charset="0"/>
              </a:rPr>
              <a:t>Linux distributions regularly release security updates to address vulnerabilities and issues, ensuring a safe server environment through a proactive approach.</a:t>
            </a:r>
          </a:p>
          <a:p>
            <a:endParaRPr lang="en-US" dirty="0"/>
          </a:p>
        </p:txBody>
      </p:sp>
      <p:sp>
        <p:nvSpPr>
          <p:cNvPr id="11" name="Date Placeholder 10">
            <a:extLst>
              <a:ext uri="{FF2B5EF4-FFF2-40B4-BE49-F238E27FC236}">
                <a16:creationId xmlns:a16="http://schemas.microsoft.com/office/drawing/2014/main" id="{F973586A-B65F-4B20-8D17-FEE5FB573F55}"/>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67EEB520-55B0-41D5-A97A-3C32DBB61C70}"/>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5032DA30-EE9F-452B-909F-C65BE7741C6D}"/>
              </a:ext>
            </a:extLst>
          </p:cNvPr>
          <p:cNvSpPr>
            <a:spLocks noGrp="1"/>
          </p:cNvSpPr>
          <p:nvPr>
            <p:ph type="sldNum" sz="quarter" idx="22"/>
          </p:nvPr>
        </p:nvSpPr>
        <p:spPr/>
        <p:txBody>
          <a:bodyPr/>
          <a:lstStyle/>
          <a:p>
            <a:fld id="{B5CEABB6-07DC-46E8-9B57-56EC44A396E5}" type="slidenum">
              <a:rPr lang="en-US" smtClean="0"/>
              <a:t>28</a:t>
            </a:fld>
            <a:endParaRPr lang="en-US" dirty="0"/>
          </a:p>
        </p:txBody>
      </p:sp>
    </p:spTree>
    <p:extLst>
      <p:ext uri="{BB962C8B-B14F-4D97-AF65-F5344CB8AC3E}">
        <p14:creationId xmlns:p14="http://schemas.microsoft.com/office/powerpoint/2010/main" val="3474880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674CA-427B-4311-8E53-6B0A78D54903}"/>
              </a:ext>
            </a:extLst>
          </p:cNvPr>
          <p:cNvSpPr>
            <a:spLocks noGrp="1"/>
          </p:cNvSpPr>
          <p:nvPr>
            <p:ph type="body" sz="quarter" idx="13"/>
          </p:nvPr>
        </p:nvSpPr>
        <p:spPr>
          <a:xfrm>
            <a:off x="2064055" y="1459293"/>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Access Control:</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5F754E53-E892-4229-8E98-FE12F177BFF1}"/>
              </a:ext>
            </a:extLst>
          </p:cNvPr>
          <p:cNvSpPr>
            <a:spLocks noGrp="1"/>
          </p:cNvSpPr>
          <p:nvPr>
            <p:ph type="body" sz="quarter" idx="15"/>
          </p:nvPr>
        </p:nvSpPr>
        <p:spPr>
          <a:xfrm>
            <a:off x="2022627" y="2228185"/>
            <a:ext cx="7210916" cy="1057308"/>
          </a:xfrm>
        </p:spPr>
        <p:txBody>
          <a:bodyPr>
            <a:normAutofit/>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Linux provides robust access control through user permissions, file ownership, and security policies.</a:t>
            </a:r>
          </a:p>
          <a:p>
            <a:endParaRPr lang="en-US" dirty="0"/>
          </a:p>
        </p:txBody>
      </p:sp>
      <p:sp>
        <p:nvSpPr>
          <p:cNvPr id="7" name="Text Placeholder 6">
            <a:extLst>
              <a:ext uri="{FF2B5EF4-FFF2-40B4-BE49-F238E27FC236}">
                <a16:creationId xmlns:a16="http://schemas.microsoft.com/office/drawing/2014/main" id="{C863AC77-15CD-4C80-A618-040DC6C3EF02}"/>
              </a:ext>
            </a:extLst>
          </p:cNvPr>
          <p:cNvSpPr>
            <a:spLocks noGrp="1"/>
          </p:cNvSpPr>
          <p:nvPr>
            <p:ph type="body" sz="quarter" idx="18"/>
          </p:nvPr>
        </p:nvSpPr>
        <p:spPr>
          <a:xfrm>
            <a:off x="2058603" y="3936425"/>
            <a:ext cx="468590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Community and Support: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2B8E2B92-A209-4C79-A090-09E3D851B197}"/>
              </a:ext>
            </a:extLst>
          </p:cNvPr>
          <p:cNvSpPr>
            <a:spLocks noGrp="1"/>
          </p:cNvSpPr>
          <p:nvPr>
            <p:ph type="body" sz="quarter" idx="19"/>
          </p:nvPr>
        </p:nvSpPr>
        <p:spPr>
          <a:xfrm>
            <a:off x="2058603" y="4636343"/>
            <a:ext cx="7138959" cy="912473"/>
          </a:xfrm>
        </p:spPr>
        <p:txBody>
          <a:bodyPr>
            <a:normAutofit lnSpcReduction="10000"/>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Linux's active user and developer community ensures a stable environment by providing support, best practices, and ongoing development, thereby maintaining server integrity.</a:t>
            </a:r>
          </a:p>
          <a:p>
            <a:pPr algn="l"/>
            <a:endParaRPr lang="en-US" dirty="0"/>
          </a:p>
        </p:txBody>
      </p:sp>
      <p:sp>
        <p:nvSpPr>
          <p:cNvPr id="11" name="Date Placeholder 10">
            <a:extLst>
              <a:ext uri="{FF2B5EF4-FFF2-40B4-BE49-F238E27FC236}">
                <a16:creationId xmlns:a16="http://schemas.microsoft.com/office/drawing/2014/main" id="{98ACE234-AA91-4504-A4FE-0AC9C44FE491}"/>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368290C-B9BA-4680-8594-1EAB446ECCC6}"/>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5F49C25B-0800-4574-9B81-0329D4D975E2}"/>
              </a:ext>
            </a:extLst>
          </p:cNvPr>
          <p:cNvSpPr>
            <a:spLocks noGrp="1"/>
          </p:cNvSpPr>
          <p:nvPr>
            <p:ph type="sldNum" sz="quarter" idx="22"/>
          </p:nvPr>
        </p:nvSpPr>
        <p:spPr/>
        <p:txBody>
          <a:bodyPr/>
          <a:lstStyle/>
          <a:p>
            <a:fld id="{B5CEABB6-07DC-46E8-9B57-56EC44A396E5}" type="slidenum">
              <a:rPr lang="en-US" smtClean="0"/>
              <a:t>29</a:t>
            </a:fld>
            <a:endParaRPr lang="en-US" dirty="0"/>
          </a:p>
        </p:txBody>
      </p:sp>
    </p:spTree>
    <p:extLst>
      <p:ext uri="{BB962C8B-B14F-4D97-AF65-F5344CB8AC3E}">
        <p14:creationId xmlns:p14="http://schemas.microsoft.com/office/powerpoint/2010/main" val="211547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32011" y="667166"/>
            <a:ext cx="6674223" cy="585788"/>
          </a:xfrm>
        </p:spPr>
        <p:txBody>
          <a:bodyPr>
            <a:normAutofit/>
          </a:bodyPr>
          <a:lstStyle/>
          <a:p>
            <a:r>
              <a:rPr lang="en-US" b="1" dirty="0"/>
              <a:t>The features we are covering…</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391682" y="1667923"/>
            <a:ext cx="6338048" cy="514350"/>
          </a:xfrm>
        </p:spPr>
        <p:txBody>
          <a:bodyPr vert="horz" lIns="91440" tIns="45720" rIns="91440" bIns="45720" rtlCol="0" anchor="ctr">
            <a:normAutofit/>
          </a:bodyPr>
          <a:lstStyle/>
          <a:p>
            <a:pPr marL="342900" marR="0" lvl="0" indent="-342900">
              <a:lnSpc>
                <a:spcPct val="107000"/>
              </a:lnSpc>
              <a:spcBef>
                <a:spcPts val="0"/>
              </a:spcBef>
              <a:spcAft>
                <a:spcPts val="800"/>
              </a:spcAft>
              <a:buFont typeface="+mj-lt"/>
              <a:buAutoNum type="arabicPeriod"/>
            </a:pPr>
            <a:r>
              <a:rPr lang="en-US" dirty="0">
                <a:effectLst/>
                <a:latin typeface="Times New Roman" panose="02020603050405020304" pitchFamily="18" charset="0"/>
                <a:ea typeface="Calibri" panose="020F0502020204030204" pitchFamily="34" charset="0"/>
                <a:cs typeface="Vijaya" panose="02020604020202020204" pitchFamily="18" charset="0"/>
              </a:rPr>
              <a:t>The Level of security on operating systems</a:t>
            </a:r>
            <a:endParaRPr lang="en-US" dirty="0">
              <a:effectLst/>
              <a:latin typeface="Calibri" panose="020F0502020204030204" pitchFamily="34" charset="0"/>
              <a:ea typeface="Calibri" panose="020F0502020204030204" pitchFamily="34" charset="0"/>
              <a:cs typeface="Vijaya" panose="02020604020202020204" pitchFamily="18" charset="0"/>
            </a:endParaRP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2882153" y="2747331"/>
            <a:ext cx="5529329" cy="514350"/>
          </a:xfrm>
        </p:spPr>
        <p:txBody>
          <a:bodyPr/>
          <a:lstStyle/>
          <a:p>
            <a:pPr marR="0" lvl="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Vijaya" panose="02020604020202020204" pitchFamily="18" charset="0"/>
              </a:rPr>
              <a:t>2. Manage memory, processor, file, etc.</a:t>
            </a:r>
            <a:endParaRPr lang="en-US" dirty="0">
              <a:effectLst/>
              <a:latin typeface="Calibri" panose="020F0502020204030204" pitchFamily="34" charset="0"/>
              <a:ea typeface="Calibri" panose="020F0502020204030204" pitchFamily="34" charset="0"/>
              <a:cs typeface="Vijaya" panose="02020604020202020204" pitchFamily="18" charset="0"/>
            </a:endParaRP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3695568" y="3963195"/>
            <a:ext cx="8001369" cy="514350"/>
          </a:xfrm>
        </p:spPr>
        <p:txBody>
          <a:bodyPr/>
          <a:lstStyle/>
          <a:p>
            <a:pPr marR="0" lvl="0" algn="ctr">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Vijaya" panose="02020604020202020204" pitchFamily="18" charset="0"/>
              </a:rPr>
              <a:t>3. Provide a stable, portable, reliable, safe, well-behaved             environment.</a:t>
            </a:r>
            <a:endParaRPr lang="en-US" dirty="0">
              <a:effectLst/>
              <a:latin typeface="Calibri" panose="020F0502020204030204" pitchFamily="34" charset="0"/>
              <a:ea typeface="Calibri" panose="020F0502020204030204" pitchFamily="34" charset="0"/>
              <a:cs typeface="Vijaya" panose="02020604020202020204" pitchFamily="18" charset="0"/>
            </a:endParaRP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4058982" y="5042603"/>
            <a:ext cx="7936612" cy="514350"/>
          </a:xfrm>
        </p:spPr>
        <p:txBody>
          <a:bodyPr/>
          <a:lstStyle/>
          <a:p>
            <a:pPr algn="ctr"/>
            <a:r>
              <a:rPr lang="en-US" dirty="0">
                <a:effectLst/>
                <a:latin typeface="Times New Roman" panose="02020603050405020304" pitchFamily="18" charset="0"/>
                <a:ea typeface="Calibri" panose="020F0502020204030204" pitchFamily="34" charset="0"/>
              </a:rPr>
              <a:t>4. Share Resources among users fairly, efficiently and safely.</a:t>
            </a:r>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98E-C168-4401-9331-347003085E2B}"/>
              </a:ext>
            </a:extLst>
          </p:cNvPr>
          <p:cNvSpPr>
            <a:spLocks noGrp="1"/>
          </p:cNvSpPr>
          <p:nvPr>
            <p:ph type="title"/>
          </p:nvPr>
        </p:nvSpPr>
        <p:spPr>
          <a:xfrm>
            <a:off x="1885156" y="426185"/>
            <a:ext cx="8421688" cy="655269"/>
          </a:xfrm>
        </p:spPr>
        <p:txBody>
          <a:bodyPr>
            <a:normAutofit fontScale="90000"/>
          </a:bodyPr>
          <a:lstStyle/>
          <a:p>
            <a:r>
              <a:rPr lang="en-US" sz="2200" b="1" dirty="0">
                <a:effectLst/>
                <a:latin typeface="Times New Roman" panose="02020603050405020304" pitchFamily="18" charset="0"/>
                <a:ea typeface="Calibri" panose="020F0502020204030204" pitchFamily="34" charset="0"/>
                <a:cs typeface="Vijaya" panose="02020604020202020204" pitchFamily="18" charset="0"/>
              </a:rPr>
              <a:t>3.3) Android as mobile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3" name="Text Placeholder 2">
            <a:extLst>
              <a:ext uri="{FF2B5EF4-FFF2-40B4-BE49-F238E27FC236}">
                <a16:creationId xmlns:a16="http://schemas.microsoft.com/office/drawing/2014/main" id="{9548E464-644E-4D8A-BB6C-4A2F6822F802}"/>
              </a:ext>
            </a:extLst>
          </p:cNvPr>
          <p:cNvSpPr>
            <a:spLocks noGrp="1"/>
          </p:cNvSpPr>
          <p:nvPr>
            <p:ph type="body" sz="quarter" idx="13"/>
          </p:nvPr>
        </p:nvSpPr>
        <p:spPr>
          <a:xfrm>
            <a:off x="1345222" y="1346063"/>
            <a:ext cx="6093069" cy="365125"/>
          </a:xfrm>
        </p:spPr>
        <p:txBody>
          <a:bodyPr>
            <a:noAutofit/>
          </a:bodyPr>
          <a:lstStyle/>
          <a:p>
            <a:pPr algn="l"/>
            <a:r>
              <a:rPr lang="en-US" b="1" dirty="0">
                <a:effectLst/>
                <a:latin typeface="Times New Roman" panose="02020603050405020304" pitchFamily="18" charset="0"/>
                <a:ea typeface="Calibri" panose="020F0502020204030204" pitchFamily="34" charset="0"/>
              </a:rPr>
              <a:t>Open Source and Customizability:</a:t>
            </a:r>
            <a:endParaRPr lang="en-US" dirty="0"/>
          </a:p>
        </p:txBody>
      </p:sp>
      <p:sp>
        <p:nvSpPr>
          <p:cNvPr id="4" name="Text Placeholder 3">
            <a:extLst>
              <a:ext uri="{FF2B5EF4-FFF2-40B4-BE49-F238E27FC236}">
                <a16:creationId xmlns:a16="http://schemas.microsoft.com/office/drawing/2014/main" id="{8C47177F-05C8-4D21-BC61-FB12E633A229}"/>
              </a:ext>
            </a:extLst>
          </p:cNvPr>
          <p:cNvSpPr>
            <a:spLocks noGrp="1"/>
          </p:cNvSpPr>
          <p:nvPr>
            <p:ph type="body" sz="quarter" idx="15"/>
          </p:nvPr>
        </p:nvSpPr>
        <p:spPr>
          <a:xfrm>
            <a:off x="1345222" y="2009463"/>
            <a:ext cx="6964730"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 an open-source platform, enables manufacturers to customize its operating system for compatibility with various devices, ensuring portability across different platforms.</a:t>
            </a:r>
          </a:p>
        </p:txBody>
      </p:sp>
      <p:sp>
        <p:nvSpPr>
          <p:cNvPr id="7" name="Text Placeholder 6">
            <a:extLst>
              <a:ext uri="{FF2B5EF4-FFF2-40B4-BE49-F238E27FC236}">
                <a16:creationId xmlns:a16="http://schemas.microsoft.com/office/drawing/2014/main" id="{57750589-2A8E-47C9-AA48-61E84940A0A7}"/>
              </a:ext>
            </a:extLst>
          </p:cNvPr>
          <p:cNvSpPr>
            <a:spLocks noGrp="1"/>
          </p:cNvSpPr>
          <p:nvPr>
            <p:ph type="body" sz="quarter" idx="18"/>
          </p:nvPr>
        </p:nvSpPr>
        <p:spPr>
          <a:xfrm>
            <a:off x="1345222" y="3689153"/>
            <a:ext cx="6444763"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Application Ecosystem:</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8D7E0722-843E-4EF6-87CF-041801EFBE96}"/>
              </a:ext>
            </a:extLst>
          </p:cNvPr>
          <p:cNvSpPr>
            <a:spLocks noGrp="1"/>
          </p:cNvSpPr>
          <p:nvPr>
            <p:ph type="body" sz="quarter" idx="19"/>
          </p:nvPr>
        </p:nvSpPr>
        <p:spPr>
          <a:xfrm>
            <a:off x="1345222" y="4272066"/>
            <a:ext cx="7403124"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 offers a vast and diverse ecosystem of applications through Google Play Store, ensuring users find the right app to meet their needs and maintain a well-behaved environment.</a:t>
            </a:r>
          </a:p>
        </p:txBody>
      </p:sp>
      <p:sp>
        <p:nvSpPr>
          <p:cNvPr id="11" name="Date Placeholder 10">
            <a:extLst>
              <a:ext uri="{FF2B5EF4-FFF2-40B4-BE49-F238E27FC236}">
                <a16:creationId xmlns:a16="http://schemas.microsoft.com/office/drawing/2014/main" id="{EB2D9961-7FFC-464F-B420-58587805C99D}"/>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A71D7A2C-DC30-47CB-95C2-56BE5004DCA6}"/>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1C195329-EC87-44D6-AB70-C4EA0D89CE69}"/>
              </a:ext>
            </a:extLst>
          </p:cNvPr>
          <p:cNvSpPr>
            <a:spLocks noGrp="1"/>
          </p:cNvSpPr>
          <p:nvPr>
            <p:ph type="sldNum" sz="quarter" idx="22"/>
          </p:nvPr>
        </p:nvSpPr>
        <p:spPr/>
        <p:txBody>
          <a:bodyPr/>
          <a:lstStyle/>
          <a:p>
            <a:fld id="{B5CEABB6-07DC-46E8-9B57-56EC44A396E5}" type="slidenum">
              <a:rPr lang="en-US" smtClean="0"/>
              <a:t>30</a:t>
            </a:fld>
            <a:endParaRPr lang="en-US" dirty="0"/>
          </a:p>
        </p:txBody>
      </p:sp>
    </p:spTree>
    <p:extLst>
      <p:ext uri="{BB962C8B-B14F-4D97-AF65-F5344CB8AC3E}">
        <p14:creationId xmlns:p14="http://schemas.microsoft.com/office/powerpoint/2010/main" val="3045343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FEABC6-5247-4AF4-A076-4CF76A14C068}"/>
              </a:ext>
            </a:extLst>
          </p:cNvPr>
          <p:cNvSpPr>
            <a:spLocks noGrp="1"/>
          </p:cNvSpPr>
          <p:nvPr>
            <p:ph type="body" sz="quarter" idx="13"/>
          </p:nvPr>
        </p:nvSpPr>
        <p:spPr>
          <a:xfrm>
            <a:off x="1389581" y="1215961"/>
            <a:ext cx="5169481"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Regular Updates and Improvements: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EE207538-9322-4A50-B540-13F4F86D474C}"/>
              </a:ext>
            </a:extLst>
          </p:cNvPr>
          <p:cNvSpPr>
            <a:spLocks noGrp="1"/>
          </p:cNvSpPr>
          <p:nvPr>
            <p:ph type="body" sz="quarter" idx="15"/>
          </p:nvPr>
        </p:nvSpPr>
        <p:spPr>
          <a:xfrm>
            <a:off x="1566341" y="1801683"/>
            <a:ext cx="7436981" cy="1280881"/>
          </a:xfrm>
        </p:spPr>
        <p:txBody>
          <a:bodyPr>
            <a:normAutofit fontScale="92500" lnSpcReduction="10000"/>
          </a:bodyPr>
          <a:lstStyle/>
          <a:p>
            <a:pPr algn="l"/>
            <a:r>
              <a:rPr lang="en-US" sz="1900" dirty="0">
                <a:effectLst/>
                <a:latin typeface="Times New Roman" panose="02020603050405020304" pitchFamily="18" charset="0"/>
                <a:ea typeface="Calibri" panose="020F0502020204030204" pitchFamily="34" charset="0"/>
                <a:cs typeface="Times New Roman" panose="02020603050405020304" pitchFamily="18" charset="0"/>
              </a:rPr>
              <a:t>Google, the creator of the Android operating system, regularly releases updates, including bug fixes, security patches</a:t>
            </a:r>
          </a:p>
          <a:p>
            <a:pPr algn="l"/>
            <a:r>
              <a:rPr lang="en-US" sz="1900" dirty="0">
                <a:latin typeface="Times New Roman" panose="02020603050405020304" pitchFamily="18" charset="0"/>
                <a:ea typeface="Calibri" panose="020F0502020204030204" pitchFamily="34" charset="0"/>
                <a:cs typeface="Times New Roman" panose="02020603050405020304" pitchFamily="18" charset="0"/>
              </a:rPr>
              <a:t>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nd feature enhancements, to ensure the reliability and safety of Android devices and protect them from potential security threats.</a:t>
            </a:r>
          </a:p>
          <a:p>
            <a:endParaRPr lang="en-US" dirty="0"/>
          </a:p>
        </p:txBody>
      </p:sp>
      <p:sp>
        <p:nvSpPr>
          <p:cNvPr id="7" name="Text Placeholder 6">
            <a:extLst>
              <a:ext uri="{FF2B5EF4-FFF2-40B4-BE49-F238E27FC236}">
                <a16:creationId xmlns:a16="http://schemas.microsoft.com/office/drawing/2014/main" id="{26EBB32A-D7B0-42F6-A98F-1E4EEAD4379D}"/>
              </a:ext>
            </a:extLst>
          </p:cNvPr>
          <p:cNvSpPr>
            <a:spLocks noGrp="1"/>
          </p:cNvSpPr>
          <p:nvPr>
            <p:ph type="body" sz="quarter" idx="18"/>
          </p:nvPr>
        </p:nvSpPr>
        <p:spPr>
          <a:xfrm>
            <a:off x="1565427" y="3512327"/>
            <a:ext cx="5081956"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Interoperability with Google Services: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51A960D8-3A83-4E08-B890-5B531E27F484}"/>
              </a:ext>
            </a:extLst>
          </p:cNvPr>
          <p:cNvSpPr>
            <a:spLocks noGrp="1"/>
          </p:cNvSpPr>
          <p:nvPr>
            <p:ph type="body" sz="quarter" idx="19"/>
          </p:nvPr>
        </p:nvSpPr>
        <p:spPr>
          <a:xfrm>
            <a:off x="1565427" y="4079017"/>
            <a:ext cx="7517028"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Android's seamless integration with Google services like Drive, Photos, Gmail, and Maps improves user experience and ensures reliable and stable functionality within the Android ecosystem.</a:t>
            </a:r>
          </a:p>
        </p:txBody>
      </p:sp>
      <p:sp>
        <p:nvSpPr>
          <p:cNvPr id="11" name="Date Placeholder 10">
            <a:extLst>
              <a:ext uri="{FF2B5EF4-FFF2-40B4-BE49-F238E27FC236}">
                <a16:creationId xmlns:a16="http://schemas.microsoft.com/office/drawing/2014/main" id="{CCDEA4DB-BEEE-4E86-95C5-C51A101CAF42}"/>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420439B-11D9-4C74-98E5-1C8F6A00AFD3}"/>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4C701B0-1151-4DFF-8A4D-5F033EF9DAD8}"/>
              </a:ext>
            </a:extLst>
          </p:cNvPr>
          <p:cNvSpPr>
            <a:spLocks noGrp="1"/>
          </p:cNvSpPr>
          <p:nvPr>
            <p:ph type="sldNum" sz="quarter" idx="22"/>
          </p:nvPr>
        </p:nvSpPr>
        <p:spPr/>
        <p:txBody>
          <a:bodyPr/>
          <a:lstStyle/>
          <a:p>
            <a:fld id="{B5CEABB6-07DC-46E8-9B57-56EC44A396E5}" type="slidenum">
              <a:rPr lang="en-US" smtClean="0"/>
              <a:t>31</a:t>
            </a:fld>
            <a:endParaRPr lang="en-US" dirty="0"/>
          </a:p>
        </p:txBody>
      </p:sp>
    </p:spTree>
    <p:extLst>
      <p:ext uri="{BB962C8B-B14F-4D97-AF65-F5344CB8AC3E}">
        <p14:creationId xmlns:p14="http://schemas.microsoft.com/office/powerpoint/2010/main" val="228388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C23F-5390-487C-8FC3-1F7690E3493E}"/>
              </a:ext>
            </a:extLst>
          </p:cNvPr>
          <p:cNvSpPr>
            <a:spLocks noGrp="1"/>
          </p:cNvSpPr>
          <p:nvPr>
            <p:ph type="title"/>
          </p:nvPr>
        </p:nvSpPr>
        <p:spPr/>
        <p:txBody>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4. SHARE RESOURCES AMONG USERS FAIRLY, EFFICIENTLY AND SAFELY</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4" name="Text Placeholder 3">
            <a:extLst>
              <a:ext uri="{FF2B5EF4-FFF2-40B4-BE49-F238E27FC236}">
                <a16:creationId xmlns:a16="http://schemas.microsoft.com/office/drawing/2014/main" id="{492FDBFB-20F3-4787-B3BE-8E8AB0417E01}"/>
              </a:ext>
            </a:extLst>
          </p:cNvPr>
          <p:cNvSpPr>
            <a:spLocks noGrp="1"/>
          </p:cNvSpPr>
          <p:nvPr>
            <p:ph type="body" sz="quarter" idx="15"/>
          </p:nvPr>
        </p:nvSpPr>
        <p:spPr>
          <a:xfrm>
            <a:off x="1732085" y="2048608"/>
            <a:ext cx="9522069" cy="2708030"/>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Fairly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equitable resource sharing refers to the distribution of resources among users according to priority.</a:t>
            </a:r>
          </a:p>
          <a:p>
            <a:pPr marR="0" lvl="0" algn="just">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Efficiently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aim is to optimize the use of resources. This affects resource consumption and system performance.</a:t>
            </a:r>
          </a:p>
          <a:p>
            <a:pPr marR="0" lvl="0" algn="just">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Safely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Safe resource sharing is about protecting resources from misuse, unauthorized access, or security threats</a:t>
            </a:r>
          </a:p>
          <a:p>
            <a:pPr algn="just"/>
            <a:endParaRPr lang="en-US" dirty="0"/>
          </a:p>
        </p:txBody>
      </p:sp>
      <p:sp>
        <p:nvSpPr>
          <p:cNvPr id="11" name="Date Placeholder 10">
            <a:extLst>
              <a:ext uri="{FF2B5EF4-FFF2-40B4-BE49-F238E27FC236}">
                <a16:creationId xmlns:a16="http://schemas.microsoft.com/office/drawing/2014/main" id="{52B1D489-5881-4983-8432-B8149EA97F1B}"/>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8ACCBDB4-254B-4231-B85B-887983DAB95F}"/>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45629D8A-34ED-460C-AA23-183FD95F92D9}"/>
              </a:ext>
            </a:extLst>
          </p:cNvPr>
          <p:cNvSpPr>
            <a:spLocks noGrp="1"/>
          </p:cNvSpPr>
          <p:nvPr>
            <p:ph type="sldNum" sz="quarter" idx="22"/>
          </p:nvPr>
        </p:nvSpPr>
        <p:spPr/>
        <p:txBody>
          <a:bodyPr/>
          <a:lstStyle/>
          <a:p>
            <a:fld id="{B5CEABB6-07DC-46E8-9B57-56EC44A396E5}" type="slidenum">
              <a:rPr lang="en-US" smtClean="0"/>
              <a:t>32</a:t>
            </a:fld>
            <a:endParaRPr lang="en-US" dirty="0"/>
          </a:p>
        </p:txBody>
      </p:sp>
    </p:spTree>
    <p:extLst>
      <p:ext uri="{BB962C8B-B14F-4D97-AF65-F5344CB8AC3E}">
        <p14:creationId xmlns:p14="http://schemas.microsoft.com/office/powerpoint/2010/main" val="325452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4973-20AE-46D8-BF04-12233823A261}"/>
              </a:ext>
            </a:extLst>
          </p:cNvPr>
          <p:cNvSpPr>
            <a:spLocks noGrp="1"/>
          </p:cNvSpPr>
          <p:nvPr>
            <p:ph type="title"/>
          </p:nvPr>
        </p:nvSpPr>
        <p:spPr>
          <a:xfrm>
            <a:off x="1773165" y="140004"/>
            <a:ext cx="8421688" cy="661402"/>
          </a:xfrm>
        </p:spPr>
        <p:txBody>
          <a:bodyPr>
            <a:normAutofit fontScale="90000"/>
          </a:bodyPr>
          <a:lstStyle/>
          <a:p>
            <a:r>
              <a:rPr lang="en-US" sz="2200" b="1" dirty="0">
                <a:effectLst/>
                <a:latin typeface="Times New Roman" panose="02020603050405020304" pitchFamily="18" charset="0"/>
                <a:ea typeface="Calibri" panose="020F0502020204030204" pitchFamily="34" charset="0"/>
                <a:cs typeface="Vijaya" panose="02020604020202020204" pitchFamily="18" charset="0"/>
              </a:rPr>
              <a:t>4.1)Windows as a client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3" name="Text Placeholder 2">
            <a:extLst>
              <a:ext uri="{FF2B5EF4-FFF2-40B4-BE49-F238E27FC236}">
                <a16:creationId xmlns:a16="http://schemas.microsoft.com/office/drawing/2014/main" id="{D7C74479-CF49-456A-A971-6706231CF0E4}"/>
              </a:ext>
            </a:extLst>
          </p:cNvPr>
          <p:cNvSpPr>
            <a:spLocks noGrp="1"/>
          </p:cNvSpPr>
          <p:nvPr>
            <p:ph type="body" sz="quarter" idx="13"/>
          </p:nvPr>
        </p:nvSpPr>
        <p:spPr>
          <a:xfrm>
            <a:off x="1952065" y="841654"/>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User account control (UAC)</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5B1A84C1-4761-4692-90A3-A2066C31D4F1}"/>
              </a:ext>
            </a:extLst>
          </p:cNvPr>
          <p:cNvSpPr>
            <a:spLocks noGrp="1"/>
          </p:cNvSpPr>
          <p:nvPr>
            <p:ph type="body" sz="quarter" idx="15"/>
          </p:nvPr>
        </p:nvSpPr>
        <p:spPr>
          <a:xfrm>
            <a:off x="1952979" y="1356297"/>
            <a:ext cx="8421687"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User accounts and permissions are crucial for efficient resource sharing and security in computing environments, with superusers having the highest access and "</a:t>
            </a:r>
            <a:r>
              <a:rPr lang="en-US" sz="1800" dirty="0" err="1">
                <a:latin typeface="Times New Roman" panose="02020603050405020304" pitchFamily="18" charset="0"/>
                <a:cs typeface="Times New Roman" panose="02020603050405020304" pitchFamily="18" charset="0"/>
              </a:rPr>
              <a:t>sudo</a:t>
            </a:r>
            <a:r>
              <a:rPr lang="en-US" sz="1800" dirty="0">
                <a:latin typeface="Times New Roman" panose="02020603050405020304" pitchFamily="18" charset="0"/>
                <a:cs typeface="Times New Roman" panose="02020603050405020304" pitchFamily="18" charset="0"/>
              </a:rPr>
              <a:t>" granting temporary privileges.</a:t>
            </a:r>
          </a:p>
        </p:txBody>
      </p:sp>
      <p:sp>
        <p:nvSpPr>
          <p:cNvPr id="5" name="Text Placeholder 4">
            <a:extLst>
              <a:ext uri="{FF2B5EF4-FFF2-40B4-BE49-F238E27FC236}">
                <a16:creationId xmlns:a16="http://schemas.microsoft.com/office/drawing/2014/main" id="{D6716460-B23C-446D-9AE8-500E5ED334BA}"/>
              </a:ext>
            </a:extLst>
          </p:cNvPr>
          <p:cNvSpPr>
            <a:spLocks noGrp="1"/>
          </p:cNvSpPr>
          <p:nvPr>
            <p:ph type="body" sz="quarter" idx="16"/>
          </p:nvPr>
        </p:nvSpPr>
        <p:spPr>
          <a:xfrm>
            <a:off x="1952064" y="4350466"/>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Task manager</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6" name="Text Placeholder 5">
            <a:extLst>
              <a:ext uri="{FF2B5EF4-FFF2-40B4-BE49-F238E27FC236}">
                <a16:creationId xmlns:a16="http://schemas.microsoft.com/office/drawing/2014/main" id="{FE670D41-180C-40E6-9477-83DEB7A39CE3}"/>
              </a:ext>
            </a:extLst>
          </p:cNvPr>
          <p:cNvSpPr>
            <a:spLocks noGrp="1"/>
          </p:cNvSpPr>
          <p:nvPr>
            <p:ph type="body" sz="quarter" idx="17"/>
          </p:nvPr>
        </p:nvSpPr>
        <p:spPr>
          <a:xfrm>
            <a:off x="1952063" y="4845360"/>
            <a:ext cx="8696271"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Task Manager is a Windows utility that provides real-time monitoring, control, and management of processes and system performance, enabling users to identify resource-intensive applications, start and terminate processes, and close programs.</a:t>
            </a:r>
          </a:p>
        </p:txBody>
      </p:sp>
      <p:sp>
        <p:nvSpPr>
          <p:cNvPr id="7" name="Text Placeholder 6">
            <a:extLst>
              <a:ext uri="{FF2B5EF4-FFF2-40B4-BE49-F238E27FC236}">
                <a16:creationId xmlns:a16="http://schemas.microsoft.com/office/drawing/2014/main" id="{723774F2-EC6C-47DE-974E-E05263348F49}"/>
              </a:ext>
            </a:extLst>
          </p:cNvPr>
          <p:cNvSpPr>
            <a:spLocks noGrp="1"/>
          </p:cNvSpPr>
          <p:nvPr>
            <p:ph type="body" sz="quarter" idx="18"/>
          </p:nvPr>
        </p:nvSpPr>
        <p:spPr>
          <a:xfrm>
            <a:off x="1952064" y="2664975"/>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Group policy</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DDF87921-64CF-4BF6-8B59-E0906931A19E}"/>
              </a:ext>
            </a:extLst>
          </p:cNvPr>
          <p:cNvSpPr>
            <a:spLocks noGrp="1"/>
          </p:cNvSpPr>
          <p:nvPr>
            <p:ph type="body" sz="quarter" idx="19"/>
          </p:nvPr>
        </p:nvSpPr>
        <p:spPr>
          <a:xfrm>
            <a:off x="1952064" y="3070348"/>
            <a:ext cx="8421686"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Group policy in Microsoft Windows simplifies management of large numbers of computers and users by enabling administrators to define and enforce specific configurations and security settings.</a:t>
            </a:r>
          </a:p>
        </p:txBody>
      </p:sp>
      <p:sp>
        <p:nvSpPr>
          <p:cNvPr id="11" name="Date Placeholder 10">
            <a:extLst>
              <a:ext uri="{FF2B5EF4-FFF2-40B4-BE49-F238E27FC236}">
                <a16:creationId xmlns:a16="http://schemas.microsoft.com/office/drawing/2014/main" id="{A90B79AB-ED66-4E77-AF3A-A8AF4A09D7E0}"/>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8217FD74-BE47-4FB4-ABBE-49853CF2FC2A}"/>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3605EDA9-C93F-48C1-B407-F2C0B0BA1AD6}"/>
              </a:ext>
            </a:extLst>
          </p:cNvPr>
          <p:cNvSpPr>
            <a:spLocks noGrp="1"/>
          </p:cNvSpPr>
          <p:nvPr>
            <p:ph type="sldNum" sz="quarter" idx="22"/>
          </p:nvPr>
        </p:nvSpPr>
        <p:spPr/>
        <p:txBody>
          <a:bodyPr/>
          <a:lstStyle/>
          <a:p>
            <a:fld id="{B5CEABB6-07DC-46E8-9B57-56EC44A396E5}" type="slidenum">
              <a:rPr lang="en-US" smtClean="0"/>
              <a:t>33</a:t>
            </a:fld>
            <a:endParaRPr lang="en-US" dirty="0"/>
          </a:p>
        </p:txBody>
      </p:sp>
    </p:spTree>
    <p:extLst>
      <p:ext uri="{BB962C8B-B14F-4D97-AF65-F5344CB8AC3E}">
        <p14:creationId xmlns:p14="http://schemas.microsoft.com/office/powerpoint/2010/main" val="2377738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92905-3B61-45D5-96F5-B6FA2256363C}"/>
              </a:ext>
            </a:extLst>
          </p:cNvPr>
          <p:cNvSpPr>
            <a:spLocks noGrp="1"/>
          </p:cNvSpPr>
          <p:nvPr>
            <p:ph type="body" sz="quarter" idx="13"/>
          </p:nvPr>
        </p:nvSpPr>
        <p:spPr>
          <a:xfrm>
            <a:off x="1485900" y="2681668"/>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User education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180274E9-263F-4CD8-94EE-76546ECAF824}"/>
              </a:ext>
            </a:extLst>
          </p:cNvPr>
          <p:cNvSpPr>
            <a:spLocks noGrp="1"/>
          </p:cNvSpPr>
          <p:nvPr>
            <p:ph type="body" sz="quarter" idx="15"/>
          </p:nvPr>
        </p:nvSpPr>
        <p:spPr>
          <a:xfrm>
            <a:off x="1485664" y="3151311"/>
            <a:ext cx="8694676"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User education is crucial for a secure computing environment, enabling informed decisions, knowledge on best practices, security threats, and organizational policies, promoting digital literacy and risk-awareness.</a:t>
            </a:r>
          </a:p>
        </p:txBody>
      </p:sp>
      <p:sp>
        <p:nvSpPr>
          <p:cNvPr id="5" name="Text Placeholder 4">
            <a:extLst>
              <a:ext uri="{FF2B5EF4-FFF2-40B4-BE49-F238E27FC236}">
                <a16:creationId xmlns:a16="http://schemas.microsoft.com/office/drawing/2014/main" id="{83F56DA7-4EF3-41BE-9DE8-3CBCA4823447}"/>
              </a:ext>
            </a:extLst>
          </p:cNvPr>
          <p:cNvSpPr>
            <a:spLocks noGrp="1"/>
          </p:cNvSpPr>
          <p:nvPr>
            <p:ph type="body" sz="quarter" idx="16"/>
          </p:nvPr>
        </p:nvSpPr>
        <p:spPr>
          <a:xfrm>
            <a:off x="1542307" y="935576"/>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Windows update optimization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6" name="Text Placeholder 5">
            <a:extLst>
              <a:ext uri="{FF2B5EF4-FFF2-40B4-BE49-F238E27FC236}">
                <a16:creationId xmlns:a16="http://schemas.microsoft.com/office/drawing/2014/main" id="{FFC642B2-1F10-4242-9846-0E42CDA8862B}"/>
              </a:ext>
            </a:extLst>
          </p:cNvPr>
          <p:cNvSpPr>
            <a:spLocks noGrp="1"/>
          </p:cNvSpPr>
          <p:nvPr>
            <p:ph type="body" sz="quarter" idx="17"/>
          </p:nvPr>
        </p:nvSpPr>
        <p:spPr>
          <a:xfrm>
            <a:off x="1542307" y="1449667"/>
            <a:ext cx="8694676" cy="1057308"/>
          </a:xfrm>
        </p:spPr>
        <p:txBody>
          <a:bodyPr>
            <a:noAutofit/>
          </a:bodyPr>
          <a:lstStyle/>
          <a:p>
            <a:pPr algn="l"/>
            <a:r>
              <a:rPr lang="en-US" sz="1800" dirty="0">
                <a:latin typeface="Times New Roman" panose="02020603050405020304" pitchFamily="18" charset="0"/>
                <a:cs typeface="Times New Roman" panose="02020603050405020304" pitchFamily="18" charset="0"/>
              </a:rPr>
              <a:t>Windows update optimization is crucial for system stability and effectiveness. It involves managing upgrades, planning for off-peak times, monitoring issues, and establishing strategies to maintain quality, prevent resource conflicts, and improve system functionality.</a:t>
            </a:r>
          </a:p>
        </p:txBody>
      </p:sp>
      <p:sp>
        <p:nvSpPr>
          <p:cNvPr id="7" name="Text Placeholder 6">
            <a:extLst>
              <a:ext uri="{FF2B5EF4-FFF2-40B4-BE49-F238E27FC236}">
                <a16:creationId xmlns:a16="http://schemas.microsoft.com/office/drawing/2014/main" id="{4C28BB74-1B61-4E3A-AD0B-1316FE34E9CC}"/>
              </a:ext>
            </a:extLst>
          </p:cNvPr>
          <p:cNvSpPr>
            <a:spLocks noGrp="1"/>
          </p:cNvSpPr>
          <p:nvPr>
            <p:ph type="body" sz="quarter" idx="18"/>
          </p:nvPr>
        </p:nvSpPr>
        <p:spPr>
          <a:xfrm>
            <a:off x="1485664" y="4437802"/>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Security measures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608D350F-CE8E-4ACA-9D59-0AD1095B39C1}"/>
              </a:ext>
            </a:extLst>
          </p:cNvPr>
          <p:cNvSpPr>
            <a:spLocks noGrp="1"/>
          </p:cNvSpPr>
          <p:nvPr>
            <p:ph type="body" sz="quarter" idx="19"/>
          </p:nvPr>
        </p:nvSpPr>
        <p:spPr>
          <a:xfrm>
            <a:off x="1485664" y="4879679"/>
            <a:ext cx="8807962"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Security measures, such as firewalls, encryption, and antivirus software, safeguard data, systems, and resources against threats, identify vulnerabilities, protect against malware, and ensure digital compliance.</a:t>
            </a:r>
          </a:p>
        </p:txBody>
      </p:sp>
      <p:sp>
        <p:nvSpPr>
          <p:cNvPr id="11" name="Date Placeholder 10">
            <a:extLst>
              <a:ext uri="{FF2B5EF4-FFF2-40B4-BE49-F238E27FC236}">
                <a16:creationId xmlns:a16="http://schemas.microsoft.com/office/drawing/2014/main" id="{0C1C63C1-36A4-4693-99A8-03E98D3AC47B}"/>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4C7A72D-9F27-4F76-946B-301E9BBCB71B}"/>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F074BE4D-D404-4C52-8418-5D27778C2137}"/>
              </a:ext>
            </a:extLst>
          </p:cNvPr>
          <p:cNvSpPr>
            <a:spLocks noGrp="1"/>
          </p:cNvSpPr>
          <p:nvPr>
            <p:ph type="sldNum" sz="quarter" idx="22"/>
          </p:nvPr>
        </p:nvSpPr>
        <p:spPr/>
        <p:txBody>
          <a:bodyPr/>
          <a:lstStyle/>
          <a:p>
            <a:fld id="{B5CEABB6-07DC-46E8-9B57-56EC44A396E5}" type="slidenum">
              <a:rPr lang="en-US" smtClean="0"/>
              <a:t>34</a:t>
            </a:fld>
            <a:endParaRPr lang="en-US" dirty="0"/>
          </a:p>
        </p:txBody>
      </p:sp>
    </p:spTree>
    <p:extLst>
      <p:ext uri="{BB962C8B-B14F-4D97-AF65-F5344CB8AC3E}">
        <p14:creationId xmlns:p14="http://schemas.microsoft.com/office/powerpoint/2010/main" val="4022749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2CBBF28-6725-4077-8730-B3CA197C8D10}"/>
              </a:ext>
            </a:extLst>
          </p:cNvPr>
          <p:cNvSpPr>
            <a:spLocks noGrp="1"/>
          </p:cNvSpPr>
          <p:nvPr>
            <p:ph type="body" sz="quarter" idx="18"/>
          </p:nvPr>
        </p:nvSpPr>
        <p:spPr>
          <a:xfrm>
            <a:off x="1793786" y="3962273"/>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Accounts and groups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039219D6-1AED-4C6F-9AF1-AE29E7105E90}"/>
              </a:ext>
            </a:extLst>
          </p:cNvPr>
          <p:cNvSpPr>
            <a:spLocks noGrp="1"/>
          </p:cNvSpPr>
          <p:nvPr>
            <p:ph type="body" sz="quarter" idx="19"/>
          </p:nvPr>
        </p:nvSpPr>
        <p:spPr>
          <a:xfrm>
            <a:off x="1793786" y="4576549"/>
            <a:ext cx="8662820"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Linux uses user accounts and groups to manage access control and resource allocation, simplifying access control and defining collective resource-sharing policies.</a:t>
            </a:r>
          </a:p>
        </p:txBody>
      </p:sp>
      <p:sp>
        <p:nvSpPr>
          <p:cNvPr id="9" name="Text Placeholder 8">
            <a:extLst>
              <a:ext uri="{FF2B5EF4-FFF2-40B4-BE49-F238E27FC236}">
                <a16:creationId xmlns:a16="http://schemas.microsoft.com/office/drawing/2014/main" id="{F49D921A-92B1-4100-B116-0C2D4CCC5FFC}"/>
              </a:ext>
            </a:extLst>
          </p:cNvPr>
          <p:cNvSpPr>
            <a:spLocks noGrp="1"/>
          </p:cNvSpPr>
          <p:nvPr>
            <p:ph type="body" sz="quarter" idx="23"/>
          </p:nvPr>
        </p:nvSpPr>
        <p:spPr>
          <a:xfrm>
            <a:off x="1793786" y="1745859"/>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File permissions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E5A9DC28-9FD9-4901-BD39-5822AB5AB8FB}"/>
              </a:ext>
            </a:extLst>
          </p:cNvPr>
          <p:cNvSpPr>
            <a:spLocks noGrp="1"/>
          </p:cNvSpPr>
          <p:nvPr>
            <p:ph type="body" sz="quarter" idx="24"/>
          </p:nvPr>
        </p:nvSpPr>
        <p:spPr>
          <a:xfrm>
            <a:off x="1793786" y="2304823"/>
            <a:ext cx="8809389"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File permissions in Linux, categorized into owner, group, and others, are crucial for access control and security. Administrators can define privileges using read, write, and execute attributes, protecting sensitive data.</a:t>
            </a:r>
          </a:p>
        </p:txBody>
      </p:sp>
      <p:sp>
        <p:nvSpPr>
          <p:cNvPr id="11" name="Date Placeholder 10">
            <a:extLst>
              <a:ext uri="{FF2B5EF4-FFF2-40B4-BE49-F238E27FC236}">
                <a16:creationId xmlns:a16="http://schemas.microsoft.com/office/drawing/2014/main" id="{93663668-809B-488B-B83D-A845FB15574F}"/>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78E7ACAB-3EDD-4A13-BFC0-B8892CB402A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FE0708E3-7FFE-4DE8-B92A-A4CC6452A2D6}"/>
              </a:ext>
            </a:extLst>
          </p:cNvPr>
          <p:cNvSpPr>
            <a:spLocks noGrp="1"/>
          </p:cNvSpPr>
          <p:nvPr>
            <p:ph type="sldNum" sz="quarter" idx="22"/>
          </p:nvPr>
        </p:nvSpPr>
        <p:spPr/>
        <p:txBody>
          <a:bodyPr/>
          <a:lstStyle/>
          <a:p>
            <a:fld id="{B5CEABB6-07DC-46E8-9B57-56EC44A396E5}" type="slidenum">
              <a:rPr lang="en-US" smtClean="0"/>
              <a:t>35</a:t>
            </a:fld>
            <a:endParaRPr lang="en-US" dirty="0"/>
          </a:p>
        </p:txBody>
      </p:sp>
      <p:sp>
        <p:nvSpPr>
          <p:cNvPr id="15" name="Title 14">
            <a:extLst>
              <a:ext uri="{FF2B5EF4-FFF2-40B4-BE49-F238E27FC236}">
                <a16:creationId xmlns:a16="http://schemas.microsoft.com/office/drawing/2014/main" id="{EADE76CD-49A7-432F-9082-F066BC6FB471}"/>
              </a:ext>
            </a:extLst>
          </p:cNvPr>
          <p:cNvSpPr>
            <a:spLocks noGrp="1"/>
          </p:cNvSpPr>
          <p:nvPr>
            <p:ph type="title"/>
          </p:nvPr>
        </p:nvSpPr>
        <p:spPr>
          <a:xfrm>
            <a:off x="2469308" y="252745"/>
            <a:ext cx="6278939" cy="486670"/>
          </a:xfrm>
        </p:spPr>
        <p:txBody>
          <a:bodyPr>
            <a:normAutofit fontScale="90000"/>
          </a:bodyPr>
          <a:lstStyle/>
          <a:p>
            <a:r>
              <a:rPr lang="en-US" sz="2200" b="1" dirty="0">
                <a:latin typeface="Times New Roman" panose="02020603050405020304" pitchFamily="18" charset="0"/>
                <a:ea typeface="Calibri" panose="020F0502020204030204" pitchFamily="34" charset="0"/>
                <a:cs typeface="Vijaya" panose="02020604020202020204" pitchFamily="18" charset="0"/>
              </a:rPr>
              <a:t>4.2)LI</a:t>
            </a:r>
            <a:r>
              <a:rPr lang="en-US" sz="2200" b="1" dirty="0">
                <a:effectLst/>
                <a:latin typeface="Times New Roman" panose="02020603050405020304" pitchFamily="18" charset="0"/>
                <a:ea typeface="Calibri" panose="020F0502020204030204" pitchFamily="34" charset="0"/>
                <a:cs typeface="Vijaya" panose="02020604020202020204" pitchFamily="18" charset="0"/>
              </a:rPr>
              <a:t>nux as a server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Tree>
    <p:extLst>
      <p:ext uri="{BB962C8B-B14F-4D97-AF65-F5344CB8AC3E}">
        <p14:creationId xmlns:p14="http://schemas.microsoft.com/office/powerpoint/2010/main" val="2136879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E0101C-A6CC-4351-B033-694CC2A28277}"/>
              </a:ext>
            </a:extLst>
          </p:cNvPr>
          <p:cNvSpPr>
            <a:spLocks noGrp="1"/>
          </p:cNvSpPr>
          <p:nvPr>
            <p:ph type="body" sz="quarter" idx="13"/>
          </p:nvPr>
        </p:nvSpPr>
        <p:spPr>
          <a:xfrm>
            <a:off x="2064055" y="791473"/>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Scheduler policies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91E23D31-7D7B-43CD-A207-6D3659938535}"/>
              </a:ext>
            </a:extLst>
          </p:cNvPr>
          <p:cNvSpPr>
            <a:spLocks noGrp="1"/>
          </p:cNvSpPr>
          <p:nvPr>
            <p:ph type="body" sz="quarter" idx="15"/>
          </p:nvPr>
        </p:nvSpPr>
        <p:spPr>
          <a:xfrm>
            <a:off x="2064970" y="1390019"/>
            <a:ext cx="8509624"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Linux scheduler policies, like the Completely Fair Scheduler (CFS), optimize system performance and ensure fair CPU allocation among running processes, maintaining responsiveness and a balanced user experience.</a:t>
            </a:r>
          </a:p>
        </p:txBody>
      </p:sp>
      <p:sp>
        <p:nvSpPr>
          <p:cNvPr id="7" name="Text Placeholder 6">
            <a:extLst>
              <a:ext uri="{FF2B5EF4-FFF2-40B4-BE49-F238E27FC236}">
                <a16:creationId xmlns:a16="http://schemas.microsoft.com/office/drawing/2014/main" id="{EE5CF1B8-1542-40BE-8A48-675260225AF8}"/>
              </a:ext>
            </a:extLst>
          </p:cNvPr>
          <p:cNvSpPr>
            <a:spLocks noGrp="1"/>
          </p:cNvSpPr>
          <p:nvPr>
            <p:ph type="body" sz="quarter" idx="18"/>
          </p:nvPr>
        </p:nvSpPr>
        <p:spPr>
          <a:xfrm>
            <a:off x="2064055" y="3063875"/>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Control groups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F77D1DA6-97FB-45F8-B88F-BAD8AD59BAFA}"/>
              </a:ext>
            </a:extLst>
          </p:cNvPr>
          <p:cNvSpPr>
            <a:spLocks noGrp="1"/>
          </p:cNvSpPr>
          <p:nvPr>
            <p:ph type="body" sz="quarter" idx="19"/>
          </p:nvPr>
        </p:nvSpPr>
        <p:spPr>
          <a:xfrm>
            <a:off x="2064969" y="3676282"/>
            <a:ext cx="8804591"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Control Groups in Linux manage processes and groups efficiently, ensuring resource limits, preventing contention, and maintaining system stability. They also offer dynamic resource adjustment for fair allocation.</a:t>
            </a:r>
          </a:p>
        </p:txBody>
      </p:sp>
      <p:sp>
        <p:nvSpPr>
          <p:cNvPr id="11" name="Date Placeholder 10">
            <a:extLst>
              <a:ext uri="{FF2B5EF4-FFF2-40B4-BE49-F238E27FC236}">
                <a16:creationId xmlns:a16="http://schemas.microsoft.com/office/drawing/2014/main" id="{CA1E0289-815D-4E43-BB9B-EEADBD9DB6A4}"/>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8E4C5225-5CEC-4934-89BF-3D635E4F86A9}"/>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66B5653-6448-486C-ABBD-596315F83863}"/>
              </a:ext>
            </a:extLst>
          </p:cNvPr>
          <p:cNvSpPr>
            <a:spLocks noGrp="1"/>
          </p:cNvSpPr>
          <p:nvPr>
            <p:ph type="sldNum" sz="quarter" idx="22"/>
          </p:nvPr>
        </p:nvSpPr>
        <p:spPr/>
        <p:txBody>
          <a:bodyPr/>
          <a:lstStyle/>
          <a:p>
            <a:fld id="{B5CEABB6-07DC-46E8-9B57-56EC44A396E5}" type="slidenum">
              <a:rPr lang="en-US" smtClean="0"/>
              <a:t>36</a:t>
            </a:fld>
            <a:endParaRPr lang="en-US" dirty="0"/>
          </a:p>
        </p:txBody>
      </p:sp>
    </p:spTree>
    <p:extLst>
      <p:ext uri="{BB962C8B-B14F-4D97-AF65-F5344CB8AC3E}">
        <p14:creationId xmlns:p14="http://schemas.microsoft.com/office/powerpoint/2010/main" val="574778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67E482-1599-468F-80F9-56C9F1A3E452}"/>
              </a:ext>
            </a:extLst>
          </p:cNvPr>
          <p:cNvSpPr>
            <a:spLocks noGrp="1"/>
          </p:cNvSpPr>
          <p:nvPr>
            <p:ph type="body" sz="quarter" idx="13"/>
          </p:nvPr>
        </p:nvSpPr>
        <p:spPr>
          <a:xfrm>
            <a:off x="1607062" y="3361948"/>
            <a:ext cx="4789074" cy="612050"/>
          </a:xfrm>
        </p:spPr>
        <p:txBody>
          <a:bodyPr>
            <a:normAutofit fontScale="47500" lnSpcReduction="20000"/>
          </a:bodyPr>
          <a:lstStyle/>
          <a:p>
            <a:endParaRPr lang="en-US" dirty="0"/>
          </a:p>
          <a:p>
            <a:pPr marR="0" lvl="0" algn="l">
              <a:lnSpc>
                <a:spcPct val="107000"/>
              </a:lnSpc>
              <a:spcBef>
                <a:spcPts val="0"/>
              </a:spcBef>
              <a:spcAft>
                <a:spcPts val="800"/>
              </a:spcAft>
            </a:pPr>
            <a:r>
              <a:rPr lang="en-US" sz="4200" b="1" dirty="0">
                <a:effectLst/>
                <a:latin typeface="Times New Roman" panose="02020603050405020304" pitchFamily="18" charset="0"/>
                <a:ea typeface="Calibri" panose="020F0502020204030204" pitchFamily="34" charset="0"/>
                <a:cs typeface="Vijaya" panose="02020604020202020204" pitchFamily="18" charset="0"/>
              </a:rPr>
              <a:t>Resource allocation</a:t>
            </a:r>
            <a:endParaRPr lang="en-US" sz="4200"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C6073B86-E24D-43D8-94AB-C222C0FA3A6D}"/>
              </a:ext>
            </a:extLst>
          </p:cNvPr>
          <p:cNvSpPr>
            <a:spLocks noGrp="1"/>
          </p:cNvSpPr>
          <p:nvPr>
            <p:ph type="body" sz="quarter" idx="15"/>
          </p:nvPr>
        </p:nvSpPr>
        <p:spPr>
          <a:xfrm>
            <a:off x="1565427" y="4109097"/>
            <a:ext cx="7989250" cy="1057308"/>
          </a:xfrm>
        </p:spPr>
        <p:txBody>
          <a:bodyPr>
            <a:noAutofit/>
          </a:bodyPr>
          <a:lstStyle/>
          <a:p>
            <a:pPr algn="l"/>
            <a:r>
              <a:rPr lang="en-US" sz="1800" dirty="0">
                <a:latin typeface="Times New Roman" panose="02020603050405020304" pitchFamily="18" charset="0"/>
                <a:cs typeface="Times New Roman" panose="02020603050405020304" pitchFamily="18" charset="0"/>
              </a:rPr>
              <a:t>Android's resource allocation system prioritizes foreground applications for efficient user interactions and background processes to prevent battery drain. Effective task and memory management ensures system stability and efficiency.</a:t>
            </a:r>
          </a:p>
        </p:txBody>
      </p:sp>
      <p:sp>
        <p:nvSpPr>
          <p:cNvPr id="5" name="Text Placeholder 4">
            <a:extLst>
              <a:ext uri="{FF2B5EF4-FFF2-40B4-BE49-F238E27FC236}">
                <a16:creationId xmlns:a16="http://schemas.microsoft.com/office/drawing/2014/main" id="{922FBCF0-7173-4F92-8250-2DA57EE548E5}"/>
              </a:ext>
            </a:extLst>
          </p:cNvPr>
          <p:cNvSpPr>
            <a:spLocks noGrp="1"/>
          </p:cNvSpPr>
          <p:nvPr>
            <p:ph type="body" sz="quarter" idx="16"/>
          </p:nvPr>
        </p:nvSpPr>
        <p:spPr>
          <a:xfrm>
            <a:off x="1565427" y="1449324"/>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Application isolation</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6" name="Text Placeholder 5">
            <a:extLst>
              <a:ext uri="{FF2B5EF4-FFF2-40B4-BE49-F238E27FC236}">
                <a16:creationId xmlns:a16="http://schemas.microsoft.com/office/drawing/2014/main" id="{28744D51-B28A-4F11-8900-9162A9F82316}"/>
              </a:ext>
            </a:extLst>
          </p:cNvPr>
          <p:cNvSpPr>
            <a:spLocks noGrp="1"/>
          </p:cNvSpPr>
          <p:nvPr>
            <p:ph type="body" sz="quarter" idx="17"/>
          </p:nvPr>
        </p:nvSpPr>
        <p:spPr>
          <a:xfrm>
            <a:off x="1565427" y="2071169"/>
            <a:ext cx="8421688"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Application isolation in Android ensures security by separating apps in a sandbox, preventing direct access to other apps' resources, enhancing user safety and privacy, making it a trusted mobile device.</a:t>
            </a:r>
          </a:p>
        </p:txBody>
      </p:sp>
      <p:sp>
        <p:nvSpPr>
          <p:cNvPr id="11" name="Date Placeholder 10">
            <a:extLst>
              <a:ext uri="{FF2B5EF4-FFF2-40B4-BE49-F238E27FC236}">
                <a16:creationId xmlns:a16="http://schemas.microsoft.com/office/drawing/2014/main" id="{CD20C061-9D07-4633-A36B-12909E74FC93}"/>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ACEEB138-DA02-4B54-943C-43590D63B59B}"/>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94F873F8-CD53-4572-9459-022942D51819}"/>
              </a:ext>
            </a:extLst>
          </p:cNvPr>
          <p:cNvSpPr>
            <a:spLocks noGrp="1"/>
          </p:cNvSpPr>
          <p:nvPr>
            <p:ph type="sldNum" sz="quarter" idx="22"/>
          </p:nvPr>
        </p:nvSpPr>
        <p:spPr/>
        <p:txBody>
          <a:bodyPr/>
          <a:lstStyle/>
          <a:p>
            <a:fld id="{B5CEABB6-07DC-46E8-9B57-56EC44A396E5}" type="slidenum">
              <a:rPr lang="en-US" smtClean="0"/>
              <a:t>37</a:t>
            </a:fld>
            <a:endParaRPr lang="en-US" dirty="0"/>
          </a:p>
        </p:txBody>
      </p:sp>
      <p:sp>
        <p:nvSpPr>
          <p:cNvPr id="15" name="Title 14">
            <a:extLst>
              <a:ext uri="{FF2B5EF4-FFF2-40B4-BE49-F238E27FC236}">
                <a16:creationId xmlns:a16="http://schemas.microsoft.com/office/drawing/2014/main" id="{914BC856-BE4B-4C59-BE8C-D4D78F1D4629}"/>
              </a:ext>
            </a:extLst>
          </p:cNvPr>
          <p:cNvSpPr>
            <a:spLocks noGrp="1"/>
          </p:cNvSpPr>
          <p:nvPr>
            <p:ph type="title"/>
          </p:nvPr>
        </p:nvSpPr>
        <p:spPr>
          <a:xfrm>
            <a:off x="1132989" y="87441"/>
            <a:ext cx="8421688" cy="612050"/>
          </a:xfrm>
        </p:spPr>
        <p:txBody>
          <a:bodyPr>
            <a:normAutofit fontScale="90000"/>
          </a:bodyPr>
          <a:lstStyle/>
          <a:p>
            <a:r>
              <a:rPr lang="en-US" sz="2000" b="1" dirty="0">
                <a:effectLst/>
                <a:latin typeface="Times New Roman" panose="02020603050405020304" pitchFamily="18" charset="0"/>
                <a:ea typeface="Calibri" panose="020F0502020204030204" pitchFamily="34" charset="0"/>
                <a:cs typeface="Vijaya" panose="02020604020202020204" pitchFamily="18" charset="0"/>
              </a:rPr>
              <a:t>4.3)Android as mobile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Tree>
    <p:extLst>
      <p:ext uri="{BB962C8B-B14F-4D97-AF65-F5344CB8AC3E}">
        <p14:creationId xmlns:p14="http://schemas.microsoft.com/office/powerpoint/2010/main" val="3013868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E4C64A3-BE93-44A1-85BE-98BC6F18B98E}"/>
              </a:ext>
            </a:extLst>
          </p:cNvPr>
          <p:cNvSpPr>
            <a:spLocks noGrp="1"/>
          </p:cNvSpPr>
          <p:nvPr>
            <p:ph type="body" sz="quarter" idx="18"/>
          </p:nvPr>
        </p:nvSpPr>
        <p:spPr>
          <a:xfrm>
            <a:off x="1485900" y="3616029"/>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Vijaya" panose="02020604020202020204" pitchFamily="18" charset="0"/>
              </a:rPr>
              <a:t>Security measures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FCEC1DDC-BA44-481B-A8A2-A76756C0AAFA}"/>
              </a:ext>
            </a:extLst>
          </p:cNvPr>
          <p:cNvSpPr>
            <a:spLocks noGrp="1"/>
          </p:cNvSpPr>
          <p:nvPr>
            <p:ph type="body" sz="quarter" idx="19"/>
          </p:nvPr>
        </p:nvSpPr>
        <p:spPr>
          <a:xfrm>
            <a:off x="1485664" y="4264663"/>
            <a:ext cx="9973085"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Android's security measures are robust, including app sandboxing, robust permissions, data encryption, regular updates, and Play Protect, ensuring user data protection and device integrity.</a:t>
            </a:r>
          </a:p>
        </p:txBody>
      </p:sp>
      <p:sp>
        <p:nvSpPr>
          <p:cNvPr id="9" name="Text Placeholder 8">
            <a:extLst>
              <a:ext uri="{FF2B5EF4-FFF2-40B4-BE49-F238E27FC236}">
                <a16:creationId xmlns:a16="http://schemas.microsoft.com/office/drawing/2014/main" id="{B0776364-E0F3-4882-9D2F-F63639D9C113}"/>
              </a:ext>
            </a:extLst>
          </p:cNvPr>
          <p:cNvSpPr>
            <a:spLocks noGrp="1"/>
          </p:cNvSpPr>
          <p:nvPr>
            <p:ph type="body" sz="quarter" idx="23"/>
          </p:nvPr>
        </p:nvSpPr>
        <p:spPr>
          <a:xfrm>
            <a:off x="1485900" y="1536029"/>
            <a:ext cx="4031945" cy="365125"/>
          </a:xfrm>
        </p:spPr>
        <p:txBody>
          <a:bodyPr>
            <a:normAutofit lnSpcReduction="10000"/>
          </a:bodyPr>
          <a:lstStyle/>
          <a:p>
            <a:pPr algn="l"/>
            <a:r>
              <a:rPr lang="en-US" b="1" dirty="0">
                <a:effectLst/>
                <a:latin typeface="Times New Roman" panose="02020603050405020304" pitchFamily="18" charset="0"/>
                <a:ea typeface="Calibri" panose="020F0502020204030204" pitchFamily="34" charset="0"/>
                <a:cs typeface="Times New Roman" panose="02020603050405020304" pitchFamily="18" charset="0"/>
              </a:rPr>
              <a:t>Battery optimization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A7B8C422-823C-4992-A5FA-078207539422}"/>
              </a:ext>
            </a:extLst>
          </p:cNvPr>
          <p:cNvSpPr>
            <a:spLocks noGrp="1"/>
          </p:cNvSpPr>
          <p:nvPr>
            <p:ph type="body" sz="quarter" idx="24"/>
          </p:nvPr>
        </p:nvSpPr>
        <p:spPr>
          <a:xfrm>
            <a:off x="1485664" y="2196349"/>
            <a:ext cx="8734223"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Android's battery optimization features, such as Doze and App Standby, optimize device battery life and user productivity by reducing power consumption and providing insights into app usage.</a:t>
            </a:r>
          </a:p>
        </p:txBody>
      </p:sp>
      <p:sp>
        <p:nvSpPr>
          <p:cNvPr id="11" name="Date Placeholder 10">
            <a:extLst>
              <a:ext uri="{FF2B5EF4-FFF2-40B4-BE49-F238E27FC236}">
                <a16:creationId xmlns:a16="http://schemas.microsoft.com/office/drawing/2014/main" id="{8796E223-E4FC-4D58-A64C-BAF7C3CDE6CE}"/>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6C662A17-95D5-4332-A627-B3741A46112F}"/>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C0D988B2-DDD4-45F4-8AA5-F557F2E7467E}"/>
              </a:ext>
            </a:extLst>
          </p:cNvPr>
          <p:cNvSpPr>
            <a:spLocks noGrp="1"/>
          </p:cNvSpPr>
          <p:nvPr>
            <p:ph type="sldNum" sz="quarter" idx="22"/>
          </p:nvPr>
        </p:nvSpPr>
        <p:spPr/>
        <p:txBody>
          <a:bodyPr/>
          <a:lstStyle/>
          <a:p>
            <a:fld id="{B5CEABB6-07DC-46E8-9B57-56EC44A396E5}" type="slidenum">
              <a:rPr lang="en-US" smtClean="0"/>
              <a:t>38</a:t>
            </a:fld>
            <a:endParaRPr lang="en-US" dirty="0"/>
          </a:p>
        </p:txBody>
      </p:sp>
    </p:spTree>
    <p:extLst>
      <p:ext uri="{BB962C8B-B14F-4D97-AF65-F5344CB8AC3E}">
        <p14:creationId xmlns:p14="http://schemas.microsoft.com/office/powerpoint/2010/main" val="1136396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C74A-9948-41A4-ABEB-D3E3A6CB7180}"/>
              </a:ext>
            </a:extLst>
          </p:cNvPr>
          <p:cNvSpPr>
            <a:spLocks noGrp="1"/>
          </p:cNvSpPr>
          <p:nvPr>
            <p:ph type="title"/>
          </p:nvPr>
        </p:nvSpPr>
        <p:spPr>
          <a:xfrm>
            <a:off x="1885156" y="892177"/>
            <a:ext cx="8421688" cy="842355"/>
          </a:xfrm>
        </p:spPr>
        <p:txBody>
          <a:bodyPr>
            <a:normAutofit fontScale="90000"/>
          </a:bodyPr>
          <a:lstStyle/>
          <a:p>
            <a:r>
              <a:rPr lang="en-US" b="1" dirty="0"/>
              <a:t>Conclusion</a:t>
            </a:r>
            <a:br>
              <a:rPr lang="en-US" dirty="0"/>
            </a:br>
            <a:endParaRPr lang="en-US" dirty="0"/>
          </a:p>
        </p:txBody>
      </p:sp>
      <p:sp>
        <p:nvSpPr>
          <p:cNvPr id="11" name="Date Placeholder 10">
            <a:extLst>
              <a:ext uri="{FF2B5EF4-FFF2-40B4-BE49-F238E27FC236}">
                <a16:creationId xmlns:a16="http://schemas.microsoft.com/office/drawing/2014/main" id="{3648A70E-4C45-49E4-9584-E7AC5EB28B54}"/>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8B8DD9E4-4092-424F-AE80-E4CFB99D8EA0}"/>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0CB9FBF2-C0E4-4B3A-9E3C-8227550D3861}"/>
              </a:ext>
            </a:extLst>
          </p:cNvPr>
          <p:cNvSpPr>
            <a:spLocks noGrp="1"/>
          </p:cNvSpPr>
          <p:nvPr>
            <p:ph type="sldNum" sz="quarter" idx="22"/>
          </p:nvPr>
        </p:nvSpPr>
        <p:spPr/>
        <p:txBody>
          <a:bodyPr/>
          <a:lstStyle/>
          <a:p>
            <a:fld id="{B5CEABB6-07DC-46E8-9B57-56EC44A396E5}" type="slidenum">
              <a:rPr lang="en-US" smtClean="0"/>
              <a:t>39</a:t>
            </a:fld>
            <a:endParaRPr lang="en-US" dirty="0"/>
          </a:p>
        </p:txBody>
      </p:sp>
      <p:sp>
        <p:nvSpPr>
          <p:cNvPr id="14" name="TextBox 13">
            <a:extLst>
              <a:ext uri="{FF2B5EF4-FFF2-40B4-BE49-F238E27FC236}">
                <a16:creationId xmlns:a16="http://schemas.microsoft.com/office/drawing/2014/main" id="{58524EC1-C34B-4437-879A-4730D6307484}"/>
              </a:ext>
            </a:extLst>
          </p:cNvPr>
          <p:cNvSpPr txBox="1"/>
          <p:nvPr/>
        </p:nvSpPr>
        <p:spPr>
          <a:xfrm>
            <a:off x="1885156" y="1885361"/>
            <a:ext cx="8421688" cy="1200329"/>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Modern operating systems like Windows, Linux, and Android prioritize security, resource management, and a stable environment. They use mechanisms like user access controls, encryption, and system monitoring to ensure data security, optimize hardware utilization, and support diverse applications. These features make them versatile and robust.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53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pPr marL="342900" marR="0" lvl="0" indent="-342900">
              <a:lnSpc>
                <a:spcPct val="107000"/>
              </a:lnSpc>
              <a:spcBef>
                <a:spcPts val="0"/>
              </a:spcBef>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Vijaya" panose="02020604020202020204" pitchFamily="18" charset="0"/>
              </a:rPr>
              <a:t>The Level of security on operating systems</a:t>
            </a:r>
            <a:endParaRPr lang="en-US" sz="2000" dirty="0">
              <a:effectLst/>
              <a:latin typeface="Calibri" panose="020F0502020204030204" pitchFamily="34" charset="0"/>
              <a:ea typeface="Calibri" panose="020F0502020204030204" pitchFamily="34" charset="0"/>
              <a:cs typeface="Vijaya" panose="02020604020202020204" pitchFamily="18" charset="0"/>
            </a:endParaRP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501662" cy="365125"/>
          </a:xfrm>
        </p:spPr>
        <p:txBody>
          <a:bodyPr vert="horz" lIns="91440" tIns="45720" rIns="91440" bIns="45720" rtlCol="0" anchor="t">
            <a:noAutofit/>
          </a:bodyPr>
          <a:lstStyle/>
          <a:p>
            <a:r>
              <a:rPr lang="en-US" b="1" dirty="0">
                <a:effectLst/>
                <a:latin typeface="Times New Roman" panose="02020603050405020304" pitchFamily="18" charset="0"/>
                <a:ea typeface="Calibri" panose="020F0502020204030204" pitchFamily="34" charset="0"/>
              </a:rPr>
              <a:t>1.1) Windows as a client type OS</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3" y="3070348"/>
            <a:ext cx="8554807" cy="1492860"/>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The Windows operating system features various security layers to protect your machine and data from various attacks. These include system security, network security, virus and threat protection, encryption and data protection, and application security, which have evolved over time to ensure user confidentiality and system availability</a:t>
            </a:r>
            <a:r>
              <a:rPr lang="en-US" sz="1800" b="0" i="0" dirty="0">
                <a:solidFill>
                  <a:schemeClr val="tx1"/>
                </a:solidFill>
                <a:effectLst/>
                <a:latin typeface="Open Sans" panose="020B0606030504020204" pitchFamily="34" charset="0"/>
              </a:rPr>
              <a:t>.</a:t>
            </a:r>
            <a:endParaRPr lang="en-US" sz="1800" dirty="0">
              <a:solidFill>
                <a:schemeClr val="tx1"/>
              </a:solidFill>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410674" y="759210"/>
            <a:ext cx="4179570" cy="1524735"/>
          </a:xfrm>
        </p:spPr>
        <p:txBody>
          <a:bodyPr/>
          <a:lstStyle/>
          <a:p>
            <a:pPr algn="ctr"/>
            <a:r>
              <a:rPr lang="en-US" b="1"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984770" y="3911283"/>
            <a:ext cx="5189316" cy="2445067"/>
          </a:xfrm>
        </p:spPr>
        <p:txBody>
          <a:bodyPr>
            <a:noAutofit/>
          </a:bodyPr>
          <a:lstStyle/>
          <a:p>
            <a:r>
              <a:rPr lang="en-US" sz="1600" dirty="0"/>
              <a:t>Presented by :</a:t>
            </a:r>
          </a:p>
          <a:p>
            <a:r>
              <a:rPr lang="en-US" sz="1600" dirty="0"/>
              <a:t>	IT22353184 – R.M.C.A Rathnayaka</a:t>
            </a:r>
          </a:p>
          <a:p>
            <a:r>
              <a:rPr lang="en-US" sz="1600" dirty="0"/>
              <a:t>	IT22921512 – S.I.B Jayawardhana</a:t>
            </a:r>
          </a:p>
          <a:p>
            <a:r>
              <a:rPr lang="en-US" sz="1600" dirty="0"/>
              <a:t>	IT22199508 – A.M.M.I.P Athapaththu</a:t>
            </a:r>
          </a:p>
          <a:p>
            <a:r>
              <a:rPr lang="en-US" sz="1600" dirty="0"/>
              <a:t>	IT22298508 – W.M.K.R Wanasinghe</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40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3AC640-C5F0-4670-AEB0-899B1BE6D852}"/>
              </a:ext>
            </a:extLst>
          </p:cNvPr>
          <p:cNvSpPr>
            <a:spLocks noGrp="1"/>
          </p:cNvSpPr>
          <p:nvPr>
            <p:ph type="body" sz="quarter" idx="13"/>
          </p:nvPr>
        </p:nvSpPr>
        <p:spPr>
          <a:xfrm>
            <a:off x="1763737" y="490431"/>
            <a:ext cx="5493192" cy="544308"/>
          </a:xfrm>
        </p:spPr>
        <p:txBody>
          <a:bodyPr>
            <a:normAutofit/>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1</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Secure boot and trusted boot</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D8A343DE-021F-458C-A13C-E7EF7D37DBF5}"/>
              </a:ext>
            </a:extLst>
          </p:cNvPr>
          <p:cNvSpPr>
            <a:spLocks noGrp="1"/>
          </p:cNvSpPr>
          <p:nvPr>
            <p:ph type="body" sz="quarter" idx="15"/>
          </p:nvPr>
        </p:nvSpPr>
        <p:spPr>
          <a:xfrm>
            <a:off x="2415988" y="1213922"/>
            <a:ext cx="7362192" cy="1057308"/>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Secure boot and trusted boot ensure trusted software components run during Windows boot, preventing malware and corrupted components. </a:t>
            </a:r>
          </a:p>
          <a:p>
            <a:pPr algn="l"/>
            <a:r>
              <a:rPr lang="en-US" sz="1800" b="0" i="0" dirty="0">
                <a:solidFill>
                  <a:schemeClr val="tx1"/>
                </a:solidFill>
                <a:effectLst/>
                <a:latin typeface="Times New Roman" panose="02020603050405020304" pitchFamily="18" charset="0"/>
                <a:cs typeface="Times New Roman" panose="02020603050405020304" pitchFamily="18" charset="0"/>
              </a:rPr>
              <a:t>Measured Boot monitors code and configuration settings</a:t>
            </a:r>
            <a:r>
              <a:rPr lang="en-US" b="0" i="0" dirty="0">
                <a:solidFill>
                  <a:schemeClr val="tx1"/>
                </a:solidFill>
                <a:effectLst/>
                <a:latin typeface="Open Sans" panose="020B0606030504020204" pitchFamily="34" charset="0"/>
              </a:rPr>
              <a:t>.</a:t>
            </a:r>
            <a:endParaRPr lang="en-US" dirty="0">
              <a:solidFill>
                <a:schemeClr val="tx1"/>
              </a:solidFill>
            </a:endParaRPr>
          </a:p>
        </p:txBody>
      </p:sp>
      <p:sp>
        <p:nvSpPr>
          <p:cNvPr id="7" name="Text Placeholder 6">
            <a:extLst>
              <a:ext uri="{FF2B5EF4-FFF2-40B4-BE49-F238E27FC236}">
                <a16:creationId xmlns:a16="http://schemas.microsoft.com/office/drawing/2014/main" id="{3F41A7F0-0FDA-472C-BD2C-469C87EE24F0}"/>
              </a:ext>
            </a:extLst>
          </p:cNvPr>
          <p:cNvSpPr>
            <a:spLocks noGrp="1"/>
          </p:cNvSpPr>
          <p:nvPr>
            <p:ph type="body" sz="quarter" idx="18"/>
          </p:nvPr>
        </p:nvSpPr>
        <p:spPr>
          <a:xfrm>
            <a:off x="2294966" y="2388008"/>
            <a:ext cx="7714126" cy="562912"/>
          </a:xfrm>
        </p:spPr>
        <p:txBody>
          <a:bodyPr>
            <a:normAutofit/>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2.</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windows security policies and monitoring and auditing: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73DB6BF8-F7C9-4296-8838-561B02DF7976}"/>
              </a:ext>
            </a:extLst>
          </p:cNvPr>
          <p:cNvSpPr>
            <a:spLocks noGrp="1"/>
          </p:cNvSpPr>
          <p:nvPr>
            <p:ph type="body" sz="quarter" idx="19"/>
          </p:nvPr>
        </p:nvSpPr>
        <p:spPr>
          <a:xfrm>
            <a:off x="2415988" y="3075609"/>
            <a:ext cx="7472082" cy="1057308"/>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Administrators can establish and enforce security policies, ensuring uniform network settings and configurations, and monitoring and auditing to track threats, identify incidents, and respond to them.</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22738EE7-8019-4DC8-9831-D0516636B88E}"/>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648CA44-267B-4407-8930-A983BF9F8B5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FF7826F2-80B0-48B5-A140-106E309B6052}"/>
              </a:ext>
            </a:extLst>
          </p:cNvPr>
          <p:cNvSpPr>
            <a:spLocks noGrp="1"/>
          </p:cNvSpPr>
          <p:nvPr>
            <p:ph type="sldNum" sz="quarter" idx="22"/>
          </p:nvPr>
        </p:nvSpPr>
        <p:spPr/>
        <p:txBody>
          <a:bodyPr/>
          <a:lstStyle/>
          <a:p>
            <a:fld id="{B5CEABB6-07DC-46E8-9B57-56EC44A396E5}" type="slidenum">
              <a:rPr lang="en-US" smtClean="0"/>
              <a:t>5</a:t>
            </a:fld>
            <a:endParaRPr lang="en-US" dirty="0"/>
          </a:p>
        </p:txBody>
      </p:sp>
      <p:sp>
        <p:nvSpPr>
          <p:cNvPr id="16" name="TextBox 15">
            <a:extLst>
              <a:ext uri="{FF2B5EF4-FFF2-40B4-BE49-F238E27FC236}">
                <a16:creationId xmlns:a16="http://schemas.microsoft.com/office/drawing/2014/main" id="{BDC455A7-8035-451D-8EDF-1F66B8A877A8}"/>
              </a:ext>
            </a:extLst>
          </p:cNvPr>
          <p:cNvSpPr txBox="1"/>
          <p:nvPr/>
        </p:nvSpPr>
        <p:spPr>
          <a:xfrm>
            <a:off x="2415988" y="4406410"/>
            <a:ext cx="4840941" cy="405367"/>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Vijaya" panose="02020604020202020204" pitchFamily="18" charset="0"/>
              </a:rPr>
              <a:t>3.User authentication and Access control:</a:t>
            </a:r>
            <a:endParaRPr lang="en-US" sz="2000" b="1" dirty="0">
              <a:effectLst/>
              <a:latin typeface="Calibri" panose="020F0502020204030204" pitchFamily="34" charset="0"/>
              <a:ea typeface="Calibri" panose="020F0502020204030204" pitchFamily="34" charset="0"/>
              <a:cs typeface="Vijaya" panose="02020604020202020204" pitchFamily="18" charset="0"/>
            </a:endParaRPr>
          </a:p>
        </p:txBody>
      </p:sp>
      <p:sp>
        <p:nvSpPr>
          <p:cNvPr id="18" name="TextBox 17">
            <a:extLst>
              <a:ext uri="{FF2B5EF4-FFF2-40B4-BE49-F238E27FC236}">
                <a16:creationId xmlns:a16="http://schemas.microsoft.com/office/drawing/2014/main" id="{207E3A9E-5717-4908-9716-384F5F96F289}"/>
              </a:ext>
            </a:extLst>
          </p:cNvPr>
          <p:cNvSpPr txBox="1"/>
          <p:nvPr/>
        </p:nvSpPr>
        <p:spPr>
          <a:xfrm>
            <a:off x="2415988" y="4806456"/>
            <a:ext cx="6369424" cy="1200329"/>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Windows security measures, including User Account Control (UAC), ensure user-level access to accounts using authentication methods like pin, password, and bio metrics to prevent unauthorized changes and threats.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57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289031-8D31-4729-A319-D7479BAFA442}"/>
              </a:ext>
            </a:extLst>
          </p:cNvPr>
          <p:cNvSpPr>
            <a:spLocks noGrp="1"/>
          </p:cNvSpPr>
          <p:nvPr>
            <p:ph type="body" sz="quarter" idx="13"/>
          </p:nvPr>
        </p:nvSpPr>
        <p:spPr>
          <a:xfrm>
            <a:off x="1691054" y="447980"/>
            <a:ext cx="4031945" cy="365125"/>
          </a:xfrm>
        </p:spPr>
        <p:txBody>
          <a:bodyPr>
            <a:normAutofit lnSpcReduction="10000"/>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4.</a:t>
            </a:r>
            <a:r>
              <a:rPr lang="en-US" b="1" dirty="0">
                <a:effectLst/>
                <a:latin typeface="Times New Roman" panose="02020603050405020304" pitchFamily="18" charset="0"/>
                <a:ea typeface="Calibri" panose="020F0502020204030204" pitchFamily="34" charset="0"/>
                <a:cs typeface="Vijaya" panose="02020604020202020204" pitchFamily="18" charset="0"/>
              </a:rPr>
              <a:t>Update windows</a:t>
            </a:r>
            <a:r>
              <a:rPr lang="en-US" dirty="0">
                <a:effectLst/>
                <a:latin typeface="Times New Roman" panose="02020603050405020304" pitchFamily="18" charset="0"/>
                <a:ea typeface="Calibri" panose="020F0502020204030204" pitchFamily="34" charset="0"/>
                <a:cs typeface="Vijaya" panose="02020604020202020204" pitchFamily="18" charset="0"/>
              </a:rPr>
              <a: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C9CF7373-8A54-46B4-AA39-C3BBEF8A70FD}"/>
              </a:ext>
            </a:extLst>
          </p:cNvPr>
          <p:cNvSpPr>
            <a:spLocks noGrp="1"/>
          </p:cNvSpPr>
          <p:nvPr>
            <p:ph type="body" sz="quarter" idx="15"/>
          </p:nvPr>
        </p:nvSpPr>
        <p:spPr>
          <a:xfrm>
            <a:off x="2400651" y="986907"/>
            <a:ext cx="7928367" cy="1057308"/>
          </a:xfrm>
        </p:spPr>
        <p:txBody>
          <a:bodyPr>
            <a:normAutofit/>
          </a:bodyPr>
          <a:lstStyle/>
          <a:p>
            <a:pPr algn="l"/>
            <a:r>
              <a:rPr lang="en-US" sz="1800" dirty="0">
                <a:effectLst/>
                <a:latin typeface="Times New Roman" panose="02020603050405020304" pitchFamily="18" charset="0"/>
                <a:ea typeface="Calibri" panose="020F0502020204030204" pitchFamily="34" charset="0"/>
                <a:cs typeface="Vijaya" panose="02020604020202020204" pitchFamily="18" charset="0"/>
              </a:rPr>
              <a:t>Operating system needs be updates regularly to have new security features and important security updates to fix vulnerabilities that have been identified and could be used by attackers.</a:t>
            </a:r>
            <a:endParaRPr lang="en-US" sz="1800"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7" name="Text Placeholder 6">
            <a:extLst>
              <a:ext uri="{FF2B5EF4-FFF2-40B4-BE49-F238E27FC236}">
                <a16:creationId xmlns:a16="http://schemas.microsoft.com/office/drawing/2014/main" id="{9CF33DDF-B053-4950-A070-94BE209C0D79}"/>
              </a:ext>
            </a:extLst>
          </p:cNvPr>
          <p:cNvSpPr>
            <a:spLocks noGrp="1"/>
          </p:cNvSpPr>
          <p:nvPr>
            <p:ph type="body" sz="quarter" idx="18"/>
          </p:nvPr>
        </p:nvSpPr>
        <p:spPr>
          <a:xfrm>
            <a:off x="1691054" y="2243924"/>
            <a:ext cx="4031945" cy="365125"/>
          </a:xfrm>
        </p:spPr>
        <p:txBody>
          <a:bodyPr>
            <a:normAutofit lnSpcReduction="10000"/>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5.</a:t>
            </a:r>
            <a:r>
              <a:rPr lang="en-US" b="1" dirty="0">
                <a:effectLst/>
                <a:latin typeface="Times New Roman" panose="02020603050405020304" pitchFamily="18" charset="0"/>
                <a:ea typeface="Calibri" panose="020F0502020204030204" pitchFamily="34" charset="0"/>
                <a:cs typeface="Vijaya" panose="02020604020202020204" pitchFamily="18" charset="0"/>
              </a:rPr>
              <a:t>Network security</a:t>
            </a:r>
            <a:r>
              <a:rPr lang="en-US" dirty="0">
                <a:effectLst/>
                <a:latin typeface="Times New Roman" panose="02020603050405020304" pitchFamily="18" charset="0"/>
                <a:ea typeface="Calibri" panose="020F0502020204030204" pitchFamily="34" charset="0"/>
                <a:cs typeface="Vijaya" panose="02020604020202020204" pitchFamily="18" charset="0"/>
              </a:rPr>
              <a: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8F3D302B-98BD-4F58-B1B5-BCCD123CF97D}"/>
              </a:ext>
            </a:extLst>
          </p:cNvPr>
          <p:cNvSpPr>
            <a:spLocks noGrp="1"/>
          </p:cNvSpPr>
          <p:nvPr>
            <p:ph type="body" sz="quarter" idx="19"/>
          </p:nvPr>
        </p:nvSpPr>
        <p:spPr>
          <a:xfrm>
            <a:off x="2400651" y="2791612"/>
            <a:ext cx="7928367" cy="929808"/>
          </a:xfrm>
        </p:spPr>
        <p:txBody>
          <a:bodyPr>
            <a:no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Windows uses protocols like TLS and DNS security to protect devices from attackers, while Windows Defender firewall reduces device attack surface and block network traffic.</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3BA9F787-C8BA-4152-B7E4-24B8616B28DB}"/>
              </a:ext>
            </a:extLst>
          </p:cNvPr>
          <p:cNvSpPr>
            <a:spLocks noGrp="1"/>
          </p:cNvSpPr>
          <p:nvPr>
            <p:ph type="body" sz="quarter" idx="23"/>
          </p:nvPr>
        </p:nvSpPr>
        <p:spPr>
          <a:xfrm>
            <a:off x="2332889" y="4180420"/>
            <a:ext cx="4031945" cy="365125"/>
          </a:xfrm>
        </p:spPr>
        <p:txBody>
          <a:bodyPr>
            <a:normAutofit fontScale="92500"/>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6.</a:t>
            </a:r>
            <a:r>
              <a:rPr lang="en-US" b="1" dirty="0">
                <a:effectLst/>
                <a:latin typeface="Times New Roman" panose="02020603050405020304" pitchFamily="18" charset="0"/>
                <a:ea typeface="Calibri" panose="020F0502020204030204" pitchFamily="34" charset="0"/>
                <a:cs typeface="Vijaya" panose="02020604020202020204" pitchFamily="18" charset="0"/>
              </a:rPr>
              <a:t>Windows defender Antivirus</a:t>
            </a:r>
            <a:r>
              <a:rPr lang="en-US" dirty="0">
                <a:effectLst/>
                <a:latin typeface="Times New Roman" panose="02020603050405020304" pitchFamily="18" charset="0"/>
                <a:ea typeface="Calibri" panose="020F0502020204030204" pitchFamily="34" charset="0"/>
                <a:cs typeface="Vijaya" panose="02020604020202020204" pitchFamily="18" charset="0"/>
              </a:rPr>
              <a: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2421DD04-8800-4144-9717-5AFE88918AF4}"/>
              </a:ext>
            </a:extLst>
          </p:cNvPr>
          <p:cNvSpPr>
            <a:spLocks noGrp="1"/>
          </p:cNvSpPr>
          <p:nvPr>
            <p:ph type="body" sz="quarter" idx="24"/>
          </p:nvPr>
        </p:nvSpPr>
        <p:spPr>
          <a:xfrm>
            <a:off x="2400651" y="4764137"/>
            <a:ext cx="7597590" cy="1057308"/>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Window's built-in antivirus software offers real-time, behavior-based, and heuristic protection against malware, viruses, and other threats, continuously scanning and blocking potentially unwanted applications.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2373A4E2-56E7-4477-9110-1DE12A58FBFE}"/>
              </a:ext>
            </a:extLst>
          </p:cNvPr>
          <p:cNvSpPr>
            <a:spLocks noGrp="1"/>
          </p:cNvSpPr>
          <p:nvPr>
            <p:ph type="dt" sz="half" idx="20"/>
          </p:nvPr>
        </p:nvSpPr>
        <p:spPr/>
        <p:txBody>
          <a:bodyPr/>
          <a:lstStyle/>
          <a:p>
            <a:r>
              <a:rPr lang="en-US"/>
              <a:t>20XX</a:t>
            </a:r>
            <a:endParaRPr lang="en-US" dirty="0"/>
          </a:p>
        </p:txBody>
      </p:sp>
      <p:sp>
        <p:nvSpPr>
          <p:cNvPr id="13" name="Slide Number Placeholder 12">
            <a:extLst>
              <a:ext uri="{FF2B5EF4-FFF2-40B4-BE49-F238E27FC236}">
                <a16:creationId xmlns:a16="http://schemas.microsoft.com/office/drawing/2014/main" id="{41DB3CC1-EC91-4BA3-AF47-B0D11DE24685}"/>
              </a:ext>
            </a:extLst>
          </p:cNvPr>
          <p:cNvSpPr>
            <a:spLocks noGrp="1"/>
          </p:cNvSpPr>
          <p:nvPr>
            <p:ph type="sldNum" sz="quarter" idx="2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40802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BE315D-7DA9-4E8B-A002-98CFBEE1B60A}"/>
              </a:ext>
            </a:extLst>
          </p:cNvPr>
          <p:cNvSpPr>
            <a:spLocks noGrp="1"/>
          </p:cNvSpPr>
          <p:nvPr>
            <p:ph type="body" sz="quarter" idx="13"/>
          </p:nvPr>
        </p:nvSpPr>
        <p:spPr>
          <a:xfrm>
            <a:off x="1480039" y="521995"/>
            <a:ext cx="4031945" cy="365125"/>
          </a:xfrm>
        </p:spPr>
        <p:txBody>
          <a:bodyPr>
            <a:normAutofit lnSpcReduction="10000"/>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7.</a:t>
            </a:r>
            <a:r>
              <a:rPr lang="en-US" b="1" dirty="0">
                <a:effectLst/>
                <a:latin typeface="Times New Roman" panose="02020603050405020304" pitchFamily="18" charset="0"/>
                <a:ea typeface="Calibri" panose="020F0502020204030204" pitchFamily="34" charset="0"/>
                <a:cs typeface="Vijaya" panose="02020604020202020204" pitchFamily="18" charset="0"/>
              </a:rPr>
              <a:t>Data Encryption</a:t>
            </a:r>
            <a:r>
              <a:rPr lang="en-US" dirty="0">
                <a:effectLst/>
                <a:latin typeface="Times New Roman" panose="02020603050405020304" pitchFamily="18" charset="0"/>
                <a:ea typeface="Calibri" panose="020F0502020204030204" pitchFamily="34" charset="0"/>
                <a:cs typeface="Vijaya" panose="02020604020202020204" pitchFamily="18" charset="0"/>
              </a:rPr>
              <a: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D6C111FB-1E80-4EF6-8F09-CED9AE6D4E35}"/>
              </a:ext>
            </a:extLst>
          </p:cNvPr>
          <p:cNvSpPr>
            <a:spLocks noGrp="1"/>
          </p:cNvSpPr>
          <p:nvPr>
            <p:ph type="body" sz="quarter" idx="15"/>
          </p:nvPr>
        </p:nvSpPr>
        <p:spPr>
          <a:xfrm>
            <a:off x="2209800" y="1159419"/>
            <a:ext cx="7947212" cy="1057308"/>
          </a:xfrm>
        </p:spPr>
        <p:txBody>
          <a:bodyPr>
            <a:norm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Windows provides BitLocker management and enablement to protect sensitive data from unauthorized access, including OS, fixed data, and removable storage, as well as email encryption.</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A47C086B-AC44-4C58-9B86-7882EBD99DA7}"/>
              </a:ext>
            </a:extLst>
          </p:cNvPr>
          <p:cNvSpPr>
            <a:spLocks noGrp="1"/>
          </p:cNvSpPr>
          <p:nvPr>
            <p:ph type="body" sz="quarter" idx="18"/>
          </p:nvPr>
        </p:nvSpPr>
        <p:spPr>
          <a:xfrm>
            <a:off x="1765117" y="2685798"/>
            <a:ext cx="4031945" cy="365125"/>
          </a:xfrm>
        </p:spPr>
        <p:txBody>
          <a:bodyPr>
            <a:normAutofit lnSpcReduction="10000"/>
          </a:bodyPr>
          <a:lstStyle/>
          <a:p>
            <a:r>
              <a:rPr lang="en-US" dirty="0">
                <a:effectLst/>
                <a:latin typeface="Times New Roman" panose="02020603050405020304" pitchFamily="18" charset="0"/>
                <a:ea typeface="Calibri" panose="020F0502020204030204" pitchFamily="34" charset="0"/>
                <a:cs typeface="Vijaya" panose="02020604020202020204" pitchFamily="18" charset="0"/>
              </a:rPr>
              <a:t>8.</a:t>
            </a:r>
            <a:r>
              <a:rPr lang="en-US" b="1" dirty="0">
                <a:effectLst/>
                <a:latin typeface="Times New Roman" panose="02020603050405020304" pitchFamily="18" charset="0"/>
                <a:ea typeface="Calibri" panose="020F0502020204030204" pitchFamily="34" charset="0"/>
                <a:cs typeface="Vijaya" panose="02020604020202020204" pitchFamily="18" charset="0"/>
              </a:rPr>
              <a:t>Application security</a:t>
            </a:r>
            <a:r>
              <a:rPr lang="en-US" dirty="0">
                <a:effectLst/>
                <a:latin typeface="Times New Roman" panose="02020603050405020304" pitchFamily="18" charset="0"/>
                <a:ea typeface="Calibri" panose="020F0502020204030204" pitchFamily="34" charset="0"/>
                <a:cs typeface="Vijaya" panose="02020604020202020204" pitchFamily="18" charset="0"/>
              </a:rPr>
              <a:t>:</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E61590B0-44B2-448C-8518-2F2FE2B3AEA6}"/>
              </a:ext>
            </a:extLst>
          </p:cNvPr>
          <p:cNvSpPr>
            <a:spLocks noGrp="1"/>
          </p:cNvSpPr>
          <p:nvPr>
            <p:ph type="body" sz="quarter" idx="19"/>
          </p:nvPr>
        </p:nvSpPr>
        <p:spPr>
          <a:xfrm>
            <a:off x="2209800" y="3408567"/>
            <a:ext cx="8637494" cy="1125726"/>
          </a:xfrm>
        </p:spPr>
        <p:txBody>
          <a:bodyPr>
            <a:normAutofit/>
          </a:bodyPr>
          <a:lstStyle/>
          <a:p>
            <a:pPr algn="l"/>
            <a:r>
              <a:rPr lang="en-US" sz="1800" dirty="0">
                <a:latin typeface="Times New Roman" panose="02020603050405020304" pitchFamily="18" charset="0"/>
                <a:cs typeface="Times New Roman" panose="02020603050405020304" pitchFamily="18" charset="0"/>
              </a:rPr>
              <a:t>Smart app control, AppLocker, and Windows Defender SmartScreen are features that help manage PC programs and protect users from harmful apps. </a:t>
            </a:r>
          </a:p>
          <a:p>
            <a:pPr algn="l"/>
            <a:r>
              <a:rPr lang="en-US" sz="1800" dirty="0">
                <a:latin typeface="Times New Roman" panose="02020603050405020304" pitchFamily="18" charset="0"/>
                <a:cs typeface="Times New Roman" panose="02020603050405020304" pitchFamily="18" charset="0"/>
              </a:rPr>
              <a:t>They block untrusted applications and protect against harmful websites and downloads</a:t>
            </a:r>
          </a:p>
        </p:txBody>
      </p:sp>
      <p:sp>
        <p:nvSpPr>
          <p:cNvPr id="11" name="Date Placeholder 10">
            <a:extLst>
              <a:ext uri="{FF2B5EF4-FFF2-40B4-BE49-F238E27FC236}">
                <a16:creationId xmlns:a16="http://schemas.microsoft.com/office/drawing/2014/main" id="{3182991A-10A7-48FD-82F3-19F7980450CA}"/>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C0C46719-15A8-4950-83C3-96D689D6EECC}"/>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C37B0B5E-69B0-4222-B900-72D57BD7ED09}"/>
              </a:ext>
            </a:extLst>
          </p:cNvPr>
          <p:cNvSpPr>
            <a:spLocks noGrp="1"/>
          </p:cNvSpPr>
          <p:nvPr>
            <p:ph type="sldNum" sz="quarter" idx="2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92474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31CB-C48F-408C-9787-B89D82FEA9D4}"/>
              </a:ext>
            </a:extLst>
          </p:cNvPr>
          <p:cNvSpPr>
            <a:spLocks noGrp="1"/>
          </p:cNvSpPr>
          <p:nvPr>
            <p:ph type="title"/>
          </p:nvPr>
        </p:nvSpPr>
        <p:spPr>
          <a:xfrm>
            <a:off x="1885156" y="1725700"/>
            <a:ext cx="4363244" cy="963712"/>
          </a:xfrm>
        </p:spPr>
        <p:txBody>
          <a:bodyPr>
            <a:normAutofit fontScale="90000"/>
          </a:bodyPr>
          <a:lstStyle/>
          <a:p>
            <a:r>
              <a:rPr lang="en-US" sz="1800" b="1" dirty="0">
                <a:effectLst/>
                <a:latin typeface="Times New Roman" panose="02020603050405020304" pitchFamily="18" charset="0"/>
                <a:ea typeface="Calibri" panose="020F0502020204030204" pitchFamily="34" charset="0"/>
                <a:cs typeface="Vijaya" panose="02020604020202020204" pitchFamily="18" charset="0"/>
              </a:rPr>
              <a:t> </a:t>
            </a:r>
            <a:r>
              <a:rPr lang="en-US" sz="2000" b="1" dirty="0">
                <a:effectLst/>
                <a:latin typeface="Times New Roman" panose="02020603050405020304" pitchFamily="18" charset="0"/>
                <a:ea typeface="Calibri" panose="020F0502020204030204" pitchFamily="34" charset="0"/>
                <a:cs typeface="Vijaya" panose="02020604020202020204" pitchFamily="18" charset="0"/>
              </a:rPr>
              <a:t>1.2) Linux as Server type OS</a:t>
            </a:r>
            <a:br>
              <a:rPr lang="en-US" sz="1800" dirty="0">
                <a:effectLst/>
                <a:latin typeface="Calibri" panose="020F0502020204030204" pitchFamily="34" charset="0"/>
                <a:ea typeface="Calibri" panose="020F0502020204030204" pitchFamily="34" charset="0"/>
                <a:cs typeface="Vijaya" panose="02020604020202020204" pitchFamily="18" charset="0"/>
              </a:rPr>
            </a:br>
            <a:endParaRPr lang="en-US" dirty="0"/>
          </a:p>
        </p:txBody>
      </p:sp>
      <p:sp>
        <p:nvSpPr>
          <p:cNvPr id="10" name="Text Placeholder 9">
            <a:extLst>
              <a:ext uri="{FF2B5EF4-FFF2-40B4-BE49-F238E27FC236}">
                <a16:creationId xmlns:a16="http://schemas.microsoft.com/office/drawing/2014/main" id="{DFE9261A-C156-4A8A-8F62-098CBCCA6A4E}"/>
              </a:ext>
            </a:extLst>
          </p:cNvPr>
          <p:cNvSpPr>
            <a:spLocks noGrp="1"/>
          </p:cNvSpPr>
          <p:nvPr>
            <p:ph type="body" sz="quarter" idx="24"/>
          </p:nvPr>
        </p:nvSpPr>
        <p:spPr>
          <a:xfrm>
            <a:off x="1999456" y="2689412"/>
            <a:ext cx="7626397" cy="2106706"/>
          </a:xfrm>
        </p:spPr>
        <p:txBody>
          <a:bodyPr/>
          <a:lstStyle/>
          <a:p>
            <a:pPr algn="l"/>
            <a:r>
              <a:rPr lang="en-US" sz="1800" dirty="0">
                <a:effectLst/>
                <a:latin typeface="Times New Roman" panose="02020603050405020304" pitchFamily="18" charset="0"/>
                <a:ea typeface="Calibri" panose="020F0502020204030204" pitchFamily="34" charset="0"/>
              </a:rPr>
              <a:t>Linux operating system is open-source, increasingly popular and more secure operating system. As a server operating system Linux is a popular choice because of its security features and flexibility. The security of Linux is based on its open-source nature, which allows global community of developers to continuously improve the security and give solutions for the threats. There are some key security features that contribute in system environment secure.</a:t>
            </a:r>
            <a:endParaRPr lang="en-US" dirty="0"/>
          </a:p>
        </p:txBody>
      </p:sp>
      <p:sp>
        <p:nvSpPr>
          <p:cNvPr id="11" name="Date Placeholder 10">
            <a:extLst>
              <a:ext uri="{FF2B5EF4-FFF2-40B4-BE49-F238E27FC236}">
                <a16:creationId xmlns:a16="http://schemas.microsoft.com/office/drawing/2014/main" id="{8E8E37FB-0210-40BB-A4C2-8911A6A11589}"/>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7391E03F-878E-4EE4-8A62-B54F76267ABE}"/>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454985CF-0391-4B9F-BFDD-CBB21A2F7E2A}"/>
              </a:ext>
            </a:extLst>
          </p:cNvPr>
          <p:cNvSpPr>
            <a:spLocks noGrp="1"/>
          </p:cNvSpPr>
          <p:nvPr>
            <p:ph type="sldNum" sz="quarter" idx="2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418353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3C22E1-E7F5-4B59-95F7-2D88A96ABD04}"/>
              </a:ext>
            </a:extLst>
          </p:cNvPr>
          <p:cNvSpPr>
            <a:spLocks noGrp="1"/>
          </p:cNvSpPr>
          <p:nvPr>
            <p:ph type="body" sz="quarter" idx="13"/>
          </p:nvPr>
        </p:nvSpPr>
        <p:spPr>
          <a:xfrm>
            <a:off x="2346512" y="393665"/>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1.User and Group permissions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4" name="Text Placeholder 3">
            <a:extLst>
              <a:ext uri="{FF2B5EF4-FFF2-40B4-BE49-F238E27FC236}">
                <a16:creationId xmlns:a16="http://schemas.microsoft.com/office/drawing/2014/main" id="{23D588B0-E683-4DB0-B834-515382F3DD86}"/>
              </a:ext>
            </a:extLst>
          </p:cNvPr>
          <p:cNvSpPr>
            <a:spLocks noGrp="1"/>
          </p:cNvSpPr>
          <p:nvPr>
            <p:ph type="body" sz="quarter" idx="15"/>
          </p:nvPr>
        </p:nvSpPr>
        <p:spPr>
          <a:xfrm>
            <a:off x="2346512" y="994982"/>
            <a:ext cx="8133229" cy="1342469"/>
          </a:xfrm>
        </p:spPr>
        <p:txBody>
          <a:bodyPr>
            <a:noAutofit/>
          </a:bodyPr>
          <a:lstStyle/>
          <a:p>
            <a:pPr algn="l"/>
            <a:r>
              <a:rPr lang="en-US" sz="1800" b="0" i="0" dirty="0">
                <a:solidFill>
                  <a:schemeClr val="tx1"/>
                </a:solidFill>
                <a:effectLst/>
                <a:latin typeface="Times New Roman" panose="02020603050405020304" pitchFamily="18" charset="0"/>
                <a:cs typeface="Times New Roman" panose="02020603050405020304" pitchFamily="18" charset="0"/>
              </a:rPr>
              <a:t>Linux employs a robust permission system to restrict unauthorized access to critical files and data, utilizing write(w), read(r), execute(x) permissions. </a:t>
            </a:r>
          </a:p>
          <a:p>
            <a:pPr algn="l"/>
            <a:r>
              <a:rPr lang="en-US" sz="1800" b="0" i="0" dirty="0">
                <a:solidFill>
                  <a:schemeClr val="tx1"/>
                </a:solidFill>
                <a:effectLst/>
                <a:latin typeface="Times New Roman" panose="02020603050405020304" pitchFamily="18" charset="0"/>
                <a:cs typeface="Times New Roman" panose="02020603050405020304" pitchFamily="18" charset="0"/>
              </a:rPr>
              <a:t>The “chmod</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 command can restrict sensitive configuration file modification to root users.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D9742CC-66F2-4F3C-A11B-BC2AFB683FF8}"/>
              </a:ext>
            </a:extLst>
          </p:cNvPr>
          <p:cNvSpPr>
            <a:spLocks noGrp="1"/>
          </p:cNvSpPr>
          <p:nvPr>
            <p:ph type="body" sz="quarter" idx="18"/>
          </p:nvPr>
        </p:nvSpPr>
        <p:spPr>
          <a:xfrm>
            <a:off x="1925912" y="2520015"/>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2.User Account Control</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8" name="Text Placeholder 7">
            <a:extLst>
              <a:ext uri="{FF2B5EF4-FFF2-40B4-BE49-F238E27FC236}">
                <a16:creationId xmlns:a16="http://schemas.microsoft.com/office/drawing/2014/main" id="{EC15AD31-3737-4D85-A000-FEAEFE05F930}"/>
              </a:ext>
            </a:extLst>
          </p:cNvPr>
          <p:cNvSpPr>
            <a:spLocks noGrp="1"/>
          </p:cNvSpPr>
          <p:nvPr>
            <p:ph type="body" sz="quarter" idx="19"/>
          </p:nvPr>
        </p:nvSpPr>
        <p:spPr>
          <a:xfrm>
            <a:off x="2346513" y="3116978"/>
            <a:ext cx="8133228" cy="1057308"/>
          </a:xfrm>
        </p:spPr>
        <p:txBody>
          <a:bodyPr>
            <a:noAutofit/>
          </a:bodyPr>
          <a:lstStyle/>
          <a:p>
            <a:pPr algn="l"/>
            <a:r>
              <a:rPr lang="en-US" sz="1800" dirty="0">
                <a:latin typeface="Times New Roman" panose="02020603050405020304" pitchFamily="18" charset="0"/>
                <a:cs typeface="Times New Roman" panose="02020603050405020304" pitchFamily="18" charset="0"/>
              </a:rPr>
              <a:t>Linux system has robust user account policy, promoting strong passwords and two-factor authentication. </a:t>
            </a:r>
          </a:p>
          <a:p>
            <a:pPr algn="l"/>
            <a:r>
              <a:rPr lang="en-US" sz="1800" dirty="0">
                <a:latin typeface="Times New Roman" panose="02020603050405020304" pitchFamily="18" charset="0"/>
                <a:cs typeface="Times New Roman" panose="02020603050405020304" pitchFamily="18" charset="0"/>
              </a:rPr>
              <a:t>Administrators use tools like 'passwd' to set policies and enforce password exchange, preventing password-guessing and brute forcing.</a:t>
            </a:r>
          </a:p>
        </p:txBody>
      </p:sp>
      <p:sp>
        <p:nvSpPr>
          <p:cNvPr id="9" name="Text Placeholder 8">
            <a:extLst>
              <a:ext uri="{FF2B5EF4-FFF2-40B4-BE49-F238E27FC236}">
                <a16:creationId xmlns:a16="http://schemas.microsoft.com/office/drawing/2014/main" id="{79C57837-9A79-4616-854E-7FFDA637F841}"/>
              </a:ext>
            </a:extLst>
          </p:cNvPr>
          <p:cNvSpPr>
            <a:spLocks noGrp="1"/>
          </p:cNvSpPr>
          <p:nvPr>
            <p:ph type="body" sz="quarter" idx="23"/>
          </p:nvPr>
        </p:nvSpPr>
        <p:spPr>
          <a:xfrm>
            <a:off x="1176220" y="4608790"/>
            <a:ext cx="4031945" cy="365125"/>
          </a:xfrm>
        </p:spPr>
        <p:txBody>
          <a:bodyPr>
            <a:normAutofit lnSpcReduction="10000"/>
          </a:bodyPr>
          <a:lstStyle/>
          <a:p>
            <a:r>
              <a:rPr lang="en-US" b="1" dirty="0">
                <a:effectLst/>
                <a:latin typeface="Times New Roman" panose="02020603050405020304" pitchFamily="18" charset="0"/>
                <a:ea typeface="Calibri" panose="020F0502020204030204" pitchFamily="34" charset="0"/>
                <a:cs typeface="Vijaya" panose="02020604020202020204" pitchFamily="18" charset="0"/>
              </a:rPr>
              <a:t>3.Firewalls</a:t>
            </a:r>
            <a:endParaRPr lang="en-US" dirty="0">
              <a:effectLst/>
              <a:latin typeface="Calibri" panose="020F0502020204030204" pitchFamily="34" charset="0"/>
              <a:ea typeface="Calibri" panose="020F0502020204030204" pitchFamily="34" charset="0"/>
              <a:cs typeface="Vijaya" panose="02020604020202020204" pitchFamily="18" charset="0"/>
            </a:endParaRPr>
          </a:p>
          <a:p>
            <a:endParaRPr lang="en-US" dirty="0"/>
          </a:p>
        </p:txBody>
      </p:sp>
      <p:sp>
        <p:nvSpPr>
          <p:cNvPr id="10" name="Text Placeholder 9">
            <a:extLst>
              <a:ext uri="{FF2B5EF4-FFF2-40B4-BE49-F238E27FC236}">
                <a16:creationId xmlns:a16="http://schemas.microsoft.com/office/drawing/2014/main" id="{231AF0F7-1CC7-4515-BC57-F8B90968F73C}"/>
              </a:ext>
            </a:extLst>
          </p:cNvPr>
          <p:cNvSpPr>
            <a:spLocks noGrp="1"/>
          </p:cNvSpPr>
          <p:nvPr>
            <p:ph type="body" sz="quarter" idx="24"/>
          </p:nvPr>
        </p:nvSpPr>
        <p:spPr>
          <a:xfrm>
            <a:off x="2346512" y="5062849"/>
            <a:ext cx="8511839" cy="1057308"/>
          </a:xfrm>
        </p:spPr>
        <p:txBody>
          <a:bodyPr>
            <a:normAutofit/>
          </a:bodyPr>
          <a:lstStyle/>
          <a:p>
            <a:pPr algn="l"/>
            <a:r>
              <a:rPr lang="en-US" sz="1800" dirty="0">
                <a:latin typeface="Times New Roman" panose="02020603050405020304" pitchFamily="18" charset="0"/>
                <a:cs typeface="Times New Roman" panose="02020603050405020304" pitchFamily="18" charset="0"/>
              </a:rPr>
              <a:t>Linux features a built-in firewall with tools like 'iptables' and “firewalld”, enabling users to control network traffic, prevent unauthorized access, and establish proper communication rules.</a:t>
            </a:r>
          </a:p>
        </p:txBody>
      </p:sp>
      <p:sp>
        <p:nvSpPr>
          <p:cNvPr id="11" name="Date Placeholder 10">
            <a:extLst>
              <a:ext uri="{FF2B5EF4-FFF2-40B4-BE49-F238E27FC236}">
                <a16:creationId xmlns:a16="http://schemas.microsoft.com/office/drawing/2014/main" id="{F26B16C5-72D2-4289-970A-42902BB763BF}"/>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288CF8CE-A1A7-40FF-879B-AA7C679EAD22}"/>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E84106A-47C1-4A66-A2F3-159C90B82581}"/>
              </a:ext>
            </a:extLst>
          </p:cNvPr>
          <p:cNvSpPr>
            <a:spLocks noGrp="1"/>
          </p:cNvSpPr>
          <p:nvPr>
            <p:ph type="sldNum" sz="quarter" idx="2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220953086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525</TotalTime>
  <Words>3470</Words>
  <Application>Microsoft Office PowerPoint</Application>
  <PresentationFormat>Widescreen</PresentationFormat>
  <Paragraphs>321</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Open Sans</vt:lpstr>
      <vt:lpstr>Symbol</vt:lpstr>
      <vt:lpstr>Tenorite</vt:lpstr>
      <vt:lpstr>Times New Roman</vt:lpstr>
      <vt:lpstr>Wingdings</vt:lpstr>
      <vt:lpstr>Monoline</vt:lpstr>
      <vt:lpstr>Evaluating The Features of Various OS</vt:lpstr>
      <vt:lpstr>Introduction</vt:lpstr>
      <vt:lpstr>The features we are covering…</vt:lpstr>
      <vt:lpstr>The Level of security on operating systems</vt:lpstr>
      <vt:lpstr>PowerPoint Presentation</vt:lpstr>
      <vt:lpstr>PowerPoint Presentation</vt:lpstr>
      <vt:lpstr>PowerPoint Presentation</vt:lpstr>
      <vt:lpstr> 1.2) Linux as Server type OS </vt:lpstr>
      <vt:lpstr>PowerPoint Presentation</vt:lpstr>
      <vt:lpstr>PowerPoint Presentation</vt:lpstr>
      <vt:lpstr>1.3) Android as mobile OS  </vt:lpstr>
      <vt:lpstr>PowerPoint Presentation</vt:lpstr>
      <vt:lpstr>PowerPoint Presentation</vt:lpstr>
      <vt:lpstr>PowerPoint Presentation</vt:lpstr>
      <vt:lpstr>2.Manage memory, processor, file, etc. </vt:lpstr>
      <vt:lpstr>PowerPoint Presentation</vt:lpstr>
      <vt:lpstr>PowerPoint Presentation</vt:lpstr>
      <vt:lpstr>2.2) Linux as a server type OS </vt:lpstr>
      <vt:lpstr>PowerPoint Presentation</vt:lpstr>
      <vt:lpstr>PowerPoint Presentation</vt:lpstr>
      <vt:lpstr>2.3) Android as a Mobile type OS </vt:lpstr>
      <vt:lpstr>PowerPoint Presentation</vt:lpstr>
      <vt:lpstr>PowerPoint Presentation</vt:lpstr>
      <vt:lpstr>3.Provide a stable, portable, reliable, safe, well-behaved environment. </vt:lpstr>
      <vt:lpstr>3.1) Windows as a client type OS </vt:lpstr>
      <vt:lpstr>PowerPoint Presentation</vt:lpstr>
      <vt:lpstr>PowerPoint Presentation</vt:lpstr>
      <vt:lpstr>3.2) Linux as a server type OS </vt:lpstr>
      <vt:lpstr>PowerPoint Presentation</vt:lpstr>
      <vt:lpstr>3.3) Android as mobile OS </vt:lpstr>
      <vt:lpstr>PowerPoint Presentation</vt:lpstr>
      <vt:lpstr>4. SHARE RESOURCES AMONG USERS FAIRLY, EFFICIENTLY AND SAFELY </vt:lpstr>
      <vt:lpstr>4.1)Windows as a client type OS </vt:lpstr>
      <vt:lpstr>PowerPoint Presentation</vt:lpstr>
      <vt:lpstr>4.2)LInux as a server type OS </vt:lpstr>
      <vt:lpstr>PowerPoint Presentation</vt:lpstr>
      <vt:lpstr>4.3)Android as mobile OS </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Features of Various OS</dc:title>
  <dc:creator>Malith Athapaththu</dc:creator>
  <cp:lastModifiedBy>Malith Athapaththu</cp:lastModifiedBy>
  <cp:revision>18</cp:revision>
  <dcterms:created xsi:type="dcterms:W3CDTF">2023-10-19T17:39:37Z</dcterms:created>
  <dcterms:modified xsi:type="dcterms:W3CDTF">2023-10-20T08:56:39Z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