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9D2E8-443E-12EE-A857-555E3C0A118E}" v="3" dt="2024-10-02T06:04:40.119"/>
    <p1510:client id="{0B8420D1-E583-B70C-4C5F-AB91E4FF5B56}" v="77" dt="2024-10-02T07:25:46.900"/>
    <p1510:client id="{39978E64-CE00-89C2-8381-E840C66CAFEF}" v="91" dt="2024-10-01T16:32:06.598"/>
    <p1510:client id="{4A9D201B-CFF6-E058-48D8-97B0B4DBBC66}" v="387" dt="2024-10-02T07:12:12.705"/>
    <p1510:client id="{57D2F7F1-0F4A-7D38-0D28-9E856AF8FA71}" v="91" dt="2024-10-02T06:45:22.440"/>
    <p1510:client id="{5B9095AD-0BD3-57A8-F9DD-3C692195A986}" v="245" dt="2024-10-02T06:14:14.498"/>
    <p1510:client id="{861DEE9F-63D5-0CDB-13F0-F92638CCF6CE}" v="1" dt="2024-10-02T07:25:26.848"/>
    <p1510:client id="{F073A1C4-89D4-48A3-9004-FA2796C332ED}" v="228" dt="2024-10-01T18:58:22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Gilík" userId="S::it2407@sspu-opava.cz::996751a5-f389-4d7e-b2f6-e24bc144af43" providerId="AD" clId="Web-{5B9095AD-0BD3-57A8-F9DD-3C692195A986}"/>
    <pc:docChg chg="addSld delSld modSld">
      <pc:chgData name="Richard Gilík" userId="S::it2407@sspu-opava.cz::996751a5-f389-4d7e-b2f6-e24bc144af43" providerId="AD" clId="Web-{5B9095AD-0BD3-57A8-F9DD-3C692195A986}" dt="2024-10-02T06:14:14.498" v="241"/>
      <pc:docMkLst>
        <pc:docMk/>
      </pc:docMkLst>
      <pc:sldChg chg="modSp">
        <pc:chgData name="Richard Gilík" userId="S::it2407@sspu-opava.cz::996751a5-f389-4d7e-b2f6-e24bc144af43" providerId="AD" clId="Web-{5B9095AD-0BD3-57A8-F9DD-3C692195A986}" dt="2024-10-02T06:09:44.551" v="125" actId="20577"/>
        <pc:sldMkLst>
          <pc:docMk/>
          <pc:sldMk cId="3799523001" sldId="256"/>
        </pc:sldMkLst>
        <pc:spChg chg="mod">
          <ac:chgData name="Richard Gilík" userId="S::it2407@sspu-opava.cz::996751a5-f389-4d7e-b2f6-e24bc144af43" providerId="AD" clId="Web-{5B9095AD-0BD3-57A8-F9DD-3C692195A986}" dt="2024-10-02T06:09:44.551" v="125" actId="20577"/>
          <ac:spMkLst>
            <pc:docMk/>
            <pc:sldMk cId="3799523001" sldId="256"/>
            <ac:spMk id="13" creationId="{F98A09CE-DF84-8420-0716-11E45196B30D}"/>
          </ac:spMkLst>
        </pc:spChg>
      </pc:sldChg>
      <pc:sldChg chg="addSp delSp modSp mod modClrScheme addAnim delAnim chgLayout">
        <pc:chgData name="Richard Gilík" userId="S::it2407@sspu-opava.cz::996751a5-f389-4d7e-b2f6-e24bc144af43" providerId="AD" clId="Web-{5B9095AD-0BD3-57A8-F9DD-3C692195A986}" dt="2024-10-02T06:11:57.493" v="217"/>
        <pc:sldMkLst>
          <pc:docMk/>
          <pc:sldMk cId="3831167861" sldId="263"/>
        </pc:sldMkLst>
        <pc:spChg chg="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2" creationId="{01182322-308F-8277-232E-8E17A3BB202F}"/>
          </ac:spMkLst>
        </pc:spChg>
        <pc:spChg chg="add del 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3" creationId="{8D7B20B8-CBDF-1883-9549-706F98F0F32A}"/>
          </ac:spMkLst>
        </pc:spChg>
        <pc:spChg chg="add mod ord">
          <ac:chgData name="Richard Gilík" userId="S::it2407@sspu-opava.cz::996751a5-f389-4d7e-b2f6-e24bc144af43" providerId="AD" clId="Web-{5B9095AD-0BD3-57A8-F9DD-3C692195A986}" dt="2024-10-02T06:11:23.085" v="214" actId="20577"/>
          <ac:spMkLst>
            <pc:docMk/>
            <pc:sldMk cId="3831167861" sldId="263"/>
            <ac:spMk id="4" creationId="{E60DB8F1-7299-213F-AE05-937CA672A8D6}"/>
          </ac:spMkLst>
        </pc:spChg>
        <pc:spChg chg="add del 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5" creationId="{E78D7B44-02D0-FD56-EA57-48A1D6569A89}"/>
          </ac:spMkLst>
        </pc:spChg>
        <pc:spChg chg="add del 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6" creationId="{3B4EABBF-1497-CEE1-F91E-0CC0B443D628}"/>
          </ac:spMkLst>
        </pc:spChg>
      </pc:sldChg>
      <pc:sldChg chg="add del replId">
        <pc:chgData name="Richard Gilík" userId="S::it2407@sspu-opava.cz::996751a5-f389-4d7e-b2f6-e24bc144af43" providerId="AD" clId="Web-{5B9095AD-0BD3-57A8-F9DD-3C692195A986}" dt="2024-10-02T06:07:21.967" v="8"/>
        <pc:sldMkLst>
          <pc:docMk/>
          <pc:sldMk cId="778210171" sldId="264"/>
        </pc:sldMkLst>
      </pc:sldChg>
      <pc:sldChg chg="modSp new addAnim delAnim">
        <pc:chgData name="Richard Gilík" userId="S::it2407@sspu-opava.cz::996751a5-f389-4d7e-b2f6-e24bc144af43" providerId="AD" clId="Web-{5B9095AD-0BD3-57A8-F9DD-3C692195A986}" dt="2024-10-02T06:14:14.498" v="241"/>
        <pc:sldMkLst>
          <pc:docMk/>
          <pc:sldMk cId="3086643209" sldId="264"/>
        </pc:sldMkLst>
        <pc:spChg chg="mod">
          <ac:chgData name="Richard Gilík" userId="S::it2407@sspu-opava.cz::996751a5-f389-4d7e-b2f6-e24bc144af43" providerId="AD" clId="Web-{5B9095AD-0BD3-57A8-F9DD-3C692195A986}" dt="2024-10-02T06:14:13.514" v="239" actId="20577"/>
          <ac:spMkLst>
            <pc:docMk/>
            <pc:sldMk cId="3086643209" sldId="264"/>
            <ac:spMk id="2" creationId="{0F065626-4520-E312-365E-8DE6D53E11C2}"/>
          </ac:spMkLst>
        </pc:spChg>
      </pc:sldChg>
    </pc:docChg>
  </pc:docChgLst>
  <pc:docChgLst>
    <pc:chgData name="Richard Gilík" userId="S::it2407@sspu-opava.cz::996751a5-f389-4d7e-b2f6-e24bc144af43" providerId="AD" clId="Web-{57D2F7F1-0F4A-7D38-0D28-9E856AF8FA71}"/>
    <pc:docChg chg="addSld modSld sldOrd">
      <pc:chgData name="Richard Gilík" userId="S::it2407@sspu-opava.cz::996751a5-f389-4d7e-b2f6-e24bc144af43" providerId="AD" clId="Web-{57D2F7F1-0F4A-7D38-0D28-9E856AF8FA71}" dt="2024-10-02T06:45:22.440" v="62"/>
      <pc:docMkLst>
        <pc:docMk/>
      </pc:docMkLst>
      <pc:sldChg chg="addSp delSp modSp new ord">
        <pc:chgData name="Richard Gilík" userId="S::it2407@sspu-opava.cz::996751a5-f389-4d7e-b2f6-e24bc144af43" providerId="AD" clId="Web-{57D2F7F1-0F4A-7D38-0D28-9E856AF8FA71}" dt="2024-10-02T06:45:22.440" v="62"/>
        <pc:sldMkLst>
          <pc:docMk/>
          <pc:sldMk cId="827877325" sldId="265"/>
        </pc:sldMkLst>
        <pc:spChg chg="mod">
          <ac:chgData name="Richard Gilík" userId="S::it2407@sspu-opava.cz::996751a5-f389-4d7e-b2f6-e24bc144af43" providerId="AD" clId="Web-{57D2F7F1-0F4A-7D38-0D28-9E856AF8FA71}" dt="2024-10-02T06:27:38.558" v="20" actId="20577"/>
          <ac:spMkLst>
            <pc:docMk/>
            <pc:sldMk cId="827877325" sldId="265"/>
            <ac:spMk id="2" creationId="{9C6819B3-3A93-2ED1-B70C-1E90BC81C071}"/>
          </ac:spMkLst>
        </pc:spChg>
        <pc:spChg chg="add del mod">
          <ac:chgData name="Richard Gilík" userId="S::it2407@sspu-opava.cz::996751a5-f389-4d7e-b2f6-e24bc144af43" providerId="AD" clId="Web-{57D2F7F1-0F4A-7D38-0D28-9E856AF8FA71}" dt="2024-10-02T06:45:22.440" v="62"/>
          <ac:spMkLst>
            <pc:docMk/>
            <pc:sldMk cId="827877325" sldId="265"/>
            <ac:spMk id="4" creationId="{765650EE-1AC3-7429-F843-843DCB9D70C1}"/>
          </ac:spMkLst>
        </pc:spChg>
        <pc:picChg chg="add del mod">
          <ac:chgData name="Richard Gilík" userId="S::it2407@sspu-opava.cz::996751a5-f389-4d7e-b2f6-e24bc144af43" providerId="AD" clId="Web-{57D2F7F1-0F4A-7D38-0D28-9E856AF8FA71}" dt="2024-10-02T06:43:18.217" v="31"/>
          <ac:picMkLst>
            <pc:docMk/>
            <pc:sldMk cId="827877325" sldId="265"/>
            <ac:picMk id="3" creationId="{8A3618BE-43E2-C698-F127-9D93D72C7B56}"/>
          </ac:picMkLst>
        </pc:picChg>
        <pc:picChg chg="add mod">
          <ac:chgData name="Richard Gilík" userId="S::it2407@sspu-opava.cz::996751a5-f389-4d7e-b2f6-e24bc144af43" providerId="AD" clId="Web-{57D2F7F1-0F4A-7D38-0D28-9E856AF8FA71}" dt="2024-10-02T06:45:21.956" v="61" actId="14100"/>
          <ac:picMkLst>
            <pc:docMk/>
            <pc:sldMk cId="827877325" sldId="265"/>
            <ac:picMk id="5" creationId="{FC0A7034-EA4C-1792-1FF7-8EE3813ABE23}"/>
          </ac:picMkLst>
        </pc:picChg>
      </pc:sldChg>
    </pc:docChg>
  </pc:docChgLst>
  <pc:docChgLst>
    <pc:chgData name="Matěj Dubinský" userId="d407e79c-dfe7-4524-a8e3-a6fbbe87bb8a" providerId="ADAL" clId="{F073A1C4-89D4-48A3-9004-FA2796C332ED}"/>
    <pc:docChg chg="undo redo custSel addSld modSld modMainMaster">
      <pc:chgData name="Matěj Dubinský" userId="d407e79c-dfe7-4524-a8e3-a6fbbe87bb8a" providerId="ADAL" clId="{F073A1C4-89D4-48A3-9004-FA2796C332ED}" dt="2024-10-01T18:58:22.369" v="1131"/>
      <pc:docMkLst>
        <pc:docMk/>
      </pc:docMkLst>
      <pc:sldChg chg="addSp delSp modSp mod setBg modClrScheme modAnim chgLayout">
        <pc:chgData name="Matěj Dubinský" userId="d407e79c-dfe7-4524-a8e3-a6fbbe87bb8a" providerId="ADAL" clId="{F073A1C4-89D4-48A3-9004-FA2796C332ED}" dt="2024-10-01T18:58:22.369" v="1131"/>
        <pc:sldMkLst>
          <pc:docMk/>
          <pc:sldMk cId="3799523001" sldId="256"/>
        </pc:sldMkLst>
        <pc:spChg chg="del mod">
          <ac:chgData name="Matěj Dubinský" userId="d407e79c-dfe7-4524-a8e3-a6fbbe87bb8a" providerId="ADAL" clId="{F073A1C4-89D4-48A3-9004-FA2796C332ED}" dt="2024-10-01T17:15:27.974" v="403" actId="478"/>
          <ac:spMkLst>
            <pc:docMk/>
            <pc:sldMk cId="3799523001" sldId="256"/>
            <ac:spMk id="6" creationId="{40ED3086-C086-51EF-0CE3-DACB4B126181}"/>
          </ac:spMkLst>
        </pc:spChg>
        <pc:spChg chg="add del mod">
          <ac:chgData name="Matěj Dubinský" userId="d407e79c-dfe7-4524-a8e3-a6fbbe87bb8a" providerId="ADAL" clId="{F073A1C4-89D4-48A3-9004-FA2796C332ED}" dt="2024-10-01T17:15:58.258" v="412" actId="478"/>
          <ac:spMkLst>
            <pc:docMk/>
            <pc:sldMk cId="3799523001" sldId="256"/>
            <ac:spMk id="8" creationId="{C09FA0AD-DE84-A2D0-B81C-C2494287E20C}"/>
          </ac:spMkLst>
        </pc:spChg>
        <pc:spChg chg="add del mod ord">
          <ac:chgData name="Matěj Dubinský" userId="d407e79c-dfe7-4524-a8e3-a6fbbe87bb8a" providerId="ADAL" clId="{F073A1C4-89D4-48A3-9004-FA2796C332ED}" dt="2024-10-01T17:14:46.557" v="395" actId="700"/>
          <ac:spMkLst>
            <pc:docMk/>
            <pc:sldMk cId="3799523001" sldId="256"/>
            <ac:spMk id="9" creationId="{742F78BA-4E0B-001E-5067-971B2C7BA64E}"/>
          </ac:spMkLst>
        </pc:spChg>
        <pc:spChg chg="add del mod ord">
          <ac:chgData name="Matěj Dubinský" userId="d407e79c-dfe7-4524-a8e3-a6fbbe87bb8a" providerId="ADAL" clId="{F073A1C4-89D4-48A3-9004-FA2796C332ED}" dt="2024-10-01T17:14:46.557" v="395" actId="700"/>
          <ac:spMkLst>
            <pc:docMk/>
            <pc:sldMk cId="3799523001" sldId="256"/>
            <ac:spMk id="10" creationId="{D865BD5B-6455-3CDA-9003-EAB1A639CCFC}"/>
          </ac:spMkLst>
        </pc:spChg>
        <pc:spChg chg="add del mod ord">
          <ac:chgData name="Matěj Dubinský" userId="d407e79c-dfe7-4524-a8e3-a6fbbe87bb8a" providerId="ADAL" clId="{F073A1C4-89D4-48A3-9004-FA2796C332ED}" dt="2024-10-01T17:14:50.866" v="397" actId="700"/>
          <ac:spMkLst>
            <pc:docMk/>
            <pc:sldMk cId="3799523001" sldId="256"/>
            <ac:spMk id="11" creationId="{FD259E69-5DCE-0601-B1D0-7B994AF3EE4A}"/>
          </ac:spMkLst>
        </pc:spChg>
        <pc:spChg chg="add mod ord">
          <ac:chgData name="Matěj Dubinský" userId="d407e79c-dfe7-4524-a8e3-a6fbbe87bb8a" providerId="ADAL" clId="{F073A1C4-89D4-48A3-9004-FA2796C332ED}" dt="2024-10-01T17:16:06.069" v="414" actId="1076"/>
          <ac:spMkLst>
            <pc:docMk/>
            <pc:sldMk cId="3799523001" sldId="256"/>
            <ac:spMk id="12" creationId="{CD31D568-C6DB-E7F9-9801-D8251972C805}"/>
          </ac:spMkLst>
        </pc:spChg>
        <pc:spChg chg="add mod ord">
          <ac:chgData name="Matěj Dubinský" userId="d407e79c-dfe7-4524-a8e3-a6fbbe87bb8a" providerId="ADAL" clId="{F073A1C4-89D4-48A3-9004-FA2796C332ED}" dt="2024-10-01T18:47:59.266" v="1063" actId="207"/>
          <ac:spMkLst>
            <pc:docMk/>
            <pc:sldMk cId="3799523001" sldId="256"/>
            <ac:spMk id="13" creationId="{F98A09CE-DF84-8420-0716-11E45196B30D}"/>
          </ac:spMkLst>
        </pc:spChg>
        <pc:picChg chg="add del mod">
          <ac:chgData name="Matěj Dubinský" userId="d407e79c-dfe7-4524-a8e3-a6fbbe87bb8a" providerId="ADAL" clId="{F073A1C4-89D4-48A3-9004-FA2796C332ED}" dt="2024-10-01T16:42:34.782" v="16" actId="478"/>
          <ac:picMkLst>
            <pc:docMk/>
            <pc:sldMk cId="3799523001" sldId="256"/>
            <ac:picMk id="2" creationId="{18B20DA6-ACF2-F592-3CB9-96A659D6AE78}"/>
          </ac:picMkLst>
        </pc:picChg>
        <pc:picChg chg="add del mod">
          <ac:chgData name="Matěj Dubinský" userId="d407e79c-dfe7-4524-a8e3-a6fbbe87bb8a" providerId="ADAL" clId="{F073A1C4-89D4-48A3-9004-FA2796C332ED}" dt="2024-10-01T16:46:12.403" v="26" actId="478"/>
          <ac:picMkLst>
            <pc:docMk/>
            <pc:sldMk cId="3799523001" sldId="256"/>
            <ac:picMk id="4" creationId="{FD61A6BA-00BA-E3B9-339E-7D67F4E21C80}"/>
          </ac:picMkLst>
        </pc:picChg>
        <pc:picChg chg="del mod">
          <ac:chgData name="Matěj Dubinský" userId="d407e79c-dfe7-4524-a8e3-a6fbbe87bb8a" providerId="ADAL" clId="{F073A1C4-89D4-48A3-9004-FA2796C332ED}" dt="2024-10-01T16:53:55.024" v="61" actId="478"/>
          <ac:picMkLst>
            <pc:docMk/>
            <pc:sldMk cId="3799523001" sldId="256"/>
            <ac:picMk id="5" creationId="{8A1061AD-1079-FE5D-1076-AC051E5EBB59}"/>
          </ac:picMkLst>
        </pc:picChg>
        <pc:picChg chg="del mod">
          <ac:chgData name="Matěj Dubinský" userId="d407e79c-dfe7-4524-a8e3-a6fbbe87bb8a" providerId="ADAL" clId="{F073A1C4-89D4-48A3-9004-FA2796C332ED}" dt="2024-10-01T16:46:24.782" v="33" actId="478"/>
          <ac:picMkLst>
            <pc:docMk/>
            <pc:sldMk cId="3799523001" sldId="256"/>
            <ac:picMk id="7" creationId="{F6E79C5F-D80D-8EE9-8E4B-2926C6EB34DF}"/>
          </ac:picMkLst>
        </pc:picChg>
        <pc:picChg chg="add del mod">
          <ac:chgData name="Matěj Dubinský" userId="d407e79c-dfe7-4524-a8e3-a6fbbe87bb8a" providerId="ADAL" clId="{F073A1C4-89D4-48A3-9004-FA2796C332ED}" dt="2024-10-01T16:38:39.922" v="7" actId="478"/>
          <ac:picMkLst>
            <pc:docMk/>
            <pc:sldMk cId="3799523001" sldId="256"/>
            <ac:picMk id="1026" creationId="{C33A1E93-635E-99FA-9F4A-74F97F883BC2}"/>
          </ac:picMkLst>
        </pc:picChg>
        <pc:picChg chg="add del">
          <ac:chgData name="Matěj Dubinský" userId="d407e79c-dfe7-4524-a8e3-a6fbbe87bb8a" providerId="ADAL" clId="{F073A1C4-89D4-48A3-9004-FA2796C332ED}" dt="2024-10-01T16:40:48.128" v="12" actId="478"/>
          <ac:picMkLst>
            <pc:docMk/>
            <pc:sldMk cId="3799523001" sldId="256"/>
            <ac:picMk id="1028" creationId="{258700B8-3C28-0F6D-5F15-F8F0CAF6627C}"/>
          </ac:picMkLst>
        </pc:picChg>
        <pc:picChg chg="add mod">
          <ac:chgData name="Matěj Dubinský" userId="d407e79c-dfe7-4524-a8e3-a6fbbe87bb8a" providerId="ADAL" clId="{F073A1C4-89D4-48A3-9004-FA2796C332ED}" dt="2024-10-01T18:47:06.134" v="1054" actId="14100"/>
          <ac:picMkLst>
            <pc:docMk/>
            <pc:sldMk cId="3799523001" sldId="256"/>
            <ac:picMk id="1030" creationId="{3B459100-62E1-B52C-6CCC-8480C1F2A9AB}"/>
          </ac:picMkLst>
        </pc:picChg>
      </pc:sldChg>
      <pc:sldChg chg="addSp delSp modSp new mod setBg modClrScheme modAnim chgLayout">
        <pc:chgData name="Matěj Dubinský" userId="d407e79c-dfe7-4524-a8e3-a6fbbe87bb8a" providerId="ADAL" clId="{F073A1C4-89D4-48A3-9004-FA2796C332ED}" dt="2024-10-01T18:49:39.782" v="1078"/>
        <pc:sldMkLst>
          <pc:docMk/>
          <pc:sldMk cId="3858321381" sldId="257"/>
        </pc:sldMkLst>
        <pc:spChg chg="mod ord">
          <ac:chgData name="Matěj Dubinský" userId="d407e79c-dfe7-4524-a8e3-a6fbbe87bb8a" providerId="ADAL" clId="{F073A1C4-89D4-48A3-9004-FA2796C332ED}" dt="2024-10-01T18:06:42.123" v="820" actId="1076"/>
          <ac:spMkLst>
            <pc:docMk/>
            <pc:sldMk cId="3858321381" sldId="257"/>
            <ac:spMk id="2" creationId="{3E596667-2ABB-C2F5-5A2D-EA3BCFB17C18}"/>
          </ac:spMkLst>
        </pc:spChg>
        <pc:spChg chg="mod or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3" creationId="{9EBB4C46-B871-C9C7-D8DC-D9CA968527AB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4" creationId="{ADC6B97F-65AA-6D03-3F9C-51F41ABBA92D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5" creationId="{8C144100-4BF8-BCB9-9624-3247C949AB8B}"/>
          </ac:spMkLst>
        </pc:spChg>
        <pc:spChg chg="add mod">
          <ac:chgData name="Matěj Dubinský" userId="d407e79c-dfe7-4524-a8e3-a6fbbe87bb8a" providerId="ADAL" clId="{F073A1C4-89D4-48A3-9004-FA2796C332ED}" dt="2024-10-01T18:06:45.502" v="822" actId="1076"/>
          <ac:spMkLst>
            <pc:docMk/>
            <pc:sldMk cId="3858321381" sldId="257"/>
            <ac:spMk id="6" creationId="{47D2C4D8-AFA2-C490-1BFD-2177F225603E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7" creationId="{48E25FB5-204D-C784-79A4-0EC452E06AC5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8" creationId="{3C73122F-9C2F-06F5-42D3-8912C4CE1785}"/>
          </ac:spMkLst>
        </pc:spChg>
        <pc:picChg chg="add mod ord modCrop">
          <ac:chgData name="Matěj Dubinský" userId="d407e79c-dfe7-4524-a8e3-a6fbbe87bb8a" providerId="ADAL" clId="{F073A1C4-89D4-48A3-9004-FA2796C332ED}" dt="2024-10-01T18:07:29.416" v="827" actId="1440"/>
          <ac:picMkLst>
            <pc:docMk/>
            <pc:sldMk cId="3858321381" sldId="257"/>
            <ac:picMk id="10" creationId="{505D5418-0CF5-4D3C-400F-A869081DC03D}"/>
          </ac:picMkLst>
        </pc:picChg>
        <pc:picChg chg="add del">
          <ac:chgData name="Matěj Dubinský" userId="d407e79c-dfe7-4524-a8e3-a6fbbe87bb8a" providerId="ADAL" clId="{F073A1C4-89D4-48A3-9004-FA2796C332ED}" dt="2024-10-01T17:09:51.611" v="353" actId="478"/>
          <ac:picMkLst>
            <pc:docMk/>
            <pc:sldMk cId="3858321381" sldId="257"/>
            <ac:picMk id="2050" creationId="{FC41BF63-832A-7BC5-828E-56C8EB95496A}"/>
          </ac:picMkLst>
        </pc:picChg>
      </pc:sldChg>
      <pc:sldChg chg="addSp delSp modSp new mod modClrScheme modAnim chgLayout">
        <pc:chgData name="Matěj Dubinský" userId="d407e79c-dfe7-4524-a8e3-a6fbbe87bb8a" providerId="ADAL" clId="{F073A1C4-89D4-48A3-9004-FA2796C332ED}" dt="2024-10-01T18:50:58.769" v="1088"/>
        <pc:sldMkLst>
          <pc:docMk/>
          <pc:sldMk cId="2537689799" sldId="258"/>
        </pc:sldMkLst>
        <pc:spChg chg="mod ord modVis">
          <ac:chgData name="Matěj Dubinský" userId="d407e79c-dfe7-4524-a8e3-a6fbbe87bb8a" providerId="ADAL" clId="{F073A1C4-89D4-48A3-9004-FA2796C332ED}" dt="2024-10-01T17:42:34.353" v="500" actId="1076"/>
          <ac:spMkLst>
            <pc:docMk/>
            <pc:sldMk cId="2537689799" sldId="258"/>
            <ac:spMk id="2" creationId="{F5D5A283-DD80-E6EB-E8E3-877AF6F436E2}"/>
          </ac:spMkLst>
        </pc:spChg>
        <pc:spChg chg="del mod">
          <ac:chgData name="Matěj Dubinský" userId="d407e79c-dfe7-4524-a8e3-a6fbbe87bb8a" providerId="ADAL" clId="{F073A1C4-89D4-48A3-9004-FA2796C332ED}" dt="2024-10-01T17:13:53.135" v="382" actId="700"/>
          <ac:spMkLst>
            <pc:docMk/>
            <pc:sldMk cId="2537689799" sldId="258"/>
            <ac:spMk id="3" creationId="{1B4519F9-57E6-E59C-D163-10A7199D854D}"/>
          </ac:spMkLst>
        </pc:spChg>
        <pc:spChg chg="add del mod ord">
          <ac:chgData name="Matěj Dubinský" userId="d407e79c-dfe7-4524-a8e3-a6fbbe87bb8a" providerId="ADAL" clId="{F073A1C4-89D4-48A3-9004-FA2796C332ED}" dt="2024-10-01T17:27:01.918" v="454" actId="700"/>
          <ac:spMkLst>
            <pc:docMk/>
            <pc:sldMk cId="2537689799" sldId="258"/>
            <ac:spMk id="4" creationId="{4B900E79-B211-9C74-9ECC-EAD39215B1CA}"/>
          </ac:spMkLst>
        </pc:spChg>
        <pc:spChg chg="add del mod ord">
          <ac:chgData name="Matěj Dubinský" userId="d407e79c-dfe7-4524-a8e3-a6fbbe87bb8a" providerId="ADAL" clId="{F073A1C4-89D4-48A3-9004-FA2796C332ED}" dt="2024-10-01T17:28:22.792" v="470" actId="700"/>
          <ac:spMkLst>
            <pc:docMk/>
            <pc:sldMk cId="2537689799" sldId="258"/>
            <ac:spMk id="5" creationId="{97A06D97-C3F0-A8C8-41CE-D3B3E3FC8D92}"/>
          </ac:spMkLst>
        </pc:spChg>
        <pc:spChg chg="add del mod ord">
          <ac:chgData name="Matěj Dubinský" userId="d407e79c-dfe7-4524-a8e3-a6fbbe87bb8a" providerId="ADAL" clId="{F073A1C4-89D4-48A3-9004-FA2796C332ED}" dt="2024-10-01T17:27:30.462" v="462" actId="700"/>
          <ac:spMkLst>
            <pc:docMk/>
            <pc:sldMk cId="2537689799" sldId="258"/>
            <ac:spMk id="6" creationId="{E403235C-1021-D1E3-B0E3-F563A4FF418D}"/>
          </ac:spMkLst>
        </pc:spChg>
        <pc:spChg chg="add mod">
          <ac:chgData name="Matěj Dubinský" userId="d407e79c-dfe7-4524-a8e3-a6fbbe87bb8a" providerId="ADAL" clId="{F073A1C4-89D4-48A3-9004-FA2796C332ED}" dt="2024-10-01T17:43:40.009" v="516" actId="403"/>
          <ac:spMkLst>
            <pc:docMk/>
            <pc:sldMk cId="2537689799" sldId="258"/>
            <ac:spMk id="7" creationId="{87DA667B-CE01-1E28-8AB7-B499BF8FC614}"/>
          </ac:spMkLst>
        </pc:spChg>
        <pc:spChg chg="add mod">
          <ac:chgData name="Matěj Dubinský" userId="d407e79c-dfe7-4524-a8e3-a6fbbe87bb8a" providerId="ADAL" clId="{F073A1C4-89D4-48A3-9004-FA2796C332ED}" dt="2024-10-01T17:41:56.854" v="497" actId="207"/>
          <ac:spMkLst>
            <pc:docMk/>
            <pc:sldMk cId="2537689799" sldId="258"/>
            <ac:spMk id="8" creationId="{BEF82AD8-650A-5F0B-BE9E-AF88A3C88BB0}"/>
          </ac:spMkLst>
        </pc:spChg>
        <pc:spChg chg="add">
          <ac:chgData name="Matěj Dubinský" userId="d407e79c-dfe7-4524-a8e3-a6fbbe87bb8a" providerId="ADAL" clId="{F073A1C4-89D4-48A3-9004-FA2796C332ED}" dt="2024-10-01T17:41:44.744" v="492"/>
          <ac:spMkLst>
            <pc:docMk/>
            <pc:sldMk cId="2537689799" sldId="258"/>
            <ac:spMk id="9" creationId="{7F5B6B01-470C-22F2-1C75-12FC6BD758C8}"/>
          </ac:spMkLst>
        </pc:spChg>
        <pc:spChg chg="add mod">
          <ac:chgData name="Matěj Dubinský" userId="d407e79c-dfe7-4524-a8e3-a6fbbe87bb8a" providerId="ADAL" clId="{F073A1C4-89D4-48A3-9004-FA2796C332ED}" dt="2024-10-01T17:41:51.087" v="494"/>
          <ac:spMkLst>
            <pc:docMk/>
            <pc:sldMk cId="2537689799" sldId="258"/>
            <ac:spMk id="10" creationId="{6D890CC7-3941-68F3-889E-1CAAE220DD85}"/>
          </ac:spMkLst>
        </pc:spChg>
        <pc:spChg chg="add mod">
          <ac:chgData name="Matěj Dubinský" userId="d407e79c-dfe7-4524-a8e3-a6fbbe87bb8a" providerId="ADAL" clId="{F073A1C4-89D4-48A3-9004-FA2796C332ED}" dt="2024-10-01T17:41:56.854" v="497" actId="207"/>
          <ac:spMkLst>
            <pc:docMk/>
            <pc:sldMk cId="2537689799" sldId="258"/>
            <ac:spMk id="11" creationId="{73280D63-085C-D6EE-F420-A233D64ADB6F}"/>
          </ac:spMkLst>
        </pc:spChg>
        <pc:spChg chg="add">
          <ac:chgData name="Matěj Dubinský" userId="d407e79c-dfe7-4524-a8e3-a6fbbe87bb8a" providerId="ADAL" clId="{F073A1C4-89D4-48A3-9004-FA2796C332ED}" dt="2024-10-01T17:42:00.980" v="498"/>
          <ac:spMkLst>
            <pc:docMk/>
            <pc:sldMk cId="2537689799" sldId="258"/>
            <ac:spMk id="12" creationId="{32EC90C7-256D-44F0-FCA2-7ED5C2D354CF}"/>
          </ac:spMkLst>
        </pc:spChg>
        <pc:spChg chg="add">
          <ac:chgData name="Matěj Dubinský" userId="d407e79c-dfe7-4524-a8e3-a6fbbe87bb8a" providerId="ADAL" clId="{F073A1C4-89D4-48A3-9004-FA2796C332ED}" dt="2024-10-01T17:42:19.797" v="499"/>
          <ac:spMkLst>
            <pc:docMk/>
            <pc:sldMk cId="2537689799" sldId="258"/>
            <ac:spMk id="13" creationId="{9B4E4E21-8F6A-4303-B829-12B66A681867}"/>
          </ac:spMkLst>
        </pc:spChg>
        <pc:spChg chg="add mod">
          <ac:chgData name="Matěj Dubinský" userId="d407e79c-dfe7-4524-a8e3-a6fbbe87bb8a" providerId="ADAL" clId="{F073A1C4-89D4-48A3-9004-FA2796C332ED}" dt="2024-10-01T18:03:09.048" v="802" actId="207"/>
          <ac:spMkLst>
            <pc:docMk/>
            <pc:sldMk cId="2537689799" sldId="258"/>
            <ac:spMk id="14" creationId="{506EB9FA-5153-2E00-AF62-447C5822C8B3}"/>
          </ac:spMkLst>
        </pc:spChg>
        <pc:spChg chg="add">
          <ac:chgData name="Matěj Dubinský" userId="d407e79c-dfe7-4524-a8e3-a6fbbe87bb8a" providerId="ADAL" clId="{F073A1C4-89D4-48A3-9004-FA2796C332ED}" dt="2024-10-01T17:42:48.408" v="502"/>
          <ac:spMkLst>
            <pc:docMk/>
            <pc:sldMk cId="2537689799" sldId="258"/>
            <ac:spMk id="15" creationId="{E84889B9-E435-DCCE-B758-0721BD52A0F4}"/>
          </ac:spMkLst>
        </pc:spChg>
        <pc:spChg chg="add mod">
          <ac:chgData name="Matěj Dubinský" userId="d407e79c-dfe7-4524-a8e3-a6fbbe87bb8a" providerId="ADAL" clId="{F073A1C4-89D4-48A3-9004-FA2796C332ED}" dt="2024-10-01T18:03:12.893" v="803" actId="207"/>
          <ac:spMkLst>
            <pc:docMk/>
            <pc:sldMk cId="2537689799" sldId="258"/>
            <ac:spMk id="16" creationId="{0FD1EFE9-31C2-A21B-B574-5AD9E6D54FC4}"/>
          </ac:spMkLst>
        </pc:spChg>
        <pc:picChg chg="add mod">
          <ac:chgData name="Matěj Dubinský" userId="d407e79c-dfe7-4524-a8e3-a6fbbe87bb8a" providerId="ADAL" clId="{F073A1C4-89D4-48A3-9004-FA2796C332ED}" dt="2024-10-01T17:57:53.153" v="711" actId="14100"/>
          <ac:picMkLst>
            <pc:docMk/>
            <pc:sldMk cId="2537689799" sldId="258"/>
            <ac:picMk id="18" creationId="{76632A2B-76CC-8E81-ED96-6872781E772B}"/>
          </ac:picMkLst>
        </pc:picChg>
      </pc:sldChg>
      <pc:sldChg chg="addSp delSp modSp new mod modAnim">
        <pc:chgData name="Matěj Dubinský" userId="d407e79c-dfe7-4524-a8e3-a6fbbe87bb8a" providerId="ADAL" clId="{F073A1C4-89D4-48A3-9004-FA2796C332ED}" dt="2024-10-01T18:51:43.935" v="1100"/>
        <pc:sldMkLst>
          <pc:docMk/>
          <pc:sldMk cId="1242429891" sldId="259"/>
        </pc:sldMkLst>
        <pc:spChg chg="mod">
          <ac:chgData name="Matěj Dubinský" userId="d407e79c-dfe7-4524-a8e3-a6fbbe87bb8a" providerId="ADAL" clId="{F073A1C4-89D4-48A3-9004-FA2796C332ED}" dt="2024-10-01T17:48:06.302" v="565" actId="1076"/>
          <ac:spMkLst>
            <pc:docMk/>
            <pc:sldMk cId="1242429891" sldId="259"/>
            <ac:spMk id="2" creationId="{66F5E264-EEA4-CCD3-7EFB-EA38F2C1B519}"/>
          </ac:spMkLst>
        </pc:spChg>
        <pc:spChg chg="add del mod">
          <ac:chgData name="Matěj Dubinský" userId="d407e79c-dfe7-4524-a8e3-a6fbbe87bb8a" providerId="ADAL" clId="{F073A1C4-89D4-48A3-9004-FA2796C332ED}" dt="2024-10-01T17:46:20.136" v="547"/>
          <ac:spMkLst>
            <pc:docMk/>
            <pc:sldMk cId="1242429891" sldId="259"/>
            <ac:spMk id="3" creationId="{DCFBDF28-5870-081B-293B-16856506E6A2}"/>
          </ac:spMkLst>
        </pc:spChg>
        <pc:spChg chg="add del mod">
          <ac:chgData name="Matěj Dubinský" userId="d407e79c-dfe7-4524-a8e3-a6fbbe87bb8a" providerId="ADAL" clId="{F073A1C4-89D4-48A3-9004-FA2796C332ED}" dt="2024-10-01T17:46:33.531" v="550"/>
          <ac:spMkLst>
            <pc:docMk/>
            <pc:sldMk cId="1242429891" sldId="259"/>
            <ac:spMk id="4" creationId="{041F7704-B8A1-FAA4-AC2E-3C28D4B86D65}"/>
          </ac:spMkLst>
        </pc:spChg>
        <pc:spChg chg="add mod">
          <ac:chgData name="Matěj Dubinský" userId="d407e79c-dfe7-4524-a8e3-a6fbbe87bb8a" providerId="ADAL" clId="{F073A1C4-89D4-48A3-9004-FA2796C332ED}" dt="2024-10-01T17:47:58.285" v="564" actId="1076"/>
          <ac:spMkLst>
            <pc:docMk/>
            <pc:sldMk cId="1242429891" sldId="259"/>
            <ac:spMk id="5" creationId="{3EF4AB91-D5CA-5544-FF39-977EE2930E29}"/>
          </ac:spMkLst>
        </pc:spChg>
        <pc:spChg chg="add mod">
          <ac:chgData name="Matěj Dubinský" userId="d407e79c-dfe7-4524-a8e3-a6fbbe87bb8a" providerId="ADAL" clId="{F073A1C4-89D4-48A3-9004-FA2796C332ED}" dt="2024-10-01T18:03:16.877" v="804" actId="207"/>
          <ac:spMkLst>
            <pc:docMk/>
            <pc:sldMk cId="1242429891" sldId="259"/>
            <ac:spMk id="6" creationId="{25F32E52-D160-6820-2A67-1C4A906503CF}"/>
          </ac:spMkLst>
        </pc:spChg>
        <pc:spChg chg="add mod">
          <ac:chgData name="Matěj Dubinský" userId="d407e79c-dfe7-4524-a8e3-a6fbbe87bb8a" providerId="ADAL" clId="{F073A1C4-89D4-48A3-9004-FA2796C332ED}" dt="2024-10-01T17:49:21.034" v="593" actId="1076"/>
          <ac:spMkLst>
            <pc:docMk/>
            <pc:sldMk cId="1242429891" sldId="259"/>
            <ac:spMk id="7" creationId="{57682237-D227-765D-EA91-3F34338E20A7}"/>
          </ac:spMkLst>
        </pc:spChg>
        <pc:spChg chg="add mod">
          <ac:chgData name="Matěj Dubinský" userId="d407e79c-dfe7-4524-a8e3-a6fbbe87bb8a" providerId="ADAL" clId="{F073A1C4-89D4-48A3-9004-FA2796C332ED}" dt="2024-10-01T18:03:19.370" v="805" actId="207"/>
          <ac:spMkLst>
            <pc:docMk/>
            <pc:sldMk cId="1242429891" sldId="259"/>
            <ac:spMk id="8" creationId="{D950382B-5D38-18CC-9D3F-626BC926EEBC}"/>
          </ac:spMkLst>
        </pc:spChg>
        <pc:picChg chg="add mod">
          <ac:chgData name="Matěj Dubinský" userId="d407e79c-dfe7-4524-a8e3-a6fbbe87bb8a" providerId="ADAL" clId="{F073A1C4-89D4-48A3-9004-FA2796C332ED}" dt="2024-10-01T18:11:59.303" v="833" actId="1076"/>
          <ac:picMkLst>
            <pc:docMk/>
            <pc:sldMk cId="1242429891" sldId="259"/>
            <ac:picMk id="10" creationId="{49DA75D6-DF98-948C-8548-E63D0DA7F706}"/>
          </ac:picMkLst>
        </pc:picChg>
      </pc:sldChg>
      <pc:sldChg chg="addSp modSp new mod modAnim">
        <pc:chgData name="Matěj Dubinský" userId="d407e79c-dfe7-4524-a8e3-a6fbbe87bb8a" providerId="ADAL" clId="{F073A1C4-89D4-48A3-9004-FA2796C332ED}" dt="2024-10-01T18:52:29.824" v="1110"/>
        <pc:sldMkLst>
          <pc:docMk/>
          <pc:sldMk cId="2896811645" sldId="260"/>
        </pc:sldMkLst>
        <pc:spChg chg="mod">
          <ac:chgData name="Matěj Dubinský" userId="d407e79c-dfe7-4524-a8e3-a6fbbe87bb8a" providerId="ADAL" clId="{F073A1C4-89D4-48A3-9004-FA2796C332ED}" dt="2024-10-01T17:52:13.435" v="633" actId="1076"/>
          <ac:spMkLst>
            <pc:docMk/>
            <pc:sldMk cId="2896811645" sldId="260"/>
            <ac:spMk id="2" creationId="{C0D251D5-D12F-3778-8009-3E3651078985}"/>
          </ac:spMkLst>
        </pc:spChg>
        <pc:spChg chg="add mod">
          <ac:chgData name="Matěj Dubinský" userId="d407e79c-dfe7-4524-a8e3-a6fbbe87bb8a" providerId="ADAL" clId="{F073A1C4-89D4-48A3-9004-FA2796C332ED}" dt="2024-10-01T17:54:46.959" v="697" actId="1076"/>
          <ac:spMkLst>
            <pc:docMk/>
            <pc:sldMk cId="2896811645" sldId="260"/>
            <ac:spMk id="3" creationId="{120717E2-005F-5524-B1F7-1C86EC7A396B}"/>
          </ac:spMkLst>
        </pc:spChg>
        <pc:spChg chg="add mod">
          <ac:chgData name="Matěj Dubinský" userId="d407e79c-dfe7-4524-a8e3-a6fbbe87bb8a" providerId="ADAL" clId="{F073A1C4-89D4-48A3-9004-FA2796C332ED}" dt="2024-10-01T18:03:25.253" v="807" actId="207"/>
          <ac:spMkLst>
            <pc:docMk/>
            <pc:sldMk cId="2896811645" sldId="260"/>
            <ac:spMk id="4" creationId="{123C0980-C03F-BDFE-4A08-52690DE11149}"/>
          </ac:spMkLst>
        </pc:spChg>
        <pc:spChg chg="add mod">
          <ac:chgData name="Matěj Dubinský" userId="d407e79c-dfe7-4524-a8e3-a6fbbe87bb8a" providerId="ADAL" clId="{F073A1C4-89D4-48A3-9004-FA2796C332ED}" dt="2024-10-01T17:54:39.758" v="695" actId="1076"/>
          <ac:spMkLst>
            <pc:docMk/>
            <pc:sldMk cId="2896811645" sldId="260"/>
            <ac:spMk id="5" creationId="{8F55EC7D-3A18-910A-83C7-E0A4D57BCC02}"/>
          </ac:spMkLst>
        </pc:spChg>
        <pc:spChg chg="add mod">
          <ac:chgData name="Matěj Dubinský" userId="d407e79c-dfe7-4524-a8e3-a6fbbe87bb8a" providerId="ADAL" clId="{F073A1C4-89D4-48A3-9004-FA2796C332ED}" dt="2024-10-01T18:03:22.994" v="806" actId="207"/>
          <ac:spMkLst>
            <pc:docMk/>
            <pc:sldMk cId="2896811645" sldId="260"/>
            <ac:spMk id="6" creationId="{AAB04ACC-29F9-0135-9C13-8E62AE56BA6A}"/>
          </ac:spMkLst>
        </pc:spChg>
      </pc:sldChg>
      <pc:sldChg chg="addSp modSp new mod modAnim">
        <pc:chgData name="Matěj Dubinský" userId="d407e79c-dfe7-4524-a8e3-a6fbbe87bb8a" providerId="ADAL" clId="{F073A1C4-89D4-48A3-9004-FA2796C332ED}" dt="2024-10-01T18:52:54.077" v="1116"/>
        <pc:sldMkLst>
          <pc:docMk/>
          <pc:sldMk cId="3512074184" sldId="261"/>
        </pc:sldMkLst>
        <pc:spChg chg="mod">
          <ac:chgData name="Matěj Dubinský" userId="d407e79c-dfe7-4524-a8e3-a6fbbe87bb8a" providerId="ADAL" clId="{F073A1C4-89D4-48A3-9004-FA2796C332ED}" dt="2024-10-01T18:16:22.518" v="854" actId="1076"/>
          <ac:spMkLst>
            <pc:docMk/>
            <pc:sldMk cId="3512074184" sldId="261"/>
            <ac:spMk id="2" creationId="{0E54076A-74F1-4DF2-BAF4-1907A981CE29}"/>
          </ac:spMkLst>
        </pc:spChg>
        <pc:spChg chg="add mod">
          <ac:chgData name="Matěj Dubinský" userId="d407e79c-dfe7-4524-a8e3-a6fbbe87bb8a" providerId="ADAL" clId="{F073A1C4-89D4-48A3-9004-FA2796C332ED}" dt="2024-10-01T18:17:04.581" v="871" actId="1076"/>
          <ac:spMkLst>
            <pc:docMk/>
            <pc:sldMk cId="3512074184" sldId="261"/>
            <ac:spMk id="3" creationId="{1A3B67CE-6FC7-C975-1A4D-56F690A79F5E}"/>
          </ac:spMkLst>
        </pc:spChg>
        <pc:spChg chg="add mod">
          <ac:chgData name="Matěj Dubinský" userId="d407e79c-dfe7-4524-a8e3-a6fbbe87bb8a" providerId="ADAL" clId="{F073A1C4-89D4-48A3-9004-FA2796C332ED}" dt="2024-10-01T18:17:47.759" v="887" actId="1076"/>
          <ac:spMkLst>
            <pc:docMk/>
            <pc:sldMk cId="3512074184" sldId="261"/>
            <ac:spMk id="4" creationId="{1A240A46-69E9-29B9-4278-3B226F13E9A8}"/>
          </ac:spMkLst>
        </pc:spChg>
      </pc:sldChg>
      <pc:sldChg chg="addSp delSp modSp new mod modAnim">
        <pc:chgData name="Matěj Dubinský" userId="d407e79c-dfe7-4524-a8e3-a6fbbe87bb8a" providerId="ADAL" clId="{F073A1C4-89D4-48A3-9004-FA2796C332ED}" dt="2024-10-01T18:53:23.848" v="1126"/>
        <pc:sldMkLst>
          <pc:docMk/>
          <pc:sldMk cId="3359713477" sldId="262"/>
        </pc:sldMkLst>
        <pc:spChg chg="mod">
          <ac:chgData name="Matěj Dubinský" userId="d407e79c-dfe7-4524-a8e3-a6fbbe87bb8a" providerId="ADAL" clId="{F073A1C4-89D4-48A3-9004-FA2796C332ED}" dt="2024-10-01T18:33:42.063" v="904" actId="1076"/>
          <ac:spMkLst>
            <pc:docMk/>
            <pc:sldMk cId="3359713477" sldId="262"/>
            <ac:spMk id="2" creationId="{5298F9D9-5934-C5EF-C259-CD7F1723B80C}"/>
          </ac:spMkLst>
        </pc:spChg>
        <pc:spChg chg="add mod">
          <ac:chgData name="Matěj Dubinský" userId="d407e79c-dfe7-4524-a8e3-a6fbbe87bb8a" providerId="ADAL" clId="{F073A1C4-89D4-48A3-9004-FA2796C332ED}" dt="2024-10-01T18:39:10.615" v="989" actId="1076"/>
          <ac:spMkLst>
            <pc:docMk/>
            <pc:sldMk cId="3359713477" sldId="262"/>
            <ac:spMk id="3" creationId="{159A1B74-8C78-5054-8FE9-DF855DB6844E}"/>
          </ac:spMkLst>
        </pc:spChg>
        <pc:spChg chg="add mod">
          <ac:chgData name="Matěj Dubinský" userId="d407e79c-dfe7-4524-a8e3-a6fbbe87bb8a" providerId="ADAL" clId="{F073A1C4-89D4-48A3-9004-FA2796C332ED}" dt="2024-10-01T18:43:38.557" v="1017" actId="20577"/>
          <ac:spMkLst>
            <pc:docMk/>
            <pc:sldMk cId="3359713477" sldId="262"/>
            <ac:spMk id="4" creationId="{44337900-357B-BBCE-9C3D-4DE05683939E}"/>
          </ac:spMkLst>
        </pc:spChg>
        <pc:picChg chg="add mod">
          <ac:chgData name="Matěj Dubinský" userId="d407e79c-dfe7-4524-a8e3-a6fbbe87bb8a" providerId="ADAL" clId="{F073A1C4-89D4-48A3-9004-FA2796C332ED}" dt="2024-10-01T18:45:51.223" v="1044" actId="1076"/>
          <ac:picMkLst>
            <pc:docMk/>
            <pc:sldMk cId="3359713477" sldId="262"/>
            <ac:picMk id="4098" creationId="{BC9D8852-E202-E8F3-3C9F-D35A26B4251B}"/>
          </ac:picMkLst>
        </pc:picChg>
        <pc:picChg chg="add del mod">
          <ac:chgData name="Matěj Dubinský" userId="d407e79c-dfe7-4524-a8e3-a6fbbe87bb8a" providerId="ADAL" clId="{F073A1C4-89D4-48A3-9004-FA2796C332ED}" dt="2024-10-01T18:43:18.629" v="1002" actId="478"/>
          <ac:picMkLst>
            <pc:docMk/>
            <pc:sldMk cId="3359713477" sldId="262"/>
            <ac:picMk id="4100" creationId="{9DF16803-FEFF-7660-6126-2DE3E71A4E15}"/>
          </ac:picMkLst>
        </pc:picChg>
        <pc:picChg chg="add mod">
          <ac:chgData name="Matěj Dubinský" userId="d407e79c-dfe7-4524-a8e3-a6fbbe87bb8a" providerId="ADAL" clId="{F073A1C4-89D4-48A3-9004-FA2796C332ED}" dt="2024-10-01T18:45:43.931" v="1041" actId="1076"/>
          <ac:picMkLst>
            <pc:docMk/>
            <pc:sldMk cId="3359713477" sldId="262"/>
            <ac:picMk id="4102" creationId="{38413059-4B3F-117A-BDD9-4AAA623D6D75}"/>
          </ac:picMkLst>
        </pc:picChg>
      </pc:sldChg>
      <pc:sldMasterChg chg="setBg modSldLayout">
        <pc:chgData name="Matěj Dubinský" userId="d407e79c-dfe7-4524-a8e3-a6fbbe87bb8a" providerId="ADAL" clId="{F073A1C4-89D4-48A3-9004-FA2796C332ED}" dt="2024-10-01T18:58:22.369" v="1131"/>
        <pc:sldMasterMkLst>
          <pc:docMk/>
          <pc:sldMasterMk cId="3611088445" sldId="2147483696"/>
        </pc:sldMasterMkLst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961627390" sldId="2147483697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519625006" sldId="2147483698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2772272786" sldId="2147483699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420578851" sldId="2147483700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399117224" sldId="2147483701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149077710" sldId="2147483702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906535121" sldId="2147483703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4011243584" sldId="2147483704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2701028141" sldId="2147483705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3936352668" sldId="2147483706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410736822" sldId="2147483707"/>
          </pc:sldLayoutMkLst>
        </pc:sldLayoutChg>
      </pc:sldMasterChg>
    </pc:docChg>
  </pc:docChgLst>
  <pc:docChgLst>
    <pc:chgData name="Richard Gilík" userId="S::it2407@sspu-opava.cz::996751a5-f389-4d7e-b2f6-e24bc144af43" providerId="AD" clId="Web-{09E9D2E8-443E-12EE-A857-555E3C0A118E}"/>
    <pc:docChg chg="addSld modSld">
      <pc:chgData name="Richard Gilík" userId="S::it2407@sspu-opava.cz::996751a5-f389-4d7e-b2f6-e24bc144af43" providerId="AD" clId="Web-{09E9D2E8-443E-12EE-A857-555E3C0A118E}" dt="2024-10-02T06:04:40.119" v="2" actId="20577"/>
      <pc:docMkLst>
        <pc:docMk/>
      </pc:docMkLst>
      <pc:sldChg chg="modSp new">
        <pc:chgData name="Richard Gilík" userId="S::it2407@sspu-opava.cz::996751a5-f389-4d7e-b2f6-e24bc144af43" providerId="AD" clId="Web-{09E9D2E8-443E-12EE-A857-555E3C0A118E}" dt="2024-10-02T06:04:40.119" v="2" actId="20577"/>
        <pc:sldMkLst>
          <pc:docMk/>
          <pc:sldMk cId="3831167861" sldId="263"/>
        </pc:sldMkLst>
        <pc:spChg chg="mod">
          <ac:chgData name="Richard Gilík" userId="S::it2407@sspu-opava.cz::996751a5-f389-4d7e-b2f6-e24bc144af43" providerId="AD" clId="Web-{09E9D2E8-443E-12EE-A857-555E3C0A118E}" dt="2024-10-02T06:04:40.119" v="2" actId="20577"/>
          <ac:spMkLst>
            <pc:docMk/>
            <pc:sldMk cId="3831167861" sldId="263"/>
            <ac:spMk id="2" creationId="{01182322-308F-8277-232E-8E17A3BB202F}"/>
          </ac:spMkLst>
        </pc:spChg>
      </pc:sldChg>
    </pc:docChg>
  </pc:docChgLst>
  <pc:docChgLst>
    <pc:chgData name="Matěj Dubinský" userId="S::it2404@sspu-opava.cz::d407e79c-dfe7-4524-a8e3-a6fbbe87bb8a" providerId="AD" clId="Web-{4A9D201B-CFF6-E058-48D8-97B0B4DBBC66}"/>
    <pc:docChg chg="addSld modSld sldOrd">
      <pc:chgData name="Matěj Dubinský" userId="S::it2404@sspu-opava.cz::d407e79c-dfe7-4524-a8e3-a6fbbe87bb8a" providerId="AD" clId="Web-{4A9D201B-CFF6-E058-48D8-97B0B4DBBC66}" dt="2024-10-02T07:12:12.705" v="279" actId="1076"/>
      <pc:docMkLst>
        <pc:docMk/>
      </pc:docMkLst>
      <pc:sldChg chg="modSp">
        <pc:chgData name="Matěj Dubinský" userId="S::it2404@sspu-opava.cz::d407e79c-dfe7-4524-a8e3-a6fbbe87bb8a" providerId="AD" clId="Web-{4A9D201B-CFF6-E058-48D8-97B0B4DBBC66}" dt="2024-10-02T07:10:26.702" v="275" actId="20577"/>
        <pc:sldMkLst>
          <pc:docMk/>
          <pc:sldMk cId="3799523001" sldId="256"/>
        </pc:sldMkLst>
        <pc:spChg chg="mod">
          <ac:chgData name="Matěj Dubinský" userId="S::it2404@sspu-opava.cz::d407e79c-dfe7-4524-a8e3-a6fbbe87bb8a" providerId="AD" clId="Web-{4A9D201B-CFF6-E058-48D8-97B0B4DBBC66}" dt="2024-10-02T07:10:26.702" v="275" actId="20577"/>
          <ac:spMkLst>
            <pc:docMk/>
            <pc:sldMk cId="3799523001" sldId="256"/>
            <ac:spMk id="13" creationId="{F98A09CE-DF84-8420-0716-11E45196B30D}"/>
          </ac:spMkLst>
        </pc:spChg>
      </pc:sldChg>
      <pc:sldChg chg="modSp">
        <pc:chgData name="Matěj Dubinský" userId="S::it2404@sspu-opava.cz::d407e79c-dfe7-4524-a8e3-a6fbbe87bb8a" providerId="AD" clId="Web-{4A9D201B-CFF6-E058-48D8-97B0B4DBBC66}" dt="2024-10-02T06:52:11.590" v="114" actId="1076"/>
        <pc:sldMkLst>
          <pc:docMk/>
          <pc:sldMk cId="3858321381" sldId="257"/>
        </pc:sldMkLst>
        <pc:spChg chg="mod">
          <ac:chgData name="Matěj Dubinský" userId="S::it2404@sspu-opava.cz::d407e79c-dfe7-4524-a8e3-a6fbbe87bb8a" providerId="AD" clId="Web-{4A9D201B-CFF6-E058-48D8-97B0B4DBBC66}" dt="2024-10-02T06:52:03.574" v="113" actId="20577"/>
          <ac:spMkLst>
            <pc:docMk/>
            <pc:sldMk cId="3858321381" sldId="257"/>
            <ac:spMk id="4" creationId="{ADC6B97F-65AA-6D03-3F9C-51F41ABBA92D}"/>
          </ac:spMkLst>
        </pc:spChg>
        <pc:spChg chg="mod">
          <ac:chgData name="Matěj Dubinský" userId="S::it2404@sspu-opava.cz::d407e79c-dfe7-4524-a8e3-a6fbbe87bb8a" providerId="AD" clId="Web-{4A9D201B-CFF6-E058-48D8-97B0B4DBBC66}" dt="2024-10-02T06:52:11.590" v="114" actId="1076"/>
          <ac:spMkLst>
            <pc:docMk/>
            <pc:sldMk cId="3858321381" sldId="257"/>
            <ac:spMk id="5" creationId="{8C144100-4BF8-BCB9-9624-3247C949AB8B}"/>
          </ac:spMkLst>
        </pc:spChg>
      </pc:sldChg>
      <pc:sldChg chg="modSp">
        <pc:chgData name="Matěj Dubinský" userId="S::it2404@sspu-opava.cz::d407e79c-dfe7-4524-a8e3-a6fbbe87bb8a" providerId="AD" clId="Web-{4A9D201B-CFF6-E058-48D8-97B0B4DBBC66}" dt="2024-10-02T07:12:12.705" v="279" actId="1076"/>
        <pc:sldMkLst>
          <pc:docMk/>
          <pc:sldMk cId="2537689799" sldId="258"/>
        </pc:sldMkLst>
        <pc:picChg chg="mod">
          <ac:chgData name="Matěj Dubinský" userId="S::it2404@sspu-opava.cz::d407e79c-dfe7-4524-a8e3-a6fbbe87bb8a" providerId="AD" clId="Web-{4A9D201B-CFF6-E058-48D8-97B0B4DBBC66}" dt="2024-10-02T07:12:12.705" v="279" actId="1076"/>
          <ac:picMkLst>
            <pc:docMk/>
            <pc:sldMk cId="2537689799" sldId="258"/>
            <ac:picMk id="18" creationId="{76632A2B-76CC-8E81-ED96-6872781E772B}"/>
          </ac:picMkLst>
        </pc:picChg>
      </pc:sldChg>
      <pc:sldChg chg="modSp addAnim delAnim">
        <pc:chgData name="Matěj Dubinský" userId="S::it2404@sspu-opava.cz::d407e79c-dfe7-4524-a8e3-a6fbbe87bb8a" providerId="AD" clId="Web-{4A9D201B-CFF6-E058-48D8-97B0B4DBBC66}" dt="2024-10-02T07:09:45.623" v="274"/>
        <pc:sldMkLst>
          <pc:docMk/>
          <pc:sldMk cId="2896811645" sldId="260"/>
        </pc:sldMkLst>
        <pc:picChg chg="mod">
          <ac:chgData name="Matěj Dubinský" userId="S::it2404@sspu-opava.cz::d407e79c-dfe7-4524-a8e3-a6fbbe87bb8a" providerId="AD" clId="Web-{4A9D201B-CFF6-E058-48D8-97B0B4DBBC66}" dt="2024-10-02T07:09:39.044" v="273" actId="14100"/>
          <ac:picMkLst>
            <pc:docMk/>
            <pc:sldMk cId="2896811645" sldId="260"/>
            <ac:picMk id="7" creationId="{87BEF2FC-31D1-7524-E009-4A6814B821FF}"/>
          </ac:picMkLst>
        </pc:picChg>
      </pc:sldChg>
      <pc:sldChg chg="addSp delSp modSp addAnim">
        <pc:chgData name="Matěj Dubinský" userId="S::it2404@sspu-opava.cz::d407e79c-dfe7-4524-a8e3-a6fbbe87bb8a" providerId="AD" clId="Web-{4A9D201B-CFF6-E058-48D8-97B0B4DBBC66}" dt="2024-10-02T07:08:46.324" v="269"/>
        <pc:sldMkLst>
          <pc:docMk/>
          <pc:sldMk cId="3512074184" sldId="261"/>
        </pc:sldMkLst>
        <pc:picChg chg="add mod">
          <ac:chgData name="Matěj Dubinský" userId="S::it2404@sspu-opava.cz::d407e79c-dfe7-4524-a8e3-a6fbbe87bb8a" providerId="AD" clId="Web-{4A9D201B-CFF6-E058-48D8-97B0B4DBBC66}" dt="2024-10-02T07:04:08.503" v="244"/>
          <ac:picMkLst>
            <pc:docMk/>
            <pc:sldMk cId="3512074184" sldId="261"/>
            <ac:picMk id="5" creationId="{CD42CDBB-1A6A-A52D-89B1-D83C984E180E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4:00.143" v="240"/>
          <ac:picMkLst>
            <pc:docMk/>
            <pc:sldMk cId="3512074184" sldId="261"/>
            <ac:picMk id="6" creationId="{45F26CC4-D640-99BC-BCD1-BA0A439FAE0D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5:26.224" v="253"/>
          <ac:picMkLst>
            <pc:docMk/>
            <pc:sldMk cId="3512074184" sldId="261"/>
            <ac:picMk id="7" creationId="{7170D683-078E-DFA8-031D-EC50FD5AB3B6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6:04.600" v="257"/>
          <ac:picMkLst>
            <pc:docMk/>
            <pc:sldMk cId="3512074184" sldId="261"/>
            <ac:picMk id="8" creationId="{D9B69816-9CF3-EE65-7AFC-015447B1EAE2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6:09.553" v="259"/>
          <ac:picMkLst>
            <pc:docMk/>
            <pc:sldMk cId="3512074184" sldId="261"/>
            <ac:picMk id="9" creationId="{3752D8FC-2A9C-445D-62DB-7C021F5FD7C4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6:41.117" v="264"/>
          <ac:picMkLst>
            <pc:docMk/>
            <pc:sldMk cId="3512074184" sldId="261"/>
            <ac:picMk id="10" creationId="{A9CF7414-6A50-E6E8-7D93-D36ACAFA8D1F}"/>
          </ac:picMkLst>
        </pc:picChg>
        <pc:picChg chg="mod">
          <ac:chgData name="Matěj Dubinský" userId="S::it2404@sspu-opava.cz::d407e79c-dfe7-4524-a8e3-a6fbbe87bb8a" providerId="AD" clId="Web-{4A9D201B-CFF6-E058-48D8-97B0B4DBBC66}" dt="2024-10-02T07:06:51.070" v="267" actId="1076"/>
          <ac:picMkLst>
            <pc:docMk/>
            <pc:sldMk cId="3512074184" sldId="261"/>
            <ac:picMk id="11" creationId="{6BFF2219-1CF3-9437-BA63-644AC4EDE99C}"/>
          </ac:picMkLst>
        </pc:picChg>
      </pc:sldChg>
      <pc:sldChg chg="addSp delSp modSp addAnim modAnim">
        <pc:chgData name="Matěj Dubinský" userId="S::it2404@sspu-opava.cz::d407e79c-dfe7-4524-a8e3-a6fbbe87bb8a" providerId="AD" clId="Web-{4A9D201B-CFF6-E058-48D8-97B0B4DBBC66}" dt="2024-10-02T06:59:43.276" v="202"/>
        <pc:sldMkLst>
          <pc:docMk/>
          <pc:sldMk cId="3831167861" sldId="263"/>
        </pc:sldMkLst>
        <pc:spChg chg="mod">
          <ac:chgData name="Matěj Dubinský" userId="S::it2404@sspu-opava.cz::d407e79c-dfe7-4524-a8e3-a6fbbe87bb8a" providerId="AD" clId="Web-{4A9D201B-CFF6-E058-48D8-97B0B4DBBC66}" dt="2024-10-02T06:34:55.057" v="90" actId="20577"/>
          <ac:spMkLst>
            <pc:docMk/>
            <pc:sldMk cId="3831167861" sldId="263"/>
            <ac:spMk id="2" creationId="{01182322-308F-8277-232E-8E17A3BB202F}"/>
          </ac:spMkLst>
        </pc:spChg>
        <pc:spChg chg="add del mod">
          <ac:chgData name="Matěj Dubinský" userId="S::it2404@sspu-opava.cz::d407e79c-dfe7-4524-a8e3-a6fbbe87bb8a" providerId="AD" clId="Web-{4A9D201B-CFF6-E058-48D8-97B0B4DBBC66}" dt="2024-10-02T06:51:25.885" v="110"/>
          <ac:spMkLst>
            <pc:docMk/>
            <pc:sldMk cId="3831167861" sldId="263"/>
            <ac:spMk id="3" creationId="{7F02EF1D-3F2B-A4A1-8525-4B12FE8153E1}"/>
          </ac:spMkLst>
        </pc:spChg>
        <pc:spChg chg="mod">
          <ac:chgData name="Matěj Dubinský" userId="S::it2404@sspu-opava.cz::d407e79c-dfe7-4524-a8e3-a6fbbe87bb8a" providerId="AD" clId="Web-{4A9D201B-CFF6-E058-48D8-97B0B4DBBC66}" dt="2024-10-02T06:59:29.760" v="199" actId="14100"/>
          <ac:spMkLst>
            <pc:docMk/>
            <pc:sldMk cId="3831167861" sldId="263"/>
            <ac:spMk id="4" creationId="{E60DB8F1-7299-213F-AE05-937CA672A8D6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6:56:59.770" v="149" actId="1076"/>
          <ac:spMkLst>
            <pc:docMk/>
            <pc:sldMk cId="3831167861" sldId="263"/>
            <ac:spMk id="5" creationId="{079CBADA-40DB-DB00-2788-B45B9389D475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6:59:33.853" v="200" actId="1076"/>
          <ac:spMkLst>
            <pc:docMk/>
            <pc:sldMk cId="3831167861" sldId="263"/>
            <ac:spMk id="6" creationId="{572BD99F-5531-8747-8503-A3E45BA4A35B}"/>
          </ac:spMkLst>
        </pc:spChg>
      </pc:sldChg>
      <pc:sldChg chg="delSp modSp ord">
        <pc:chgData name="Matěj Dubinský" userId="S::it2404@sspu-opava.cz::d407e79c-dfe7-4524-a8e3-a6fbbe87bb8a" providerId="AD" clId="Web-{4A9D201B-CFF6-E058-48D8-97B0B4DBBC66}" dt="2024-10-02T07:11:12.735" v="277"/>
        <pc:sldMkLst>
          <pc:docMk/>
          <pc:sldMk cId="3086643209" sldId="264"/>
        </pc:sldMkLst>
        <pc:spChg chg="mod">
          <ac:chgData name="Matěj Dubinský" userId="S::it2404@sspu-opava.cz::d407e79c-dfe7-4524-a8e3-a6fbbe87bb8a" providerId="AD" clId="Web-{4A9D201B-CFF6-E058-48D8-97B0B4DBBC66}" dt="2024-10-02T07:00:53.528" v="211" actId="20577"/>
          <ac:spMkLst>
            <pc:docMk/>
            <pc:sldMk cId="3086643209" sldId="264"/>
            <ac:spMk id="2" creationId="{0F065626-4520-E312-365E-8DE6D53E11C2}"/>
          </ac:spMkLst>
        </pc:spChg>
        <pc:spChg chg="del">
          <ac:chgData name="Matěj Dubinský" userId="S::it2404@sspu-opava.cz::d407e79c-dfe7-4524-a8e3-a6fbbe87bb8a" providerId="AD" clId="Web-{4A9D201B-CFF6-E058-48D8-97B0B4DBBC66}" dt="2024-10-02T07:00:58.387" v="212"/>
          <ac:spMkLst>
            <pc:docMk/>
            <pc:sldMk cId="3086643209" sldId="264"/>
            <ac:spMk id="3" creationId="{C720EEFD-009C-ED01-DBED-3904031B91B0}"/>
          </ac:spMkLst>
        </pc:spChg>
        <pc:picChg chg="mod">
          <ac:chgData name="Matěj Dubinský" userId="S::it2404@sspu-opava.cz::d407e79c-dfe7-4524-a8e3-a6fbbe87bb8a" providerId="AD" clId="Web-{4A9D201B-CFF6-E058-48D8-97B0B4DBBC66}" dt="2024-10-02T07:11:12.735" v="277"/>
          <ac:picMkLst>
            <pc:docMk/>
            <pc:sldMk cId="3086643209" sldId="264"/>
            <ac:picMk id="4" creationId="{EF881D20-8C2F-A935-BB22-5FA2D93D9F36}"/>
          </ac:picMkLst>
        </pc:picChg>
      </pc:sldChg>
      <pc:sldChg chg="addSp delSp modSp ord addAnim modAnim">
        <pc:chgData name="Matěj Dubinský" userId="S::it2404@sspu-opava.cz::d407e79c-dfe7-4524-a8e3-a6fbbe87bb8a" providerId="AD" clId="Web-{4A9D201B-CFF6-E058-48D8-97B0B4DBBC66}" dt="2024-10-02T07:02:47.156" v="237"/>
        <pc:sldMkLst>
          <pc:docMk/>
          <pc:sldMk cId="827877325" sldId="265"/>
        </pc:sldMkLst>
        <pc:spChg chg="del">
          <ac:chgData name="Matěj Dubinský" userId="S::it2404@sspu-opava.cz::d407e79c-dfe7-4524-a8e3-a6fbbe87bb8a" providerId="AD" clId="Web-{4A9D201B-CFF6-E058-48D8-97B0B4DBBC66}" dt="2024-10-02T06:37:33.578" v="92"/>
          <ac:spMkLst>
            <pc:docMk/>
            <pc:sldMk cId="827877325" sldId="265"/>
            <ac:spMk id="2" creationId="{9C6819B3-3A93-2ED1-B70C-1E90BC81C071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7:02:03.624" v="231" actId="1076"/>
          <ac:spMkLst>
            <pc:docMk/>
            <pc:sldMk cId="827877325" sldId="265"/>
            <ac:spMk id="6" creationId="{98B94093-C053-F95B-821F-F94E452B6782}"/>
          </ac:spMkLst>
        </pc:spChg>
        <pc:picChg chg="mod">
          <ac:chgData name="Matěj Dubinský" userId="S::it2404@sspu-opava.cz::d407e79c-dfe7-4524-a8e3-a6fbbe87bb8a" providerId="AD" clId="Web-{4A9D201B-CFF6-E058-48D8-97B0B4DBBC66}" dt="2024-10-02T06:38:17.095" v="96" actId="14100"/>
          <ac:picMkLst>
            <pc:docMk/>
            <pc:sldMk cId="827877325" sldId="265"/>
            <ac:picMk id="3" creationId="{8A3618BE-43E2-C698-F127-9D93D72C7B56}"/>
          </ac:picMkLst>
        </pc:picChg>
        <pc:picChg chg="mod">
          <ac:chgData name="Matěj Dubinský" userId="S::it2404@sspu-opava.cz::d407e79c-dfe7-4524-a8e3-a6fbbe87bb8a" providerId="AD" clId="Web-{4A9D201B-CFF6-E058-48D8-97B0B4DBBC66}" dt="2024-10-02T07:02:11.515" v="233" actId="1076"/>
          <ac:picMkLst>
            <pc:docMk/>
            <pc:sldMk cId="827877325" sldId="265"/>
            <ac:picMk id="5" creationId="{FC0A7034-EA4C-1792-1FF7-8EE3813ABE23}"/>
          </ac:picMkLst>
        </pc:picChg>
      </pc:sldChg>
      <pc:sldChg chg="addSp modSp new ord addAnim delAnim modAnim">
        <pc:chgData name="Matěj Dubinský" userId="S::it2404@sspu-opava.cz::d407e79c-dfe7-4524-a8e3-a6fbbe87bb8a" providerId="AD" clId="Web-{4A9D201B-CFF6-E058-48D8-97B0B4DBBC66}" dt="2024-10-02T06:46:55.267" v="104"/>
        <pc:sldMkLst>
          <pc:docMk/>
          <pc:sldMk cId="2394594396" sldId="266"/>
        </pc:sldMkLst>
        <pc:spChg chg="mod">
          <ac:chgData name="Matěj Dubinský" userId="S::it2404@sspu-opava.cz::d407e79c-dfe7-4524-a8e3-a6fbbe87bb8a" providerId="AD" clId="Web-{4A9D201B-CFF6-E058-48D8-97B0B4DBBC66}" dt="2024-10-02T06:25:27.289" v="26" actId="1076"/>
          <ac:spMkLst>
            <pc:docMk/>
            <pc:sldMk cId="2394594396" sldId="266"/>
            <ac:spMk id="2" creationId="{FC9715ED-3681-8DE6-F31B-7DD4DC194E01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6:32:30.693" v="83" actId="20577"/>
          <ac:spMkLst>
            <pc:docMk/>
            <pc:sldMk cId="2394594396" sldId="266"/>
            <ac:spMk id="3" creationId="{28A684F2-F283-87F4-06B6-9074EDCDDB5E}"/>
          </ac:spMkLst>
        </pc:spChg>
      </pc:sldChg>
    </pc:docChg>
  </pc:docChgLst>
  <pc:docChgLst>
    <pc:chgData name="Matěj Dubinský" userId="S::it2404@sspu-opava.cz::d407e79c-dfe7-4524-a8e3-a6fbbe87bb8a" providerId="AD" clId="Web-{861DEE9F-63D5-0CDB-13F0-F92638CCF6CE}"/>
    <pc:docChg chg="modSld">
      <pc:chgData name="Matěj Dubinský" userId="S::it2404@sspu-opava.cz::d407e79c-dfe7-4524-a8e3-a6fbbe87bb8a" providerId="AD" clId="Web-{861DEE9F-63D5-0CDB-13F0-F92638CCF6CE}" dt="2024-10-02T07:25:26.848" v="0"/>
      <pc:docMkLst>
        <pc:docMk/>
      </pc:docMkLst>
      <pc:sldChg chg="delSp delAnim">
        <pc:chgData name="Matěj Dubinský" userId="S::it2404@sspu-opava.cz::d407e79c-dfe7-4524-a8e3-a6fbbe87bb8a" providerId="AD" clId="Web-{861DEE9F-63D5-0CDB-13F0-F92638CCF6CE}" dt="2024-10-02T07:25:26.848" v="0"/>
        <pc:sldMkLst>
          <pc:docMk/>
          <pc:sldMk cId="3858321381" sldId="257"/>
        </pc:sldMkLst>
        <pc:picChg chg="del">
          <ac:chgData name="Matěj Dubinský" userId="S::it2404@sspu-opava.cz::d407e79c-dfe7-4524-a8e3-a6fbbe87bb8a" providerId="AD" clId="Web-{861DEE9F-63D5-0CDB-13F0-F92638CCF6CE}" dt="2024-10-02T07:25:26.848" v="0"/>
          <ac:picMkLst>
            <pc:docMk/>
            <pc:sldMk cId="3858321381" sldId="257"/>
            <ac:picMk id="10" creationId="{505D5418-0CF5-4D3C-400F-A869081DC03D}"/>
          </ac:picMkLst>
        </pc:picChg>
      </pc:sldChg>
    </pc:docChg>
  </pc:docChgLst>
  <pc:docChgLst>
    <pc:chgData name="Matěj Dubinský" userId="S::it2404@sspu-opava.cz::d407e79c-dfe7-4524-a8e3-a6fbbe87bb8a" providerId="AD" clId="Web-{39978E64-CE00-89C2-8381-E840C66CAFEF}"/>
    <pc:docChg chg="modSld addMainMaster delMainMaster">
      <pc:chgData name="Matěj Dubinský" userId="S::it2404@sspu-opava.cz::d407e79c-dfe7-4524-a8e3-a6fbbe87bb8a" providerId="AD" clId="Web-{39978E64-CE00-89C2-8381-E840C66CAFEF}" dt="2024-10-01T16:32:06.598" v="70" actId="1076"/>
      <pc:docMkLst>
        <pc:docMk/>
      </pc:docMkLst>
      <pc:sldChg chg="addSp delSp modSp mod setBg modClrScheme chgLayout">
        <pc:chgData name="Matěj Dubinský" userId="S::it2404@sspu-opava.cz::d407e79c-dfe7-4524-a8e3-a6fbbe87bb8a" providerId="AD" clId="Web-{39978E64-CE00-89C2-8381-E840C66CAFEF}" dt="2024-10-01T16:32:06.598" v="70" actId="1076"/>
        <pc:sldMkLst>
          <pc:docMk/>
          <pc:sldMk cId="3799523001" sldId="256"/>
        </pc:sldMkLst>
        <pc:spChg chg="del">
          <ac:chgData name="Matěj Dubinský" userId="S::it2404@sspu-opava.cz::d407e79c-dfe7-4524-a8e3-a6fbbe87bb8a" providerId="AD" clId="Web-{39978E64-CE00-89C2-8381-E840C66CAFEF}" dt="2024-10-01T16:22:58.514" v="1"/>
          <ac:spMkLst>
            <pc:docMk/>
            <pc:sldMk cId="3799523001" sldId="256"/>
            <ac:spMk id="2" creationId="{00000000-0000-0000-0000-000000000000}"/>
          </ac:spMkLst>
        </pc:spChg>
        <pc:spChg chg="del">
          <ac:chgData name="Matěj Dubinský" userId="S::it2404@sspu-opava.cz::d407e79c-dfe7-4524-a8e3-a6fbbe87bb8a" providerId="AD" clId="Web-{39978E64-CE00-89C2-8381-E840C66CAFEF}" dt="2024-10-01T16:22:58.514" v="0"/>
          <ac:spMkLst>
            <pc:docMk/>
            <pc:sldMk cId="3799523001" sldId="256"/>
            <ac:spMk id="3" creationId="{00000000-0000-0000-0000-000000000000}"/>
          </ac:spMkLst>
        </pc:spChg>
        <pc:spChg chg="add del">
          <ac:chgData name="Matěj Dubinský" userId="S::it2404@sspu-opava.cz::d407e79c-dfe7-4524-a8e3-a6fbbe87bb8a" providerId="AD" clId="Web-{39978E64-CE00-89C2-8381-E840C66CAFEF}" dt="2024-10-01T16:23:48.829" v="3"/>
          <ac:spMkLst>
            <pc:docMk/>
            <pc:sldMk cId="3799523001" sldId="256"/>
            <ac:spMk id="4" creationId="{D0615DC8-30CE-A87A-19B9-78CF8AB2BDC6}"/>
          </ac:spMkLst>
        </pc:spChg>
        <pc:spChg chg="add mod">
          <ac:chgData name="Matěj Dubinský" userId="S::it2404@sspu-opava.cz::d407e79c-dfe7-4524-a8e3-a6fbbe87bb8a" providerId="AD" clId="Web-{39978E64-CE00-89C2-8381-E840C66CAFEF}" dt="2024-10-01T16:31:31.581" v="63" actId="20577"/>
          <ac:spMkLst>
            <pc:docMk/>
            <pc:sldMk cId="3799523001" sldId="256"/>
            <ac:spMk id="6" creationId="{40ED3086-C086-51EF-0CE3-DACB4B126181}"/>
          </ac:spMkLst>
        </pc:spChg>
        <pc:picChg chg="add mod">
          <ac:chgData name="Matěj Dubinský" userId="S::it2404@sspu-opava.cz::d407e79c-dfe7-4524-a8e3-a6fbbe87bb8a" providerId="AD" clId="Web-{39978E64-CE00-89C2-8381-E840C66CAFEF}" dt="2024-10-01T16:32:06.598" v="70" actId="1076"/>
          <ac:picMkLst>
            <pc:docMk/>
            <pc:sldMk cId="3799523001" sldId="256"/>
            <ac:picMk id="5" creationId="{8A1061AD-1079-FE5D-1076-AC051E5EBB59}"/>
          </ac:picMkLst>
        </pc:picChg>
        <pc:picChg chg="add mod">
          <ac:chgData name="Matěj Dubinský" userId="S::it2404@sspu-opava.cz::d407e79c-dfe7-4524-a8e3-a6fbbe87bb8a" providerId="AD" clId="Web-{39978E64-CE00-89C2-8381-E840C66CAFEF}" dt="2024-10-01T16:32:04.254" v="68" actId="1076"/>
          <ac:picMkLst>
            <pc:docMk/>
            <pc:sldMk cId="3799523001" sldId="256"/>
            <ac:picMk id="7" creationId="{F6E79C5F-D80D-8EE9-8E4B-2926C6EB34DF}"/>
          </ac:picMkLst>
        </pc:picChg>
        <pc:picChg chg="add del mod">
          <ac:chgData name="Matěj Dubinský" userId="S::it2404@sspu-opava.cz::d407e79c-dfe7-4524-a8e3-a6fbbe87bb8a" providerId="AD" clId="Web-{39978E64-CE00-89C2-8381-E840C66CAFEF}" dt="2024-10-01T16:31:04.502" v="60"/>
          <ac:picMkLst>
            <pc:docMk/>
            <pc:sldMk cId="3799523001" sldId="256"/>
            <ac:picMk id="8" creationId="{269A19D0-5473-E8EB-E9AC-C322D8E93BF8}"/>
          </ac:picMkLst>
        </pc:picChg>
      </pc:sldChg>
      <pc:sldMasterChg chg="add del addSldLayout delSldLayout">
        <pc:chgData name="Matěj Dubinský" userId="S::it2404@sspu-opava.cz::d407e79c-dfe7-4524-a8e3-a6fbbe87bb8a" providerId="AD" clId="Web-{39978E64-CE00-89C2-8381-E840C66CAFEF}" dt="2024-10-01T16:28:22.183" v="46"/>
        <pc:sldMasterMkLst>
          <pc:docMk/>
          <pc:sldMasterMk cId="464252367" sldId="2147483648"/>
        </pc:sldMasterMkLst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1771309689" sldId="2147483649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21655345" sldId="2147483650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2957285559" sldId="2147483651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3426106184" sldId="2147483652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597578085" sldId="2147483653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3514983867" sldId="2147483654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2973794414" sldId="2147483655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3504307544" sldId="2147483656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4088594436" sldId="2147483657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707188527" sldId="2147483658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8:24.277" v="47"/>
        <pc:sldMasterMkLst>
          <pc:docMk/>
          <pc:sldMasterMk cId="3447920102" sldId="2147483660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2954086903" sldId="214748366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3651678163" sldId="214748366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2216632639" sldId="214748366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1996690098" sldId="214748366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1430923393" sldId="214748366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2935803065" sldId="214748366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4200779180" sldId="214748366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743814677" sldId="214748366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3461418659" sldId="214748366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1378862381" sldId="214748367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4087477278" sldId="2147483671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3:59.298" v="5"/>
        <pc:sldMasterMkLst>
          <pc:docMk/>
          <pc:sldMasterMk cId="4017323495" sldId="2147483660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3202318872" sldId="214748366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924387051" sldId="214748366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1260064853" sldId="214748366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848600602" sldId="214748366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2787618642" sldId="214748366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2593793808" sldId="214748366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935625499" sldId="214748366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3639522723" sldId="214748366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1798419584" sldId="214748366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2723557840" sldId="214748367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3545812140" sldId="2147483671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8:59.575" v="51"/>
        <pc:sldMasterMkLst>
          <pc:docMk/>
          <pc:sldMasterMk cId="308214407" sldId="2147483672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3118688057" sldId="214748367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482873615" sldId="214748367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775587903" sldId="214748367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3152467053" sldId="214748367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1846258532" sldId="214748367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954457744" sldId="214748367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74044528" sldId="214748367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3019906570" sldId="214748368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696473057" sldId="214748368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842973207" sldId="214748368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324085643" sldId="2147483683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8:29.902" v="49"/>
        <pc:sldMasterMkLst>
          <pc:docMk/>
          <pc:sldMasterMk cId="1420967507" sldId="2147483684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006713705" sldId="214748368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170790850" sldId="214748368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239168020" sldId="214748368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601666890" sldId="214748368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1649098427" sldId="214748368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006041804" sldId="214748369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253878910" sldId="214748369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568905600" sldId="214748369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143316491" sldId="214748369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526333341" sldId="214748369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827449561" sldId="2147483695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9:00.872" v="52"/>
        <pc:sldMasterMkLst>
          <pc:docMk/>
          <pc:sldMasterMk cId="3095260836" sldId="2147483684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4196316597" sldId="214748368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1848873204" sldId="214748368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1736741461" sldId="214748368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453211296" sldId="214748368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4036767722" sldId="214748368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373367846" sldId="214748369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4134682173" sldId="214748369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015904371" sldId="214748369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324656661" sldId="214748369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094206466" sldId="214748369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1173968762" sldId="2147483695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9:05.466" v="54"/>
        <pc:sldMasterMkLst>
          <pc:docMk/>
          <pc:sldMasterMk cId="3611088445" sldId="2147483696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961627390" sldId="214748369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519625006" sldId="214748369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2772272786" sldId="214748369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420578851" sldId="214748370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399117224" sldId="214748370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149077710" sldId="214748370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906535121" sldId="214748370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4011243584" sldId="214748370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2701028141" sldId="214748370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3936352668" sldId="214748370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410736822" sldId="2147483707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9:05.466" v="54"/>
        <pc:sldMasterMkLst>
          <pc:docMk/>
          <pc:sldMasterMk cId="3539612529" sldId="2147483708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4182419271" sldId="214748370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010700408" sldId="214748371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823141615" sldId="214748371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350103574" sldId="214748371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724784864" sldId="214748371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890935577" sldId="214748371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701640082" sldId="214748371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785665955" sldId="214748371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196320427" sldId="214748371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010878455" sldId="214748371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984584160" sldId="2147483719"/>
          </pc:sldLayoutMkLst>
        </pc:sldLayoutChg>
      </pc:sldMasterChg>
    </pc:docChg>
  </pc:docChgLst>
  <pc:docChgLst>
    <pc:chgData name="Richard Gilík" userId="S::it2407@sspu-opava.cz::996751a5-f389-4d7e-b2f6-e24bc144af43" providerId="AD" clId="Web-{0B8420D1-E583-B70C-4C5F-AB91E4FF5B56}"/>
    <pc:docChg chg="modSld">
      <pc:chgData name="Richard Gilík" userId="S::it2407@sspu-opava.cz::996751a5-f389-4d7e-b2f6-e24bc144af43" providerId="AD" clId="Web-{0B8420D1-E583-B70C-4C5F-AB91E4FF5B56}" dt="2024-10-02T07:25:46.900" v="57" actId="1076"/>
      <pc:docMkLst>
        <pc:docMk/>
      </pc:docMkLst>
      <pc:sldChg chg="addSp modSp addAnim">
        <pc:chgData name="Richard Gilík" userId="S::it2407@sspu-opava.cz::996751a5-f389-4d7e-b2f6-e24bc144af43" providerId="AD" clId="Web-{0B8420D1-E583-B70C-4C5F-AB91E4FF5B56}" dt="2024-10-02T07:09:09.207" v="45"/>
        <pc:sldMkLst>
          <pc:docMk/>
          <pc:sldMk cId="3799523001" sldId="256"/>
        </pc:sldMkLst>
        <pc:spChg chg="add mod">
          <ac:chgData name="Richard Gilík" userId="S::it2407@sspu-opava.cz::996751a5-f389-4d7e-b2f6-e24bc144af43" providerId="AD" clId="Web-{0B8420D1-E583-B70C-4C5F-AB91E4FF5B56}" dt="2024-10-02T07:05:16.978" v="35" actId="20577"/>
          <ac:spMkLst>
            <pc:docMk/>
            <pc:sldMk cId="3799523001" sldId="256"/>
            <ac:spMk id="2" creationId="{40A2DABC-A10F-700E-5ACF-3255093D5B29}"/>
          </ac:spMkLst>
        </pc:spChg>
        <pc:spChg chg="mod">
          <ac:chgData name="Richard Gilík" userId="S::it2407@sspu-opava.cz::996751a5-f389-4d7e-b2f6-e24bc144af43" providerId="AD" clId="Web-{0B8420D1-E583-B70C-4C5F-AB91E4FF5B56}" dt="2024-10-02T07:04:16.148" v="24" actId="20577"/>
          <ac:spMkLst>
            <pc:docMk/>
            <pc:sldMk cId="3799523001" sldId="256"/>
            <ac:spMk id="13" creationId="{F98A09CE-DF84-8420-0716-11E45196B30D}"/>
          </ac:spMkLst>
        </pc:spChg>
      </pc:sldChg>
      <pc:sldChg chg="addSp delSp modSp delAnim">
        <pc:chgData name="Richard Gilík" userId="S::it2407@sspu-opava.cz::996751a5-f389-4d7e-b2f6-e24bc144af43" providerId="AD" clId="Web-{0B8420D1-E583-B70C-4C5F-AB91E4FF5B56}" dt="2024-10-02T07:25:46.900" v="57" actId="1076"/>
        <pc:sldMkLst>
          <pc:docMk/>
          <pc:sldMk cId="2537689799" sldId="258"/>
        </pc:sldMkLst>
        <pc:picChg chg="add mod">
          <ac:chgData name="Richard Gilík" userId="S::it2407@sspu-opava.cz::996751a5-f389-4d7e-b2f6-e24bc144af43" providerId="AD" clId="Web-{0B8420D1-E583-B70C-4C5F-AB91E4FF5B56}" dt="2024-10-02T07:25:46.900" v="57" actId="1076"/>
          <ac:picMkLst>
            <pc:docMk/>
            <pc:sldMk cId="2537689799" sldId="258"/>
            <ac:picMk id="3" creationId="{5ADC35F8-313C-A621-C805-187ADB7D0CE0}"/>
          </ac:picMkLst>
        </pc:picChg>
        <pc:picChg chg="del">
          <ac:chgData name="Richard Gilík" userId="S::it2407@sspu-opava.cz::996751a5-f389-4d7e-b2f6-e24bc144af43" providerId="AD" clId="Web-{0B8420D1-E583-B70C-4C5F-AB91E4FF5B56}" dt="2024-10-02T07:25:19.196" v="55"/>
          <ac:picMkLst>
            <pc:docMk/>
            <pc:sldMk cId="2537689799" sldId="258"/>
            <ac:picMk id="18" creationId="{76632A2B-76CC-8E81-ED96-6872781E772B}"/>
          </ac:picMkLst>
        </pc:picChg>
      </pc:sldChg>
      <pc:sldChg chg="modSp">
        <pc:chgData name="Richard Gilík" userId="S::it2407@sspu-opava.cz::996751a5-f389-4d7e-b2f6-e24bc144af43" providerId="AD" clId="Web-{0B8420D1-E583-B70C-4C5F-AB91E4FF5B56}" dt="2024-10-02T07:25:11.774" v="54" actId="1076"/>
        <pc:sldMkLst>
          <pc:docMk/>
          <pc:sldMk cId="1242429891" sldId="259"/>
        </pc:sldMkLst>
        <pc:picChg chg="mod">
          <ac:chgData name="Richard Gilík" userId="S::it2407@sspu-opava.cz::996751a5-f389-4d7e-b2f6-e24bc144af43" providerId="AD" clId="Web-{0B8420D1-E583-B70C-4C5F-AB91E4FF5B56}" dt="2024-10-02T07:25:11.774" v="54" actId="1076"/>
          <ac:picMkLst>
            <pc:docMk/>
            <pc:sldMk cId="1242429891" sldId="259"/>
            <ac:picMk id="10" creationId="{49DA75D6-DF98-948C-8548-E63D0DA7F706}"/>
          </ac:picMkLst>
        </pc:picChg>
      </pc:sldChg>
      <pc:sldChg chg="addSp modSp addAnim">
        <pc:chgData name="Richard Gilík" userId="S::it2407@sspu-opava.cz::996751a5-f389-4d7e-b2f6-e24bc144af43" providerId="AD" clId="Web-{0B8420D1-E583-B70C-4C5F-AB91E4FF5B56}" dt="2024-10-02T07:09:23.473" v="46"/>
        <pc:sldMkLst>
          <pc:docMk/>
          <pc:sldMk cId="2896811645" sldId="260"/>
        </pc:sldMkLst>
        <pc:spChg chg="mod">
          <ac:chgData name="Richard Gilík" userId="S::it2407@sspu-opava.cz::996751a5-f389-4d7e-b2f6-e24bc144af43" providerId="AD" clId="Web-{0B8420D1-E583-B70C-4C5F-AB91E4FF5B56}" dt="2024-10-02T07:07:16.218" v="40" actId="20577"/>
          <ac:spMkLst>
            <pc:docMk/>
            <pc:sldMk cId="2896811645" sldId="260"/>
            <ac:spMk id="4" creationId="{123C0980-C03F-BDFE-4A08-52690DE11149}"/>
          </ac:spMkLst>
        </pc:spChg>
        <pc:picChg chg="add mod">
          <ac:chgData name="Richard Gilík" userId="S::it2407@sspu-opava.cz::996751a5-f389-4d7e-b2f6-e24bc144af43" providerId="AD" clId="Web-{0B8420D1-E583-B70C-4C5F-AB91E4FF5B56}" dt="2024-10-02T07:07:25.452" v="44" actId="1076"/>
          <ac:picMkLst>
            <pc:docMk/>
            <pc:sldMk cId="2896811645" sldId="260"/>
            <ac:picMk id="7" creationId="{87BEF2FC-31D1-7524-E009-4A6814B821FF}"/>
          </ac:picMkLst>
        </pc:picChg>
      </pc:sldChg>
      <pc:sldChg chg="addSp modSp">
        <pc:chgData name="Richard Gilík" userId="S::it2407@sspu-opava.cz::996751a5-f389-4d7e-b2f6-e24bc144af43" providerId="AD" clId="Web-{0B8420D1-E583-B70C-4C5F-AB91E4FF5B56}" dt="2024-10-02T07:06:43.404" v="38" actId="1076"/>
        <pc:sldMkLst>
          <pc:docMk/>
          <pc:sldMk cId="3512074184" sldId="261"/>
        </pc:sldMkLst>
        <pc:picChg chg="add mod">
          <ac:chgData name="Richard Gilík" userId="S::it2407@sspu-opava.cz::996751a5-f389-4d7e-b2f6-e24bc144af43" providerId="AD" clId="Web-{0B8420D1-E583-B70C-4C5F-AB91E4FF5B56}" dt="2024-10-02T07:06:43.404" v="38" actId="1076"/>
          <ac:picMkLst>
            <pc:docMk/>
            <pc:sldMk cId="3512074184" sldId="261"/>
            <ac:picMk id="11" creationId="{6BFF2219-1CF3-9437-BA63-644AC4EDE99C}"/>
          </ac:picMkLst>
        </pc:picChg>
      </pc:sldChg>
      <pc:sldChg chg="modSp">
        <pc:chgData name="Richard Gilík" userId="S::it2407@sspu-opava.cz::996751a5-f389-4d7e-b2f6-e24bc144af43" providerId="AD" clId="Web-{0B8420D1-E583-B70C-4C5F-AB91E4FF5B56}" dt="2024-10-02T07:02:23.643" v="12" actId="14100"/>
        <pc:sldMkLst>
          <pc:docMk/>
          <pc:sldMk cId="3831167861" sldId="263"/>
        </pc:sldMkLst>
        <pc:spChg chg="mod">
          <ac:chgData name="Richard Gilík" userId="S::it2407@sspu-opava.cz::996751a5-f389-4d7e-b2f6-e24bc144af43" providerId="AD" clId="Web-{0B8420D1-E583-B70C-4C5F-AB91E4FF5B56}" dt="2024-10-02T07:02:23.643" v="12" actId="14100"/>
          <ac:spMkLst>
            <pc:docMk/>
            <pc:sldMk cId="3831167861" sldId="263"/>
            <ac:spMk id="5" creationId="{079CBADA-40DB-DB00-2788-B45B9389D475}"/>
          </ac:spMkLst>
        </pc:spChg>
      </pc:sldChg>
      <pc:sldChg chg="addSp modSp addAnim">
        <pc:chgData name="Richard Gilík" userId="S::it2407@sspu-opava.cz::996751a5-f389-4d7e-b2f6-e24bc144af43" providerId="AD" clId="Web-{0B8420D1-E583-B70C-4C5F-AB91E4FF5B56}" dt="2024-10-02T07:12:11.714" v="52" actId="1076"/>
        <pc:sldMkLst>
          <pc:docMk/>
          <pc:sldMk cId="3086643209" sldId="264"/>
        </pc:sldMkLst>
        <pc:picChg chg="add mod">
          <ac:chgData name="Richard Gilík" userId="S::it2407@sspu-opava.cz::996751a5-f389-4d7e-b2f6-e24bc144af43" providerId="AD" clId="Web-{0B8420D1-E583-B70C-4C5F-AB91E4FF5B56}" dt="2024-10-02T07:12:11.714" v="52" actId="1076"/>
          <ac:picMkLst>
            <pc:docMk/>
            <pc:sldMk cId="3086643209" sldId="264"/>
            <ac:picMk id="4" creationId="{EF881D20-8C2F-A935-BB22-5FA2D93D9F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CA43-121A-478E-90DC-8A2958612B62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9C59-5256-40E0-905C-429AD173B4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A9C59-5256-40E0-905C-429AD173B49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522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Hlavn%C3%AD_strana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copilot.microsoft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2cthUoLdVQ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Kuo says Apple will integrate the iPhone 15 proximity sensor in the Dynamic  Island - PhoneArena">
            <a:extLst>
              <a:ext uri="{FF2B5EF4-FFF2-40B4-BE49-F238E27FC236}">
                <a16:creationId xmlns:a16="http://schemas.microsoft.com/office/drawing/2014/main" id="{3B459100-62E1-B52C-6CCC-8480C1F2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914" b="96283" l="19285" r="80715">
                        <a14:foregroundMark x1="20132" y1="15428" x2="66040" y2="57993"/>
                        <a14:foregroundMark x1="66040" y1="57993" x2="78269" y2="77138"/>
                        <a14:foregroundMark x1="78269" y1="77138" x2="77893" y2="44424"/>
                        <a14:foregroundMark x1="77893" y1="44424" x2="62088" y2="42565"/>
                        <a14:foregroundMark x1="62088" y1="42565" x2="46190" y2="68216"/>
                        <a14:foregroundMark x1="46190" y1="68216" x2="65851" y2="56877"/>
                        <a14:foregroundMark x1="65851" y1="56877" x2="55880" y2="73792"/>
                        <a14:foregroundMark x1="55880" y1="73792" x2="49671" y2="34758"/>
                        <a14:foregroundMark x1="49671" y1="34758" x2="33678" y2="54647"/>
                        <a14:foregroundMark x1="33678" y1="54647" x2="33584" y2="35316"/>
                        <a14:foregroundMark x1="33584" y1="35316" x2="28598" y2="39405"/>
                        <a14:foregroundMark x1="29445" y1="77881" x2="62371" y2="86431"/>
                        <a14:foregroundMark x1="49389" y1="81041" x2="33208" y2="76208"/>
                        <a14:foregroundMark x1="33208" y1="76208" x2="43838" y2="73978"/>
                        <a14:foregroundMark x1="43838" y1="73978" x2="74976" y2="86431"/>
                        <a14:foregroundMark x1="60771" y1="78253" x2="49953" y2="77695"/>
                        <a14:foregroundMark x1="49953" y1="77695" x2="60960" y2="72677"/>
                        <a14:foregroundMark x1="60960" y1="72677" x2="50611" y2="84387"/>
                        <a14:foregroundMark x1="50611" y1="84387" x2="67451" y2="92193"/>
                        <a14:foregroundMark x1="22484" y1="26952" x2="25212" y2="86431"/>
                        <a14:foregroundMark x1="25212" y1="86431" x2="49483" y2="95725"/>
                        <a14:foregroundMark x1="49483" y1="95725" x2="68391" y2="94052"/>
                        <a14:foregroundMark x1="68391" y1="94052" x2="74600" y2="81784"/>
                        <a14:foregroundMark x1="74600" y1="81784" x2="51364" y2="43866"/>
                        <a14:foregroundMark x1="51364" y1="43866" x2="20320" y2="26394"/>
                        <a14:foregroundMark x1="21637" y1="22305" x2="31797" y2="14126"/>
                        <a14:foregroundMark x1="31797" y1="14126" x2="58325" y2="13755"/>
                        <a14:foregroundMark x1="58325" y1="13755" x2="71402" y2="15056"/>
                        <a14:foregroundMark x1="71402" y1="15056" x2="77611" y2="24349"/>
                        <a14:foregroundMark x1="77611" y1="24349" x2="80715" y2="50743"/>
                        <a14:foregroundMark x1="80715" y1="50743" x2="79680" y2="75279"/>
                        <a14:foregroundMark x1="79680" y1="75279" x2="73377" y2="94238"/>
                        <a14:foregroundMark x1="73377" y1="94238" x2="64911" y2="98885"/>
                        <a14:foregroundMark x1="64911" y1="98885" x2="26246" y2="96840"/>
                        <a14:foregroundMark x1="26246" y1="96840" x2="21731" y2="78625"/>
                        <a14:foregroundMark x1="21731" y1="78625" x2="21072" y2="24535"/>
                        <a14:foregroundMark x1="79022" y1="28625" x2="69520" y2="13755"/>
                        <a14:foregroundMark x1="69520" y1="13755" x2="32832" y2="14684"/>
                        <a14:foregroundMark x1="32832" y1="14684" x2="48636" y2="30112"/>
                        <a14:foregroundMark x1="48636" y1="30112" x2="72625" y2="32342"/>
                        <a14:foregroundMark x1="72625" y1="32342" x2="79962" y2="27695"/>
                        <a14:foregroundMark x1="79962" y1="27695" x2="80433" y2="25093"/>
                        <a14:foregroundMark x1="63500" y1="31784" x2="55221" y2="35502"/>
                        <a14:foregroundMark x1="55221" y1="35502" x2="37723" y2="29740"/>
                        <a14:foregroundMark x1="37723" y1="29740" x2="52117" y2="17286"/>
                        <a14:foregroundMark x1="52117" y1="17286" x2="62841" y2="31041"/>
                        <a14:foregroundMark x1="62841" y1="31041" x2="59643" y2="40706"/>
                        <a14:foregroundMark x1="74036" y1="58736" x2="74036" y2="97212"/>
                        <a14:foregroundMark x1="74036" y1="97212" x2="80715" y2="89591"/>
                        <a14:foregroundMark x1="80715" y1="89591" x2="80151" y2="72119"/>
                        <a14:foregroundMark x1="20790" y1="69517" x2="18721" y2="91822"/>
                        <a14:foregroundMark x1="18721" y1="91822" x2="23895" y2="72491"/>
                        <a14:foregroundMark x1="23895" y1="72491" x2="19285" y2="7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6" t="12099" r="18007"/>
          <a:stretch/>
        </p:blipFill>
        <p:spPr bwMode="auto">
          <a:xfrm>
            <a:off x="604628" y="3402029"/>
            <a:ext cx="4837809" cy="345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D31D568-C6DB-E7F9-9801-D8251972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cs-CZ" sz="6000" b="1">
                <a:solidFill>
                  <a:srgbClr val="00B0F0"/>
                </a:solidFill>
              </a:rPr>
              <a:t>Proximity senzor</a:t>
            </a:r>
            <a:br>
              <a:rPr lang="cs-CZ" sz="6000" b="1">
                <a:solidFill>
                  <a:srgbClr val="00B0F0"/>
                </a:solidFill>
              </a:rPr>
            </a:br>
            <a:endParaRPr lang="cs-CZ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98A09CE-DF84-8420-0716-11E45196B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31" y="1947431"/>
            <a:ext cx="1195753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3600" b="1">
                <a:solidFill>
                  <a:schemeClr val="accent2"/>
                </a:solidFill>
              </a:rPr>
              <a:t>Senzor, který detekuje blízkost objektů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2DABC-A10F-700E-5ACF-3255093D5B29}"/>
              </a:ext>
            </a:extLst>
          </p:cNvPr>
          <p:cNvSpPr txBox="1"/>
          <p:nvPr/>
        </p:nvSpPr>
        <p:spPr>
          <a:xfrm>
            <a:off x="6492657" y="4478054"/>
            <a:ext cx="465550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baseline="30000">
                <a:solidFill>
                  <a:srgbClr val="00B0F0"/>
                </a:solidFill>
                <a:latin typeface="Aptos"/>
                <a:ea typeface="Aptos"/>
                <a:cs typeface="Aptos"/>
              </a:rPr>
              <a:t>Richard </a:t>
            </a:r>
            <a:r>
              <a:rPr lang="en-US" sz="5400" b="1" baseline="30000" err="1">
                <a:solidFill>
                  <a:srgbClr val="00B0F0"/>
                </a:solidFill>
                <a:latin typeface="Aptos"/>
                <a:ea typeface="Aptos"/>
                <a:cs typeface="Aptos"/>
              </a:rPr>
              <a:t>Gilík</a:t>
            </a:r>
            <a:endParaRPr lang="en-US" sz="54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r>
              <a:rPr lang="en-US" sz="5400" b="1" baseline="30000">
                <a:solidFill>
                  <a:srgbClr val="00B0F0"/>
                </a:solidFill>
                <a:latin typeface="Aptos"/>
                <a:ea typeface="Aptos"/>
                <a:cs typeface="Aptos"/>
              </a:rPr>
              <a:t> Matěj </a:t>
            </a:r>
            <a:r>
              <a:rPr lang="en-US" sz="5400" b="1" baseline="30000" err="1">
                <a:solidFill>
                  <a:srgbClr val="00B0F0"/>
                </a:solidFill>
                <a:latin typeface="Aptos"/>
                <a:ea typeface="Aptos"/>
                <a:cs typeface="Aptos"/>
              </a:rPr>
              <a:t>Dubinský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9715ED-3681-8DE6-F31B-7DD4DC19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666" y="198111"/>
            <a:ext cx="2206669" cy="1346439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Zdroje</a:t>
            </a:r>
            <a:endParaRPr lang="cs-CZ" sz="540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8A684F2-F283-87F4-06B6-9074EDCDDB5E}"/>
              </a:ext>
            </a:extLst>
          </p:cNvPr>
          <p:cNvSpPr txBox="1"/>
          <p:nvPr/>
        </p:nvSpPr>
        <p:spPr>
          <a:xfrm>
            <a:off x="114821" y="1544876"/>
            <a:ext cx="100312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endParaRPr lang="cs-CZ" sz="3600" b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cs-CZ" sz="3600" b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Copilot</a:t>
            </a:r>
            <a:endParaRPr lang="cs-CZ" sz="3600" b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 GPT</a:t>
            </a:r>
          </a:p>
        </p:txBody>
      </p:sp>
    </p:spTree>
    <p:extLst>
      <p:ext uri="{BB962C8B-B14F-4D97-AF65-F5344CB8AC3E}">
        <p14:creationId xmlns:p14="http://schemas.microsoft.com/office/powerpoint/2010/main" val="23945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5626-4520-E312-365E-8DE6D53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214" y="182675"/>
            <a:ext cx="77895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b="1" err="1">
                <a:solidFill>
                  <a:srgbClr val="00B0F0"/>
                </a:solidFill>
              </a:rPr>
              <a:t>Děkujeme</a:t>
            </a:r>
            <a:r>
              <a:rPr lang="en-US" sz="6000" b="1">
                <a:solidFill>
                  <a:srgbClr val="00B0F0"/>
                </a:solidFill>
              </a:rPr>
              <a:t> za </a:t>
            </a:r>
            <a:r>
              <a:rPr lang="en-US" sz="6000" b="1" err="1">
                <a:solidFill>
                  <a:srgbClr val="00B0F0"/>
                </a:solidFill>
              </a:rPr>
              <a:t>pozornost</a:t>
            </a:r>
            <a:endParaRPr lang="en-US" sz="6000" b="1">
              <a:solidFill>
                <a:srgbClr val="00B0F0"/>
              </a:solidFill>
            </a:endParaRPr>
          </a:p>
        </p:txBody>
      </p:sp>
      <p:pic>
        <p:nvPicPr>
          <p:cNvPr id="4" name="Picture 3" descr="Palec na Facebooku, Veselý obličej, Palecový signál, Emotikony, Emodži,  Animace, Online Chat, Žlutá, animace, emoji png | PNGEgg">
            <a:extLst>
              <a:ext uri="{FF2B5EF4-FFF2-40B4-BE49-F238E27FC236}">
                <a16:creationId xmlns:a16="http://schemas.microsoft.com/office/drawing/2014/main" id="{EF881D20-8C2F-A935-BB22-5FA2D93D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90" y="2587209"/>
            <a:ext cx="4580350" cy="3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6667-2ABB-C2F5-5A2D-EA3BCFB1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182476"/>
            <a:ext cx="7048500" cy="970329"/>
          </a:xfrm>
        </p:spPr>
        <p:txBody>
          <a:bodyPr anchor="t"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Typy proximity senzorů: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4C46-B871-C9C7-D8DC-D9CA9685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" y="1319758"/>
            <a:ext cx="11617569" cy="847145"/>
          </a:xfrm>
        </p:spPr>
        <p:txBody>
          <a:bodyPr>
            <a:normAutofit/>
          </a:bodyPr>
          <a:lstStyle/>
          <a:p>
            <a:r>
              <a:rPr lang="cs-CZ" sz="3200" b="1">
                <a:solidFill>
                  <a:srgbClr val="00B0F0"/>
                </a:solidFill>
              </a:rPr>
              <a:t>   Infrared (IR) senzory</a:t>
            </a:r>
          </a:p>
          <a:p>
            <a:pPr lvl="1">
              <a:buFontTx/>
              <a:buChar char="-"/>
            </a:pPr>
            <a:endParaRPr lang="cs-CZ" sz="3200" b="1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6B97F-65AA-6D03-3F9C-51F41ABBA92D}"/>
              </a:ext>
            </a:extLst>
          </p:cNvPr>
          <p:cNvSpPr txBox="1"/>
          <p:nvPr/>
        </p:nvSpPr>
        <p:spPr>
          <a:xfrm>
            <a:off x="90854" y="2578165"/>
            <a:ext cx="1107537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Ultrazvukové</a:t>
            </a:r>
            <a:r>
              <a:rPr lang="cs-CZ" sz="2800" b="1">
                <a:solidFill>
                  <a:srgbClr val="00B0F0"/>
                </a:solidFill>
              </a:rPr>
              <a:t> senzory</a:t>
            </a:r>
            <a:r>
              <a:rPr lang="cs-CZ" sz="3600" b="1">
                <a:solidFill>
                  <a:srgbClr val="00B0F0"/>
                </a:solidFill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600" b="1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44100-4BF8-BCB9-9624-3247C949AB8B}"/>
              </a:ext>
            </a:extLst>
          </p:cNvPr>
          <p:cNvSpPr txBox="1"/>
          <p:nvPr/>
        </p:nvSpPr>
        <p:spPr>
          <a:xfrm>
            <a:off x="90855" y="3994815"/>
            <a:ext cx="116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Kapacitní senzory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2C4D8-AFA2-C490-1BFD-2177F225603E}"/>
              </a:ext>
            </a:extLst>
          </p:cNvPr>
          <p:cNvSpPr txBox="1"/>
          <p:nvPr/>
        </p:nvSpPr>
        <p:spPr>
          <a:xfrm>
            <a:off x="616926" y="3345723"/>
            <a:ext cx="100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Využívají zvukové vlny k měření vzdálenosti.</a:t>
            </a:r>
            <a:endParaRPr lang="cs-CZ" sz="280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25FB5-204D-C784-79A4-0EC452E06AC5}"/>
              </a:ext>
            </a:extLst>
          </p:cNvPr>
          <p:cNvSpPr txBox="1"/>
          <p:nvPr/>
        </p:nvSpPr>
        <p:spPr>
          <a:xfrm>
            <a:off x="616926" y="4821590"/>
            <a:ext cx="908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Detekují změny elektrického pole.</a:t>
            </a:r>
            <a:endParaRPr lang="cs-CZ" sz="280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3122F-9C2F-06F5-42D3-8912C4CE1785}"/>
              </a:ext>
            </a:extLst>
          </p:cNvPr>
          <p:cNvSpPr txBox="1"/>
          <p:nvPr/>
        </p:nvSpPr>
        <p:spPr>
          <a:xfrm>
            <a:off x="616926" y="1978107"/>
            <a:ext cx="897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Používají infračervené světlo k detekci objektů.</a:t>
            </a:r>
            <a:endParaRPr lang="cs-CZ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A283-DD80-E6EB-E8E3-877AF6F4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38" y="321164"/>
            <a:ext cx="8393724" cy="1325563"/>
          </a:xfrm>
        </p:spPr>
        <p:txBody>
          <a:bodyPr anchor="t"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Jak funguje proximity senzor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A667B-CE01-1E28-8AB7-B499BF8FC614}"/>
              </a:ext>
            </a:extLst>
          </p:cNvPr>
          <p:cNvSpPr txBox="1"/>
          <p:nvPr/>
        </p:nvSpPr>
        <p:spPr>
          <a:xfrm>
            <a:off x="301869" y="1275217"/>
            <a:ext cx="812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Princip fungování: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EB9FA-5153-2E00-AF62-447C5822C8B3}"/>
              </a:ext>
            </a:extLst>
          </p:cNvPr>
          <p:cNvSpPr txBox="1"/>
          <p:nvPr/>
        </p:nvSpPr>
        <p:spPr>
          <a:xfrm>
            <a:off x="422033" y="2123726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Senzor vysílá signál (IR, ultrazvuk) a měří čas, za který se signál vrátí.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1EFE9-31C2-A21B-B574-5AD9E6D54FC4}"/>
              </a:ext>
            </a:extLst>
          </p:cNvPr>
          <p:cNvSpPr txBox="1"/>
          <p:nvPr/>
        </p:nvSpPr>
        <p:spPr>
          <a:xfrm>
            <a:off x="422033" y="3341077"/>
            <a:ext cx="8000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Když se blíží objekt (např. tvář), signál se odrazí, což senzor detekuje.</a:t>
            </a:r>
          </a:p>
        </p:txBody>
      </p:sp>
      <p:pic>
        <p:nvPicPr>
          <p:cNvPr id="3" name="Picture 2" descr="Flex kabel Apple iPhone XS Proximity Senzor | MobilMax.cz">
            <a:extLst>
              <a:ext uri="{FF2B5EF4-FFF2-40B4-BE49-F238E27FC236}">
                <a16:creationId xmlns:a16="http://schemas.microsoft.com/office/drawing/2014/main" id="{5ADC35F8-313C-A621-C805-187ADB7D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73" y="3822120"/>
            <a:ext cx="2743200" cy="28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E264-EEA4-CCD3-7EFB-EA38F2C1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646" y="72737"/>
            <a:ext cx="5896708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Využití v telefonech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4AB91-D5CA-5544-FF39-977EE2930E29}"/>
              </a:ext>
            </a:extLst>
          </p:cNvPr>
          <p:cNvSpPr txBox="1"/>
          <p:nvPr/>
        </p:nvSpPr>
        <p:spPr>
          <a:xfrm>
            <a:off x="298938" y="1398300"/>
            <a:ext cx="1142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Automatické vypínání displeje: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32E52-D160-6820-2A67-1C4A906503CF}"/>
              </a:ext>
            </a:extLst>
          </p:cNvPr>
          <p:cNvSpPr txBox="1"/>
          <p:nvPr/>
        </p:nvSpPr>
        <p:spPr>
          <a:xfrm>
            <a:off x="457199" y="2128062"/>
            <a:ext cx="1033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Když telefon přiložíte k uchu, displej se vypne, aby se zabránilo náhodným dotykům.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82237-D227-765D-EA91-3F34338E20A7}"/>
              </a:ext>
            </a:extLst>
          </p:cNvPr>
          <p:cNvSpPr txBox="1"/>
          <p:nvPr/>
        </p:nvSpPr>
        <p:spPr>
          <a:xfrm>
            <a:off x="298938" y="3349869"/>
            <a:ext cx="1011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Zlepšení výdrže baterie: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0382B-5D38-18CC-9D3F-626BC926EEBC}"/>
              </a:ext>
            </a:extLst>
          </p:cNvPr>
          <p:cNvSpPr txBox="1"/>
          <p:nvPr/>
        </p:nvSpPr>
        <p:spPr>
          <a:xfrm>
            <a:off x="457199" y="4079631"/>
            <a:ext cx="877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Snížení spotřeby energie, když je displej vypnutý.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DA75D6-DF98-948C-8548-E63D0DA7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68" y="3563980"/>
            <a:ext cx="2951284" cy="2951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24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51D5-D12F-3778-8009-3E365107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61" y="153785"/>
            <a:ext cx="7760677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Výhody proximity senzorů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717E2-005F-5524-B1F7-1C86EC7A396B}"/>
              </a:ext>
            </a:extLst>
          </p:cNvPr>
          <p:cNvSpPr txBox="1"/>
          <p:nvPr/>
        </p:nvSpPr>
        <p:spPr>
          <a:xfrm>
            <a:off x="351693" y="1600214"/>
            <a:ext cx="1080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Zvýšení uživatelského komfortu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C0980-C03F-BDFE-4A08-52690DE11149}"/>
              </a:ext>
            </a:extLst>
          </p:cNvPr>
          <p:cNvSpPr txBox="1"/>
          <p:nvPr/>
        </p:nvSpPr>
        <p:spPr>
          <a:xfrm>
            <a:off x="719502" y="4102963"/>
            <a:ext cx="103749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Zmírnění spotřeby v situacích, kdy není potřeba aktivní displej.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800" b="1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5EC7D-3A18-910A-83C7-E0A4D57BCC02}"/>
              </a:ext>
            </a:extLst>
          </p:cNvPr>
          <p:cNvSpPr txBox="1"/>
          <p:nvPr/>
        </p:nvSpPr>
        <p:spPr>
          <a:xfrm>
            <a:off x="351693" y="3218165"/>
            <a:ext cx="1080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Úspora energie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04ACC-29F9-0135-9C13-8E62AE56BA6A}"/>
              </a:ext>
            </a:extLst>
          </p:cNvPr>
          <p:cNvSpPr txBox="1"/>
          <p:nvPr/>
        </p:nvSpPr>
        <p:spPr>
          <a:xfrm>
            <a:off x="719502" y="2343295"/>
            <a:ext cx="1037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Ochrana před náhodnými dotyky.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EF2FC-31D1-7524-E009-4A6814B82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0424" y="1602415"/>
            <a:ext cx="2461216" cy="24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76A-74F1-4DF2-BAF4-1907A981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5" y="0"/>
            <a:ext cx="5369169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Možné nevýhody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B67CE-6FC7-C975-1A4D-56F690A79F5E}"/>
              </a:ext>
            </a:extLst>
          </p:cNvPr>
          <p:cNvSpPr txBox="1"/>
          <p:nvPr/>
        </p:nvSpPr>
        <p:spPr>
          <a:xfrm>
            <a:off x="281354" y="1325563"/>
            <a:ext cx="10999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Senzory mohou být ovlivněny prachem, špínou nebo jinými překážkami.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40A46-69E9-29B9-4278-3B226F13E9A8}"/>
              </a:ext>
            </a:extLst>
          </p:cNvPr>
          <p:cNvSpPr txBox="1"/>
          <p:nvPr/>
        </p:nvSpPr>
        <p:spPr>
          <a:xfrm>
            <a:off x="281354" y="2844225"/>
            <a:ext cx="104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Obvykle detekují pouze blízké objekty.</a:t>
            </a:r>
          </a:p>
        </p:txBody>
      </p:sp>
      <p:pic>
        <p:nvPicPr>
          <p:cNvPr id="5" name="Obrázek 4" descr="Jak tchýně věděla, že svůj ztracený mobil najdu | Diit.cz">
            <a:extLst>
              <a:ext uri="{FF2B5EF4-FFF2-40B4-BE49-F238E27FC236}">
                <a16:creationId xmlns:a16="http://schemas.microsoft.com/office/drawing/2014/main" id="{CD42CDBB-1A6A-A52D-89B1-D83C984E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21" y="3731116"/>
            <a:ext cx="3741312" cy="2797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mail palec dolů - obcan-lomnice.cz">
            <a:extLst>
              <a:ext uri="{FF2B5EF4-FFF2-40B4-BE49-F238E27FC236}">
                <a16:creationId xmlns:a16="http://schemas.microsoft.com/office/drawing/2014/main" id="{6BFF2219-1CF3-9437-BA63-644AC4ED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85" y="4317084"/>
            <a:ext cx="1895341" cy="1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F9D9-5934-C5EF-C259-CD7F1723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261" y="0"/>
            <a:ext cx="2731477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Historie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A1B74-8C78-5054-8FE9-DF855DB6844E}"/>
              </a:ext>
            </a:extLst>
          </p:cNvPr>
          <p:cNvSpPr txBox="1"/>
          <p:nvPr/>
        </p:nvSpPr>
        <p:spPr>
          <a:xfrm>
            <a:off x="266700" y="1325563"/>
            <a:ext cx="1165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Byly poprvé použity v mobilních telefonech na přelomu 90. let a 2000. let.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37900-357B-BBCE-9C3D-4DE05683939E}"/>
              </a:ext>
            </a:extLst>
          </p:cNvPr>
          <p:cNvSpPr txBox="1"/>
          <p:nvPr/>
        </p:nvSpPr>
        <p:spPr>
          <a:xfrm>
            <a:off x="161193" y="2776293"/>
            <a:ext cx="1108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Jeden z prvních modelů , který měl tyto senzory byla Nokia 6110 (vydaná v roce 1997), která využívala IR senzory k detekci blízkosti tváře během hovoru</a:t>
            </a:r>
          </a:p>
        </p:txBody>
      </p:sp>
      <p:pic>
        <p:nvPicPr>
          <p:cNvPr id="4098" name="Picture 2" descr="760+ Clock Backwards Stock Photos, Pictures &amp; Royalty-Free Images - iStock  | Clock reverse, Time machine, Turn back time">
            <a:extLst>
              <a:ext uri="{FF2B5EF4-FFF2-40B4-BE49-F238E27FC236}">
                <a16:creationId xmlns:a16="http://schemas.microsoft.com/office/drawing/2014/main" id="{BC9D8852-E202-E8F3-3C9F-D35A26B4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3" y="4402759"/>
            <a:ext cx="4019553" cy="2259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8413059-4B3F-117A-BDD9-4AAA623D6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5" b="96847" l="10000" r="90000">
                        <a14:foregroundMark x1="24000" y1="87613" x2="58400" y2="97072"/>
                        <a14:foregroundMark x1="58400" y1="97072" x2="72800" y2="87613"/>
                        <a14:foregroundMark x1="72000" y1="13964" x2="64800" y2="13063"/>
                        <a14:foregroundMark x1="66400" y1="12613" x2="65200" y2="12162"/>
                        <a14:foregroundMark x1="70800" y1="7883" x2="62800" y2="8333"/>
                        <a14:foregroundMark x1="69600" y1="6081" x2="65600" y2="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44" t="2756" r="25123" b="3830"/>
          <a:stretch/>
        </p:blipFill>
        <p:spPr bwMode="auto">
          <a:xfrm>
            <a:off x="10506808" y="2524018"/>
            <a:ext cx="1310054" cy="40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1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Demonstracija rada proximity sensor (senzora blizine) na POCO F3 mobitelu">
            <a:hlinkClick r:id="" action="ppaction://media"/>
            <a:extLst>
              <a:ext uri="{FF2B5EF4-FFF2-40B4-BE49-F238E27FC236}">
                <a16:creationId xmlns:a16="http://schemas.microsoft.com/office/drawing/2014/main" id="{FC0A7034-EA4C-1792-1FF7-8EE3813ABE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558" y="1563798"/>
            <a:ext cx="8285974" cy="4657211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8B94093-C053-F95B-821F-F94E452B6782}"/>
              </a:ext>
            </a:extLst>
          </p:cNvPr>
          <p:cNvSpPr txBox="1"/>
          <p:nvPr/>
        </p:nvSpPr>
        <p:spPr>
          <a:xfrm>
            <a:off x="3520224" y="171717"/>
            <a:ext cx="51515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Ukázkové video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8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2322-308F-8277-232E-8E17A3B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754" y="144788"/>
            <a:ext cx="1518492" cy="1353105"/>
          </a:xfrm>
        </p:spPr>
        <p:txBody>
          <a:bodyPr>
            <a:normAutofit/>
          </a:bodyPr>
          <a:lstStyle/>
          <a:p>
            <a:r>
              <a:rPr lang="en-US" sz="5400" b="1" err="1">
                <a:solidFill>
                  <a:srgbClr val="00B0F0"/>
                </a:solidFill>
              </a:rPr>
              <a:t>Kvíz</a:t>
            </a:r>
            <a:endParaRPr lang="en-US" sz="5400" b="1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B8F1-7299-213F-AE05-937CA672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99" y="1513062"/>
            <a:ext cx="9163319" cy="4329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>
                <a:solidFill>
                  <a:schemeClr val="accent2"/>
                </a:solidFill>
              </a:rPr>
              <a:t>Jak </a:t>
            </a:r>
            <a:r>
              <a:rPr lang="en-US" sz="3200" b="1" err="1">
                <a:solidFill>
                  <a:schemeClr val="accent2"/>
                </a:solidFill>
              </a:rPr>
              <a:t>funguje</a:t>
            </a:r>
            <a:r>
              <a:rPr lang="en-US" sz="3200" b="1">
                <a:solidFill>
                  <a:schemeClr val="accent2"/>
                </a:solidFill>
              </a:rPr>
              <a:t> proximity </a:t>
            </a:r>
            <a:r>
              <a:rPr lang="en-US" sz="3200" b="1" err="1">
                <a:solidFill>
                  <a:schemeClr val="accent2"/>
                </a:solidFill>
              </a:rPr>
              <a:t>senzor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3200" b="1" err="1">
                <a:solidFill>
                  <a:schemeClr val="accent2"/>
                </a:solidFill>
              </a:rPr>
              <a:t>Typy</a:t>
            </a:r>
            <a:r>
              <a:rPr lang="en-US" sz="3200" b="1">
                <a:solidFill>
                  <a:schemeClr val="accent2"/>
                </a:solidFill>
              </a:rPr>
              <a:t> proximity </a:t>
            </a:r>
            <a:r>
              <a:rPr lang="en-US" sz="3200" b="1" err="1">
                <a:solidFill>
                  <a:schemeClr val="accent2"/>
                </a:solidFill>
              </a:rPr>
              <a:t>senzorů</a:t>
            </a: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r>
              <a:rPr lang="en-US" sz="3200" b="1" err="1">
                <a:solidFill>
                  <a:schemeClr val="accent2"/>
                </a:solidFill>
              </a:rPr>
              <a:t>Využití</a:t>
            </a:r>
            <a:r>
              <a:rPr lang="en-US" sz="3200" b="1">
                <a:solidFill>
                  <a:schemeClr val="accent2"/>
                </a:solidFill>
              </a:rPr>
              <a:t> v </a:t>
            </a:r>
            <a:r>
              <a:rPr lang="en-US" sz="3200" b="1" err="1">
                <a:solidFill>
                  <a:schemeClr val="accent2"/>
                </a:solidFill>
              </a:rPr>
              <a:t>telefonech</a:t>
            </a: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r>
              <a:rPr lang="en-US" sz="3200" b="1">
                <a:solidFill>
                  <a:schemeClr val="accent2"/>
                </a:solidFill>
              </a:rPr>
              <a:t>V </a:t>
            </a:r>
            <a:r>
              <a:rPr lang="en-US" sz="3200" b="1" err="1">
                <a:solidFill>
                  <a:schemeClr val="accent2"/>
                </a:solidFill>
              </a:rPr>
              <a:t>jakém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roce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byl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vytvořen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jeden</a:t>
            </a:r>
            <a:r>
              <a:rPr lang="en-US" sz="3200" b="1">
                <a:solidFill>
                  <a:schemeClr val="accent2"/>
                </a:solidFill>
              </a:rPr>
              <a:t> z </a:t>
            </a:r>
            <a:r>
              <a:rPr lang="en-US" sz="3200" b="1" err="1">
                <a:solidFill>
                  <a:schemeClr val="accent2"/>
                </a:solidFill>
              </a:rPr>
              <a:t>prvních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telefon</a:t>
            </a:r>
            <a:r>
              <a:rPr lang="en-US" sz="3200" b="1">
                <a:solidFill>
                  <a:schemeClr val="accent2"/>
                </a:solidFill>
              </a:rPr>
              <a:t> s proximity senzorem</a:t>
            </a: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79CBADA-40DB-DB00-2788-B45B9389D475}"/>
              </a:ext>
            </a:extLst>
          </p:cNvPr>
          <p:cNvSpPr txBox="1"/>
          <p:nvPr/>
        </p:nvSpPr>
        <p:spPr>
          <a:xfrm>
            <a:off x="5859887" y="2071351"/>
            <a:ext cx="54735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b="1">
                <a:solidFill>
                  <a:srgbClr val="00B0F0"/>
                </a:solidFill>
              </a:rPr>
              <a:t>IR, Ultrazvukový , Kapacitní</a:t>
            </a:r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2BD99F-5531-8747-8503-A3E45BA4A35B}"/>
              </a:ext>
            </a:extLst>
          </p:cNvPr>
          <p:cNvSpPr txBox="1"/>
          <p:nvPr/>
        </p:nvSpPr>
        <p:spPr>
          <a:xfrm>
            <a:off x="9133266" y="3380704"/>
            <a:ext cx="24469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b="1">
                <a:solidFill>
                  <a:srgbClr val="00B0F0"/>
                </a:solidFill>
              </a:rPr>
              <a:t>V roce 1997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11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Proximity senzor </vt:lpstr>
      <vt:lpstr>Typy proximity senzorů:</vt:lpstr>
      <vt:lpstr>Jak funguje proximity senzor</vt:lpstr>
      <vt:lpstr>Využití v telefonech</vt:lpstr>
      <vt:lpstr>Výhody proximity senzorů</vt:lpstr>
      <vt:lpstr>Možné nevýhody</vt:lpstr>
      <vt:lpstr>Historie</vt:lpstr>
      <vt:lpstr>PowerPoint Presentation</vt:lpstr>
      <vt:lpstr>Kvíz</vt:lpstr>
      <vt:lpstr>Zdroje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2024-10-01T16:21:08Z</dcterms:created>
  <dcterms:modified xsi:type="dcterms:W3CDTF">2024-10-02T07:25:58Z</dcterms:modified>
</cp:coreProperties>
</file>