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4881-6214-4BFB-AE8F-BF3F85FC98F5}" type="datetimeFigureOut">
              <a:rPr lang="ar-SA" smtClean="0"/>
              <a:pPr/>
              <a:t>13/07/1433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5180-7DCA-4D5D-B3D4-11535B285339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audio" Target="../media/audio5.wav"/><Relationship Id="rId7" Type="http://schemas.openxmlformats.org/officeDocument/2006/relationships/image" Target="../media/image9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957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Cooper Std Black" pitchFamily="18" charset="0"/>
                <a:cs typeface="ae_AlMateen" pitchFamily="18" charset="-78"/>
              </a:rPr>
              <a:t>SMS Reminder</a:t>
            </a:r>
            <a:endParaRPr lang="ar-SA" sz="4800" b="1" dirty="0">
              <a:solidFill>
                <a:srgbClr val="C00000"/>
              </a:solidFill>
              <a:latin typeface="Cooper Std Black" pitchFamily="18" charset="0"/>
              <a:cs typeface="ae_AlMateen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By: 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Wisam</a:t>
            </a:r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 N. Abu Karsh</a:t>
            </a:r>
          </a:p>
          <a:p>
            <a:r>
              <a:rPr lang="en-US" dirty="0" smtClean="0">
                <a:solidFill>
                  <a:srgbClr val="0000FF"/>
                </a:solidFill>
                <a:latin typeface="Hobo Std" pitchFamily="34" charset="0"/>
              </a:rPr>
              <a:t>NID@L M. </a:t>
            </a:r>
            <a:r>
              <a:rPr lang="en-US" dirty="0" err="1" smtClean="0">
                <a:solidFill>
                  <a:srgbClr val="0000FF"/>
                </a:solidFill>
                <a:latin typeface="Hobo Std" pitchFamily="34" charset="0"/>
              </a:rPr>
              <a:t>Alburbar</a:t>
            </a:r>
            <a:endParaRPr lang="ar-SA" dirty="0">
              <a:solidFill>
                <a:srgbClr val="0000FF"/>
              </a:solidFill>
              <a:latin typeface="Hobo Std" pitchFamily="34" charset="0"/>
            </a:endParaRPr>
          </a:p>
        </p:txBody>
      </p:sp>
      <p:pic>
        <p:nvPicPr>
          <p:cNvPr id="2052" name="Picture 4" descr="C:\Users\it4ever\Desktop\مشروع الأندرويد\merc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47650"/>
            <a:ext cx="2600326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 descr="C:\Users\it4ever\Desktop\مشروع الأندرويد\usa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38125"/>
            <a:ext cx="2895600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981200"/>
            <a:ext cx="743016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3600" dirty="0" smtClean="0">
              <a:latin typeface="Hobo Std" pitchFamily="34" charset="0"/>
            </a:endParaRP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>
                <a:latin typeface="Hobo Std" pitchFamily="34" charset="0"/>
              </a:rPr>
              <a:t> What’s Our Project do.</a:t>
            </a:r>
            <a:endParaRPr lang="ar-SA" sz="3600" dirty="0" smtClean="0">
              <a:latin typeface="Hobo Std" pitchFamily="34" charset="0"/>
            </a:endParaRPr>
          </a:p>
          <a:p>
            <a:pPr algn="l"/>
            <a:endParaRPr lang="en-US" sz="3600" dirty="0" smtClean="0">
              <a:latin typeface="Hobo Std" pitchFamily="34" charset="0"/>
            </a:endParaRPr>
          </a:p>
          <a:p>
            <a:pPr algn="l" rtl="0">
              <a:buFont typeface="Wingdings" pitchFamily="2" charset="2"/>
              <a:buChar char="v"/>
            </a:pPr>
            <a:r>
              <a:rPr lang="en-US" sz="3600" dirty="0" smtClean="0">
                <a:latin typeface="Hobo Std" pitchFamily="34" charset="0"/>
              </a:rPr>
              <a:t> Where We From The Project.</a:t>
            </a:r>
            <a:endParaRPr lang="ar-S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 descr="Samsung_Galaxy_S2_Lea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2000" y="1123950"/>
            <a:ext cx="5080000" cy="4610100"/>
          </a:xfrm>
          <a:prstGeom prst="rect">
            <a:avLst/>
          </a:prstGeom>
        </p:spPr>
      </p:pic>
      <p:pic>
        <p:nvPicPr>
          <p:cNvPr id="5" name="Content Placeholder 4" descr="1336420686_android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4191000" y="2743200"/>
            <a:ext cx="812985" cy="812985"/>
          </a:xfrm>
          <a:prstGeom prst="rect">
            <a:avLst/>
          </a:prstGeom>
        </p:spPr>
      </p:pic>
      <p:pic>
        <p:nvPicPr>
          <p:cNvPr id="9" name="Content Placeholder 4" descr="1336420686_andro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2743200"/>
            <a:ext cx="812985" cy="812985"/>
          </a:xfrm>
          <a:prstGeom prst="rect">
            <a:avLst/>
          </a:prstGeom>
        </p:spPr>
      </p:pic>
      <p:pic>
        <p:nvPicPr>
          <p:cNvPr id="2050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066800"/>
            <a:ext cx="6773863" cy="5080397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5334000" y="2895600"/>
            <a:ext cx="914400" cy="762000"/>
          </a:xfrm>
          <a:prstGeom prst="roundRec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 w="25400" cmpd="sng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ounded Rectangular Callout 7"/>
          <p:cNvSpPr/>
          <p:nvPr/>
        </p:nvSpPr>
        <p:spPr>
          <a:xfrm>
            <a:off x="304800" y="1295400"/>
            <a:ext cx="3962400" cy="3352800"/>
          </a:xfrm>
          <a:prstGeom prst="wedgeRoundRectCallout">
            <a:avLst>
              <a:gd name="adj1" fmla="val 82289"/>
              <a:gd name="adj2" fmla="val 6465"/>
              <a:gd name="adj3" fmla="val 16667"/>
            </a:avLst>
          </a:prstGeom>
          <a:ln>
            <a:noFill/>
          </a:ln>
          <a:effectLst>
            <a:glow rad="101600">
              <a:schemeClr val="bg1"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HeroicExtremeRightFacing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000" b="1" dirty="0" smtClean="0"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Even Name: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Important Meeting</a:t>
            </a:r>
            <a:endParaRPr lang="ar-SA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Date: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 10-10-2012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Time From: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 1:00 PM </a:t>
            </a:r>
            <a:r>
              <a:rPr lang="en-US" sz="2000" b="1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To: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 2:00 PM</a:t>
            </a:r>
            <a:endParaRPr lang="ar-SA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With: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Wisam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– NID@L – Ibrahim –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Rasha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Message: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 Please Don’t Delay.</a:t>
            </a:r>
            <a:endParaRPr lang="ar-SA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  <a:p>
            <a:pPr algn="ctr"/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  <a:p>
            <a:pPr algn="ctr"/>
            <a:endParaRPr lang="ar-SA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8600"/>
            <a:ext cx="6773863" cy="5080397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362200" y="1295400"/>
            <a:ext cx="914400" cy="762000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ounded Rectangle 10"/>
          <p:cNvSpPr/>
          <p:nvPr/>
        </p:nvSpPr>
        <p:spPr>
          <a:xfrm>
            <a:off x="3352800" y="1295400"/>
            <a:ext cx="914400" cy="762000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Rounded Rectangle 11"/>
          <p:cNvSpPr/>
          <p:nvPr/>
        </p:nvSpPr>
        <p:spPr>
          <a:xfrm>
            <a:off x="4267200" y="1295400"/>
            <a:ext cx="914400" cy="762000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Rounded Rectangle 12"/>
          <p:cNvSpPr/>
          <p:nvPr/>
        </p:nvSpPr>
        <p:spPr>
          <a:xfrm>
            <a:off x="5257800" y="1295400"/>
            <a:ext cx="914400" cy="762000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Rounded Rectangle 13"/>
          <p:cNvSpPr/>
          <p:nvPr/>
        </p:nvSpPr>
        <p:spPr>
          <a:xfrm>
            <a:off x="6172200" y="1295400"/>
            <a:ext cx="914400" cy="762000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Rounded Rectangle 14"/>
          <p:cNvSpPr/>
          <p:nvPr/>
        </p:nvSpPr>
        <p:spPr>
          <a:xfrm>
            <a:off x="457200" y="2057400"/>
            <a:ext cx="914400" cy="762000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Rounded Rectangle 15"/>
          <p:cNvSpPr/>
          <p:nvPr/>
        </p:nvSpPr>
        <p:spPr>
          <a:xfrm>
            <a:off x="1447800" y="2057400"/>
            <a:ext cx="914400" cy="762000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Rounded Rectangle 16"/>
          <p:cNvSpPr/>
          <p:nvPr/>
        </p:nvSpPr>
        <p:spPr>
          <a:xfrm>
            <a:off x="2362200" y="2057400"/>
            <a:ext cx="914400" cy="762000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ounded Rectangle 17"/>
          <p:cNvSpPr/>
          <p:nvPr/>
        </p:nvSpPr>
        <p:spPr>
          <a:xfrm>
            <a:off x="3352800" y="2057400"/>
            <a:ext cx="914400" cy="762000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ounded Rectangle 18"/>
          <p:cNvSpPr/>
          <p:nvPr/>
        </p:nvSpPr>
        <p:spPr>
          <a:xfrm>
            <a:off x="4267200" y="2057400"/>
            <a:ext cx="914400" cy="762000"/>
          </a:xfrm>
          <a:prstGeom prst="roundRec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 w="25400" cmpd="sng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027" name="Picture 3" descr="C:\Users\it4ever\Desktop\SMS Reminder\Clock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247900"/>
            <a:ext cx="1790700" cy="17907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7" presetClass="entr" presetSubtype="1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7" presetClass="entr" presetSubtype="1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7" presetClass="entr" presetSubtype="1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7" presetClass="entr" presetSubtype="1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7" presetClass="entr" presetSubtype="1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7" presetClass="entr" presetSubtype="1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7" presetClass="entr" presetSubtype="1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13110^bell1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t4ever\Desktop\مشروع الأندرويد\November-2011-Calendar-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8600"/>
            <a:ext cx="6773863" cy="5080397"/>
          </a:xfrm>
          <a:prstGeom prst="rect">
            <a:avLst/>
          </a:prstGeom>
          <a:noFill/>
        </p:spPr>
      </p:pic>
      <p:pic>
        <p:nvPicPr>
          <p:cNvPr id="6" name="Picture 2" descr="C:\Users\it4ever\Desktop\مشروع الأندرويد\nokia-e63-2.jpg"/>
          <p:cNvPicPr>
            <a:picLocks noChangeAspect="1" noChangeArrowheads="1"/>
          </p:cNvPicPr>
          <p:nvPr/>
        </p:nvPicPr>
        <p:blipFill>
          <a:blip r:embed="rId5" cstate="print"/>
          <a:srcRect l="25000" r="25000"/>
          <a:stretch>
            <a:fillRect/>
          </a:stretch>
        </p:blipFill>
        <p:spPr bwMode="auto">
          <a:xfrm>
            <a:off x="7239000" y="4572000"/>
            <a:ext cx="914400" cy="1658983"/>
          </a:xfrm>
          <a:prstGeom prst="rect">
            <a:avLst/>
          </a:prstGeom>
          <a:blipFill dpi="0" rotWithShape="1">
            <a:blip r:embed="rId6" cstate="print"/>
            <a:srcRect/>
            <a:tile tx="0" ty="0" sx="100000" sy="100000" flip="none" algn="tl"/>
          </a:blipFill>
          <a:ln>
            <a:noFill/>
          </a:ln>
        </p:spPr>
      </p:pic>
      <p:pic>
        <p:nvPicPr>
          <p:cNvPr id="1028" name="Picture 4" descr="C:\Users\it4ever\Desktop\مشروع الأندرويد\iphone4_white_thumb.jpg"/>
          <p:cNvPicPr>
            <a:picLocks noChangeAspect="1" noChangeArrowheads="1"/>
          </p:cNvPicPr>
          <p:nvPr/>
        </p:nvPicPr>
        <p:blipFill>
          <a:blip r:embed="rId7" cstate="print"/>
          <a:srcRect l="28070" t="3509" r="26316" b="5263"/>
          <a:stretch>
            <a:fillRect/>
          </a:stretch>
        </p:blipFill>
        <p:spPr bwMode="auto">
          <a:xfrm>
            <a:off x="4191000" y="4343400"/>
            <a:ext cx="990600" cy="1981200"/>
          </a:xfrm>
          <a:prstGeom prst="rect">
            <a:avLst/>
          </a:prstGeom>
          <a:ln>
            <a:noFill/>
          </a:ln>
        </p:spPr>
      </p:pic>
      <p:pic>
        <p:nvPicPr>
          <p:cNvPr id="1027" name="Picture 3" descr="C:\Users\it4ever\Desktop\مشروع الأندرويد\HTC-HD7-from-T-Mobile-645x640.jpg"/>
          <p:cNvPicPr>
            <a:picLocks noChangeAspect="1" noChangeArrowheads="1"/>
          </p:cNvPicPr>
          <p:nvPr/>
        </p:nvPicPr>
        <p:blipFill>
          <a:blip r:embed="rId8" cstate="print"/>
          <a:srcRect l="27783" t="4000" r="24589" b="16000"/>
          <a:stretch>
            <a:fillRect/>
          </a:stretch>
        </p:blipFill>
        <p:spPr bwMode="auto">
          <a:xfrm>
            <a:off x="762000" y="4724400"/>
            <a:ext cx="914400" cy="1524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Rounded Rectangle 4"/>
          <p:cNvSpPr/>
          <p:nvPr/>
        </p:nvSpPr>
        <p:spPr>
          <a:xfrm>
            <a:off x="4267200" y="2057400"/>
            <a:ext cx="914400" cy="762000"/>
          </a:xfrm>
          <a:prstGeom prst="roundRec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 w="25400" cmpd="sng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4098" name="Picture 2" descr="C:\Users\it4ever\Desktop\مشروع الأندرويد\animated-gifs-clocks-28.gif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0" y="228600"/>
            <a:ext cx="1219200" cy="1593725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2286000" y="0"/>
            <a:ext cx="3962400" cy="3352800"/>
          </a:xfrm>
          <a:prstGeom prst="wedgeRoundRectCallout">
            <a:avLst>
              <a:gd name="adj1" fmla="val 82289"/>
              <a:gd name="adj2" fmla="val 6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000" b="1" dirty="0" smtClean="0">
              <a:solidFill>
                <a:srgbClr val="C00000"/>
              </a:solidFill>
              <a:cs typeface="+mj-cs"/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cs typeface="+mj-cs"/>
              </a:rPr>
              <a:t>Even Name: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Important Meeting</a:t>
            </a:r>
            <a:endParaRPr lang="ar-SA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cs typeface="+mj-cs"/>
              </a:rPr>
              <a:t>Date: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10-10-2012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cs typeface="+mj-cs"/>
              </a:rPr>
              <a:t>Time From: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1:00 PM </a:t>
            </a:r>
            <a:r>
              <a:rPr lang="en-US" sz="2000" b="1" dirty="0" smtClean="0">
                <a:solidFill>
                  <a:srgbClr val="C00000"/>
                </a:solidFill>
                <a:cs typeface="+mj-cs"/>
              </a:rPr>
              <a:t>To: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2:00 PM</a:t>
            </a:r>
            <a:endParaRPr lang="ar-SA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cs typeface="+mj-cs"/>
              </a:rPr>
              <a:t>With: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Wisam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– NID@L – Ibrahim –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Rasha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cs typeface="+mj-cs"/>
              </a:rPr>
              <a:t>Message: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Please Don’t Delay.</a:t>
            </a:r>
            <a:endParaRPr lang="ar-SA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endParaRPr lang="ar-SA" sz="2000" b="1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</p:txBody>
      </p:sp>
      <p:pic>
        <p:nvPicPr>
          <p:cNvPr id="8" name="Picture 2" descr="C:\Users\it4ever\Desktop\مشروع الأندرويد\animated-gifs-clocks-28.gif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0" y="304800"/>
            <a:ext cx="1219200" cy="1593725"/>
          </a:xfrm>
          <a:prstGeom prst="rect">
            <a:avLst/>
          </a:prstGeom>
          <a:noFill/>
        </p:spPr>
      </p:pic>
      <p:pic>
        <p:nvPicPr>
          <p:cNvPr id="1029" name="Picture 5" descr="C:\Users\it4ever\Desktop\مشروع الأندرويد\1336429221_sm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2286000"/>
            <a:ext cx="1219200" cy="1219200"/>
          </a:xfrm>
          <a:prstGeom prst="rect">
            <a:avLst/>
          </a:prstGeom>
          <a:noFill/>
        </p:spPr>
      </p:pic>
      <p:pic>
        <p:nvPicPr>
          <p:cNvPr id="21" name="Picture 5" descr="C:\Users\it4ever\Desktop\مشروع الأندرويد\1336429221_sm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2286000"/>
            <a:ext cx="1219200" cy="1219200"/>
          </a:xfrm>
          <a:prstGeom prst="rect">
            <a:avLst/>
          </a:prstGeom>
          <a:noFill/>
        </p:spPr>
      </p:pic>
      <p:pic>
        <p:nvPicPr>
          <p:cNvPr id="22" name="Picture 5" descr="C:\Users\it4ever\Desktop\مشروع الأندرويد\1336429221_sm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2286000"/>
            <a:ext cx="1219200" cy="12192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886200" y="64008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NID@L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63246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Rasha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64008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Ibrahim</a:t>
            </a:r>
          </a:p>
        </p:txBody>
      </p:sp>
      <p:pic>
        <p:nvPicPr>
          <p:cNvPr id="23" name="Picture 5" descr="C:\Users\it4ever\Desktop\مشروع الأندرويد\1336429221_sms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22860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43912^SchoolBell_2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3737E-6 L 0.36666 0.3108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15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ess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3737E-6 L 0.00833 0.3441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172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ess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3737E-6 L -0.35 0.3330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" y="16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ess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" name="Picture 2" descr="C:\Users\it4ever\Desktop\مشروع الأندرويد\nokia-e63-2.jpg"/>
          <p:cNvPicPr>
            <a:picLocks noChangeAspect="1" noChangeArrowheads="1"/>
          </p:cNvPicPr>
          <p:nvPr/>
        </p:nvPicPr>
        <p:blipFill>
          <a:blip r:embed="rId3" cstate="print"/>
          <a:srcRect l="25000" r="25000"/>
          <a:stretch>
            <a:fillRect/>
          </a:stretch>
        </p:blipFill>
        <p:spPr bwMode="auto">
          <a:xfrm>
            <a:off x="7315200" y="228600"/>
            <a:ext cx="914400" cy="165898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>
            <a:noFill/>
          </a:ln>
        </p:spPr>
      </p:pic>
      <p:pic>
        <p:nvPicPr>
          <p:cNvPr id="5" name="Picture 3" descr="C:\Users\it4ever\Desktop\مشروع الأندرويد\HTC-HD7-from-T-Mobile-645x640.jpg"/>
          <p:cNvPicPr>
            <a:picLocks noChangeAspect="1" noChangeArrowheads="1"/>
          </p:cNvPicPr>
          <p:nvPr/>
        </p:nvPicPr>
        <p:blipFill>
          <a:blip r:embed="rId5" cstate="print"/>
          <a:srcRect l="27783" t="4000" r="24589" b="16000"/>
          <a:stretch>
            <a:fillRect/>
          </a:stretch>
        </p:blipFill>
        <p:spPr bwMode="auto">
          <a:xfrm>
            <a:off x="838200" y="381000"/>
            <a:ext cx="914400" cy="152400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C:\Users\it4ever\Desktop\مشروع الأندرويد\iphone4_white_thumb.jpg"/>
          <p:cNvPicPr>
            <a:picLocks noChangeAspect="1" noChangeArrowheads="1"/>
          </p:cNvPicPr>
          <p:nvPr/>
        </p:nvPicPr>
        <p:blipFill>
          <a:blip r:embed="rId6" cstate="print"/>
          <a:srcRect l="28070" t="3509" r="26316" b="5263"/>
          <a:stretch>
            <a:fillRect/>
          </a:stretch>
        </p:blipFill>
        <p:spPr bwMode="auto">
          <a:xfrm>
            <a:off x="4267200" y="0"/>
            <a:ext cx="990600" cy="1981200"/>
          </a:xfrm>
          <a:prstGeom prst="rect">
            <a:avLst/>
          </a:prstGeom>
          <a:ln>
            <a:noFill/>
          </a:ln>
        </p:spPr>
      </p:pic>
      <p:sp>
        <p:nvSpPr>
          <p:cNvPr id="7" name="Rounded Rectangular Callout 6"/>
          <p:cNvSpPr/>
          <p:nvPr/>
        </p:nvSpPr>
        <p:spPr>
          <a:xfrm>
            <a:off x="533400" y="3048000"/>
            <a:ext cx="1828800" cy="1905000"/>
          </a:xfrm>
          <a:prstGeom prst="wedgeRoundRectCallout">
            <a:avLst>
              <a:gd name="adj1" fmla="val -6517"/>
              <a:gd name="adj2" fmla="val -93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200" b="1" dirty="0" smtClean="0">
              <a:solidFill>
                <a:srgbClr val="C00000"/>
              </a:solidFill>
              <a:cs typeface="+mj-cs"/>
            </a:endParaRP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Even Name: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Important Meeting</a:t>
            </a:r>
            <a:endParaRPr lang="ar-SA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Date: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10-10-2012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Time From: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1:00 PM </a:t>
            </a:r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To: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2:00 PM</a:t>
            </a:r>
            <a:endParaRPr lang="ar-SA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With: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Wisam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– NID@L – Ibrahim –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Rasha</a:t>
            </a:r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Message: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Please Don’t Delay.</a:t>
            </a:r>
            <a:endParaRPr lang="ar-SA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/>
            <a:endParaRPr lang="ar-SA" sz="1200" b="1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810000" y="3048000"/>
            <a:ext cx="1828800" cy="1905000"/>
          </a:xfrm>
          <a:prstGeom prst="wedgeRoundRectCallout">
            <a:avLst>
              <a:gd name="adj1" fmla="val -6517"/>
              <a:gd name="adj2" fmla="val -93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ar-SA" sz="1200" b="1" dirty="0" smtClean="0">
              <a:solidFill>
                <a:srgbClr val="C00000"/>
              </a:solidFill>
              <a:cs typeface="+mj-cs"/>
            </a:endParaRP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Even Name: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Important Meeting</a:t>
            </a:r>
            <a:endParaRPr lang="ar-SA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Date: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10-10-2012</a:t>
            </a: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Time From: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1:00 PM </a:t>
            </a:r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To: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2:00 PM</a:t>
            </a:r>
            <a:endParaRPr lang="ar-SA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With: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Wisam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– NID@L – Ibrahim –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Rasha</a:t>
            </a:r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Message: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Please Don’t Delay.</a:t>
            </a:r>
            <a:endParaRPr lang="ar-SA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endParaRPr lang="ar-SA" sz="1200" b="1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629400" y="3048000"/>
            <a:ext cx="1828800" cy="1905000"/>
          </a:xfrm>
          <a:prstGeom prst="wedgeRoundRectCallout">
            <a:avLst>
              <a:gd name="adj1" fmla="val 15871"/>
              <a:gd name="adj2" fmla="val -959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ar-SA" sz="1200" b="1" dirty="0" smtClean="0">
              <a:solidFill>
                <a:srgbClr val="C00000"/>
              </a:solidFill>
              <a:cs typeface="+mj-cs"/>
            </a:endParaRP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Even Name: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Important Meeting</a:t>
            </a:r>
            <a:endParaRPr lang="ar-SA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Date: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10-10-2012</a:t>
            </a: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Time From: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1:00 PM </a:t>
            </a:r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To: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2:00 PM</a:t>
            </a:r>
            <a:endParaRPr lang="ar-SA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With: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Wisam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– NID@L – Ibrahim –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Rasha</a:t>
            </a:r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r>
              <a:rPr lang="en-US" sz="1200" b="1" dirty="0" smtClean="0">
                <a:solidFill>
                  <a:srgbClr val="C00000"/>
                </a:solidFill>
                <a:cs typeface="+mj-cs"/>
              </a:rPr>
              <a:t>Message: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 Please Don’t Delay.</a:t>
            </a:r>
            <a:endParaRPr lang="ar-SA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algn="ctr" rtl="0"/>
            <a:endParaRPr lang="ar-SA" sz="1200" b="1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ss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ss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3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ss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Hobo Std" pitchFamily="34" charset="0"/>
                <a:cs typeface="+mn-cs"/>
              </a:rPr>
              <a:t>Where We From The Project:</a:t>
            </a:r>
            <a:endParaRPr lang="ar-SA" sz="4000" dirty="0">
              <a:latin typeface="Hobo Std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029" name="Picture 5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0978" y="0"/>
            <a:ext cx="1773022" cy="1824228"/>
          </a:xfrm>
          <a:prstGeom prst="rect">
            <a:avLst/>
          </a:prstGeom>
          <a:noFill/>
        </p:spPr>
      </p:pic>
      <p:pic>
        <p:nvPicPr>
          <p:cNvPr id="1030" name="Picture 6" descr="L:\android my project\p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057400"/>
            <a:ext cx="2133600" cy="3514725"/>
          </a:xfrm>
          <a:prstGeom prst="rect">
            <a:avLst/>
          </a:prstGeom>
          <a:noFill/>
        </p:spPr>
      </p:pic>
      <p:pic>
        <p:nvPicPr>
          <p:cNvPr id="1031" name="Picture 7" descr="L:\android my project\p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133600"/>
            <a:ext cx="2133600" cy="3429000"/>
          </a:xfrm>
          <a:prstGeom prst="rect">
            <a:avLst/>
          </a:prstGeom>
          <a:noFill/>
        </p:spPr>
      </p:pic>
      <p:pic>
        <p:nvPicPr>
          <p:cNvPr id="1032" name="Picture 8" descr="L:\android my project\p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4831" y="2133600"/>
            <a:ext cx="2157169" cy="3429000"/>
          </a:xfrm>
          <a:prstGeom prst="rect">
            <a:avLst/>
          </a:prstGeom>
          <a:noFill/>
        </p:spPr>
      </p:pic>
      <p:pic>
        <p:nvPicPr>
          <p:cNvPr id="1033" name="Picture 9" descr="L:\android my project\p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3884" y="2133600"/>
            <a:ext cx="2087916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</a:rPr>
              <a:t>Thank you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</a:rPr>
              <a:t>For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</a:rPr>
              <a:t>Listening</a:t>
            </a:r>
            <a:endParaRPr lang="ar-SA" sz="6000" dirty="0" smtClean="0">
              <a:solidFill>
                <a:srgbClr val="0000FF"/>
              </a:solidFill>
              <a:latin typeface="Cooper Black" pitchFamily="18" charset="0"/>
              <a:cs typeface="ACS  Akeek Bold" pitchFamily="2" charset="-78"/>
            </a:endParaRPr>
          </a:p>
          <a:p>
            <a:pPr algn="ctr">
              <a:buNone/>
            </a:pPr>
            <a:r>
              <a:rPr lang="ar-SA" sz="6000" dirty="0" err="1" smtClean="0">
                <a:solidFill>
                  <a:srgbClr val="0000FF"/>
                </a:solidFill>
                <a:latin typeface="Cooper Black" pitchFamily="18" charset="0"/>
                <a:cs typeface="ACS  Akeek Bold" pitchFamily="2" charset="-78"/>
                <a:sym typeface="Wingdings" pitchFamily="2" charset="2"/>
              </a:rPr>
              <a:t></a:t>
            </a:r>
            <a:endParaRPr lang="en-US" sz="6000" dirty="0" smtClean="0">
              <a:solidFill>
                <a:srgbClr val="0000FF"/>
              </a:solidFill>
              <a:latin typeface="Cooper Black" pitchFamily="18" charset="0"/>
              <a:cs typeface="ACS  Akeek Bold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200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SMS Reminder</vt:lpstr>
      <vt:lpstr>Slide 2</vt:lpstr>
      <vt:lpstr>Slide 3</vt:lpstr>
      <vt:lpstr>Slide 4</vt:lpstr>
      <vt:lpstr>Slide 5</vt:lpstr>
      <vt:lpstr>Slide 6</vt:lpstr>
      <vt:lpstr>Where We From The Project: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it4ever</dc:creator>
  <cp:lastModifiedBy>it4ever</cp:lastModifiedBy>
  <cp:revision>64</cp:revision>
  <dcterms:created xsi:type="dcterms:W3CDTF">2012-05-07T19:12:08Z</dcterms:created>
  <dcterms:modified xsi:type="dcterms:W3CDTF">2012-06-02T14:29:47Z</dcterms:modified>
</cp:coreProperties>
</file>