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4" r:id="rId4"/>
    <p:sldId id="272" r:id="rId5"/>
    <p:sldId id="278" r:id="rId6"/>
    <p:sldId id="277" r:id="rId7"/>
    <p:sldId id="269" r:id="rId8"/>
    <p:sldId id="274" r:id="rId9"/>
    <p:sldId id="267" r:id="rId10"/>
    <p:sldId id="258" r:id="rId11"/>
    <p:sldId id="270" r:id="rId12"/>
    <p:sldId id="275" r:id="rId13"/>
    <p:sldId id="279" r:id="rId14"/>
    <p:sldId id="263" r:id="rId15"/>
    <p:sldId id="262" r:id="rId16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1"/>
            <a:ext cx="7772400" cy="2286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Advance Projects Guide</a:t>
            </a:r>
            <a:endParaRPr lang="ar-SA" sz="4800" b="1" dirty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By: 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Wisam</a:t>
            </a:r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 N. Abu Karsh</a:t>
            </a:r>
          </a:p>
          <a:p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NID@L M. </a:t>
            </a:r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Alburbar</a:t>
            </a:r>
            <a:endParaRPr lang="ar-SA" dirty="0" smtClean="0">
              <a:solidFill>
                <a:srgbClr val="0000FF"/>
              </a:solidFill>
              <a:latin typeface="Hobo Std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Mohammed </a:t>
            </a:r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Hajjaj</a:t>
            </a:r>
            <a:endParaRPr lang="en-US" dirty="0" smtClean="0">
              <a:solidFill>
                <a:srgbClr val="0000FF"/>
              </a:solidFill>
              <a:latin typeface="Hobo Std" pitchFamily="34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Khaled</a:t>
            </a:r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 Al </a:t>
            </a:r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Basayna</a:t>
            </a:r>
            <a:endParaRPr lang="en-US" dirty="0" smtClean="0">
              <a:solidFill>
                <a:srgbClr val="0000FF"/>
              </a:solidFill>
              <a:latin typeface="Hobo Std" pitchFamily="34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Wajed</a:t>
            </a:r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Saleem</a:t>
            </a:r>
            <a:endParaRPr lang="ar-SA" dirty="0">
              <a:solidFill>
                <a:srgbClr val="0000FF"/>
              </a:solidFill>
              <a:latin typeface="Hobo Std" pitchFamily="34" charset="0"/>
            </a:endParaRPr>
          </a:p>
        </p:txBody>
      </p:sp>
      <p:pic>
        <p:nvPicPr>
          <p:cNvPr id="8" name="Picture 7" descr="Gtu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533400"/>
            <a:ext cx="3962400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2050" name="Picture 2" descr="C:\Users\it4ever\Desktop\مشروع الأندرويد\November-2011-Calendar-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14689" y="76200"/>
            <a:ext cx="9158689" cy="6553200"/>
          </a:xfrm>
          <a:prstGeom prst="rect">
            <a:avLst/>
          </a:prstGeom>
          <a:noFill/>
        </p:spPr>
      </p:pic>
      <p:pic>
        <p:nvPicPr>
          <p:cNvPr id="11" name="Picture 3" descr="C:\Users\it4ever\Desktop\SMS Reminder\Clock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67300"/>
            <a:ext cx="1790700" cy="1790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839200" cy="26670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Tool 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(5</a:t>
            </a:r>
            <a:r>
              <a:rPr lang="ar-SA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)</a:t>
            </a: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/>
            </a:r>
            <a:b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</a:br>
            <a:r>
              <a:rPr lang="en-US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Cocoo</a:t>
            </a: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 – ER Diagram</a:t>
            </a:r>
            <a:endParaRPr lang="ar-SA" sz="4800" b="1" dirty="0" smtClean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Picture 3" descr="E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0661"/>
            <a:ext cx="9144000" cy="4336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Hobo Std" pitchFamily="34" charset="0"/>
              </a:rPr>
              <a:t>View Projects</a:t>
            </a:r>
            <a:endParaRPr lang="ar-SA" sz="28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napshoo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6748" r="33131"/>
          <a:stretch>
            <a:fillRect/>
          </a:stretch>
        </p:blipFill>
        <p:spPr>
          <a:xfrm>
            <a:off x="3392129" y="2519795"/>
            <a:ext cx="3237271" cy="2280805"/>
          </a:xfrm>
        </p:spPr>
      </p:pic>
      <p:pic>
        <p:nvPicPr>
          <p:cNvPr id="5" name="Content Placeholder 3" descr="Snapshoot.JPG"/>
          <p:cNvPicPr>
            <a:picLocks noChangeAspect="1"/>
          </p:cNvPicPr>
          <p:nvPr/>
        </p:nvPicPr>
        <p:blipFill>
          <a:blip r:embed="rId2" cstate="print"/>
          <a:srcRect l="66869"/>
          <a:stretch>
            <a:fillRect/>
          </a:stretch>
        </p:blipFill>
        <p:spPr>
          <a:xfrm>
            <a:off x="7067550" y="5086350"/>
            <a:ext cx="2076450" cy="1771650"/>
          </a:xfrm>
          <a:prstGeom prst="rect">
            <a:avLst/>
          </a:prstGeom>
        </p:spPr>
      </p:pic>
      <p:pic>
        <p:nvPicPr>
          <p:cNvPr id="6" name="Content Placeholder 3" descr="Snapshoot.JPG"/>
          <p:cNvPicPr>
            <a:picLocks noChangeAspect="1"/>
          </p:cNvPicPr>
          <p:nvPr/>
        </p:nvPicPr>
        <p:blipFill>
          <a:blip r:embed="rId2" cstate="print"/>
          <a:srcRect r="72036"/>
          <a:stretch>
            <a:fillRect/>
          </a:stretch>
        </p:blipFill>
        <p:spPr>
          <a:xfrm>
            <a:off x="228600" y="1066800"/>
            <a:ext cx="1752600" cy="17716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obo Std" pitchFamily="34" charset="0"/>
                <a:ea typeface="+mj-ea"/>
                <a:cs typeface="+mj-cs"/>
              </a:rPr>
              <a:t>What’s Our Project do</a:t>
            </a:r>
            <a:endParaRPr kumimoji="0" lang="ar-S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3276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obo Std" pitchFamily="34" charset="0"/>
                <a:ea typeface="+mj-ea"/>
                <a:cs typeface="+mj-cs"/>
              </a:rPr>
              <a:t>Searching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obo Std" pitchFamily="34" charset="0"/>
                <a:ea typeface="+mj-ea"/>
                <a:cs typeface="+mj-cs"/>
              </a:rPr>
              <a:t> for Projects</a:t>
            </a:r>
            <a:endParaRPr kumimoji="0" lang="ar-SA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609600" y="510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obo Std" pitchFamily="34" charset="0"/>
                <a:ea typeface="+mj-ea"/>
                <a:cs typeface="+mj-cs"/>
              </a:rPr>
              <a:t>Add Projects</a:t>
            </a:r>
            <a:endParaRPr kumimoji="0" lang="ar-SA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0978" y="0"/>
            <a:ext cx="1773022" cy="1824228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obo Std" pitchFamily="34" charset="0"/>
              </a:rPr>
              <a:t>Out put Snapshoot</a:t>
            </a:r>
            <a:endParaRPr lang="ar-SA" dirty="0"/>
          </a:p>
        </p:txBody>
      </p:sp>
      <p:pic>
        <p:nvPicPr>
          <p:cNvPr id="4" name="Picture 3" descr="snap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921" y="1676400"/>
            <a:ext cx="2438079" cy="2590800"/>
          </a:xfrm>
          <a:prstGeom prst="rect">
            <a:avLst/>
          </a:prstGeom>
        </p:spPr>
      </p:pic>
      <p:pic>
        <p:nvPicPr>
          <p:cNvPr id="5" name="Picture 4" descr="snap 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3276600"/>
            <a:ext cx="2743200" cy="1052576"/>
          </a:xfrm>
          <a:prstGeom prst="rect">
            <a:avLst/>
          </a:prstGeom>
        </p:spPr>
      </p:pic>
      <p:pic>
        <p:nvPicPr>
          <p:cNvPr id="7" name="Picture 6" descr="snap 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5181600"/>
            <a:ext cx="3716056" cy="793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20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</a:rPr>
              <a:t>Thank you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</a:rPr>
              <a:t>For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</a:rPr>
              <a:t>Listening</a:t>
            </a:r>
            <a:endParaRPr lang="ar-SA" sz="6000" dirty="0" smtClean="0">
              <a:solidFill>
                <a:srgbClr val="0000FF"/>
              </a:solidFill>
              <a:latin typeface="Cooper Black" pitchFamily="18" charset="0"/>
              <a:cs typeface="ACS  Akeek Bold" pitchFamily="2" charset="-78"/>
            </a:endParaRPr>
          </a:p>
          <a:p>
            <a:pPr algn="ctr">
              <a:buNone/>
            </a:pPr>
            <a:r>
              <a:rPr lang="ar-SA" sz="6000" dirty="0" err="1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  <a:sym typeface="Wingdings" pitchFamily="2" charset="2"/>
              </a:rPr>
              <a:t></a:t>
            </a:r>
            <a:endParaRPr lang="en-US" sz="6000" dirty="0" smtClean="0">
              <a:solidFill>
                <a:srgbClr val="0000FF"/>
              </a:solidFill>
              <a:latin typeface="Cooper Black" pitchFamily="18" charset="0"/>
              <a:cs typeface="ACS  Akeek Bold" pitchFamily="2" charset="-78"/>
            </a:endParaRPr>
          </a:p>
        </p:txBody>
      </p:sp>
      <p:pic>
        <p:nvPicPr>
          <p:cNvPr id="4" name="Picture 3" descr="Gtu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142875"/>
            <a:ext cx="3962400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981200"/>
            <a:ext cx="743016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3600" dirty="0" smtClean="0">
              <a:latin typeface="Hobo Std" pitchFamily="34" charset="0"/>
            </a:endParaRPr>
          </a:p>
          <a:p>
            <a:pPr algn="l" rtl="0">
              <a:buFont typeface="Wingdings" pitchFamily="2" charset="2"/>
              <a:buChar char="v"/>
            </a:pPr>
            <a:r>
              <a:rPr lang="en-US" sz="3600" dirty="0" smtClean="0">
                <a:latin typeface="Hobo Std" pitchFamily="34" charset="0"/>
              </a:rPr>
              <a:t>What are the tools we use.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3600" dirty="0" smtClean="0">
                <a:latin typeface="Hobo Std" pitchFamily="34" charset="0"/>
              </a:rPr>
              <a:t> What’s Our Project do.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3600" dirty="0" smtClean="0">
                <a:latin typeface="Hobo Std" pitchFamily="34" charset="0"/>
              </a:rPr>
              <a:t> Out put Snapshoot</a:t>
            </a:r>
          </a:p>
          <a:p>
            <a:pPr algn="l" rtl="0">
              <a:buFont typeface="Wingdings" pitchFamily="2" charset="2"/>
              <a:buChar char="v"/>
            </a:pPr>
            <a:endParaRPr lang="ar-SA" sz="3600" dirty="0"/>
          </a:p>
        </p:txBody>
      </p:sp>
      <p:pic>
        <p:nvPicPr>
          <p:cNvPr id="3" name="Picture 2" descr="Gtu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5486400"/>
            <a:ext cx="3200400" cy="1300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839200" cy="26670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Tool 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(1</a:t>
            </a:r>
            <a:r>
              <a:rPr lang="ar-SA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)</a:t>
            </a: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/>
            </a:r>
            <a:b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</a:b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 </a:t>
            </a: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Paper &amp; Pen</a:t>
            </a:r>
            <a:endParaRPr lang="ar-SA" sz="4800" b="1" dirty="0" smtClean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2050" name="Picture 2" descr="C:\Users\it4ever\Desktop\مشروع الأندرويد\November-2011-Calendar-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88055" y="76200"/>
            <a:ext cx="6553200" cy="6553200"/>
          </a:xfrm>
          <a:prstGeom prst="rect">
            <a:avLst/>
          </a:prstGeom>
          <a:noFill/>
        </p:spPr>
      </p:pic>
      <p:pic>
        <p:nvPicPr>
          <p:cNvPr id="4" name="Picture 3" descr="C:\Users\it4ever\Desktop\SMS Reminder\Clock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300" y="5067300"/>
            <a:ext cx="1790700" cy="1790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839200" cy="26670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Tool 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(2</a:t>
            </a:r>
            <a:r>
              <a:rPr lang="ar-SA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)</a:t>
            </a: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/>
            </a:r>
            <a:b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</a:b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 Smart Sheet</a:t>
            </a:r>
            <a:endParaRPr lang="ar-SA" sz="4800" b="1" dirty="0" smtClean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2050" name="Picture 2" descr="C:\Users\it4ever\Desktop\مشروع الأندرويد\November-2011-Calendar-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14689" y="185239"/>
            <a:ext cx="9158689" cy="4843961"/>
          </a:xfrm>
          <a:prstGeom prst="rect">
            <a:avLst/>
          </a:prstGeom>
          <a:noFill/>
        </p:spPr>
      </p:pic>
      <p:pic>
        <p:nvPicPr>
          <p:cNvPr id="4" name="Picture 3" descr="C:\Users\it4ever\Desktop\SMS Reminder\Clock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300" y="5067300"/>
            <a:ext cx="1790700" cy="1790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839200" cy="26670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Tool 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 (3</a:t>
            </a:r>
            <a:r>
              <a:rPr lang="ar-SA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)</a:t>
            </a: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/>
            </a:r>
            <a:b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</a:br>
            <a:r>
              <a:rPr lang="en-US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MindMeister</a:t>
            </a:r>
            <a:endParaRPr lang="ar-SA" sz="4800" b="1" dirty="0" smtClean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2050" name="Picture 2" descr="C:\Users\it4ever\Desktop\مشروع الأندرويد\November-2011-Calendar-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14689" y="0"/>
            <a:ext cx="9158689" cy="5029200"/>
          </a:xfrm>
          <a:prstGeom prst="rect">
            <a:avLst/>
          </a:prstGeom>
          <a:noFill/>
        </p:spPr>
      </p:pic>
      <p:pic>
        <p:nvPicPr>
          <p:cNvPr id="4" name="Picture 3" descr="C:\Users\it4ever\Desktop\SMS Reminder\Clock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300" y="5067300"/>
            <a:ext cx="1790700" cy="1790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839200" cy="26670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Tool 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(4</a:t>
            </a:r>
            <a:r>
              <a:rPr lang="ar-SA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)</a:t>
            </a:r>
            <a: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/>
            </a:r>
            <a:br>
              <a:rPr lang="ar-SA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</a:br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 </a:t>
            </a:r>
            <a:r>
              <a:rPr lang="en-US" sz="4800" b="1" dirty="0" err="1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GitHub</a:t>
            </a:r>
            <a:endParaRPr lang="ar-SA" sz="4800" b="1" dirty="0" smtClean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77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Advance Projects Guide</vt:lpstr>
      <vt:lpstr>Slide 2</vt:lpstr>
      <vt:lpstr>Tool (1)  Paper &amp; Pen</vt:lpstr>
      <vt:lpstr>Slide 4</vt:lpstr>
      <vt:lpstr>Tool (2)  Smart Sheet</vt:lpstr>
      <vt:lpstr>Slide 6</vt:lpstr>
      <vt:lpstr>Tool  (3) MindMeister</vt:lpstr>
      <vt:lpstr>Slide 8</vt:lpstr>
      <vt:lpstr>Tool (4)  GitHub</vt:lpstr>
      <vt:lpstr>Slide 10</vt:lpstr>
      <vt:lpstr>Tool (5) Cocoo – ER Diagram</vt:lpstr>
      <vt:lpstr>Slide 12</vt:lpstr>
      <vt:lpstr>View Projects</vt:lpstr>
      <vt:lpstr>Out put Snapshoot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it4ever</dc:creator>
  <cp:lastModifiedBy>it4ever</cp:lastModifiedBy>
  <cp:revision>75</cp:revision>
  <dcterms:created xsi:type="dcterms:W3CDTF">2012-05-07T19:12:08Z</dcterms:created>
  <dcterms:modified xsi:type="dcterms:W3CDTF">2012-06-02T15:48:16Z</dcterms:modified>
</cp:coreProperties>
</file>