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E682-4715-49FE-A3E5-EF518ED36E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834C-2BEC-436F-A521-3526AB496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5791" y="2057400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Fax" pitchFamily="18" charset="0"/>
              </a:rPr>
              <a:t>CITY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Lucida Fax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7952" y="2057400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Fax" pitchFamily="18" charset="0"/>
              </a:rPr>
              <a:t>NEST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Lucida Fax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8191" y="3886200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Lucida Fax" pitchFamily="18" charset="0"/>
              </a:rPr>
              <a:t>CITY</a:t>
            </a:r>
            <a:endParaRPr lang="en-US" sz="3200" b="1" dirty="0">
              <a:solidFill>
                <a:schemeClr val="bg1"/>
              </a:solidFill>
              <a:latin typeface="Lucida Fax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0352" y="3886200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Lucida Fax" pitchFamily="18" charset="0"/>
              </a:rPr>
              <a:t>NEST</a:t>
            </a:r>
            <a:endParaRPr lang="en-US" sz="3200" dirty="0">
              <a:solidFill>
                <a:schemeClr val="bg1"/>
              </a:solidFill>
              <a:latin typeface="Lucida Fax" pitchFamily="18" charset="0"/>
            </a:endParaRPr>
          </a:p>
        </p:txBody>
      </p:sp>
      <p:pic>
        <p:nvPicPr>
          <p:cNvPr id="2" name="Picture 2" descr="C:\Users\PHP DEVELOPER\Desktop\hd-logo-300x300.png"/>
          <p:cNvPicPr>
            <a:picLocks noChangeAspect="1" noChangeArrowheads="1"/>
          </p:cNvPicPr>
          <p:nvPr/>
        </p:nvPicPr>
        <p:blipFill>
          <a:blip r:embed="rId2"/>
          <a:srcRect l="28667" t="16500" r="26000" b="46167"/>
          <a:stretch>
            <a:fillRect/>
          </a:stretch>
        </p:blipFill>
        <p:spPr bwMode="auto">
          <a:xfrm>
            <a:off x="1447800" y="1676400"/>
            <a:ext cx="1295400" cy="1066800"/>
          </a:xfrm>
          <a:prstGeom prst="rect">
            <a:avLst/>
          </a:prstGeom>
          <a:noFill/>
        </p:spPr>
      </p:pic>
      <p:pic>
        <p:nvPicPr>
          <p:cNvPr id="11" name="Picture 2" descr="C:\Users\PHP DEVELOPER\Desktop\hd-logo-300x300.png"/>
          <p:cNvPicPr>
            <a:picLocks noChangeAspect="1" noChangeArrowheads="1"/>
          </p:cNvPicPr>
          <p:nvPr/>
        </p:nvPicPr>
        <p:blipFill>
          <a:blip r:embed="rId2"/>
          <a:srcRect l="28667" t="16500" r="26000" b="46167"/>
          <a:stretch>
            <a:fillRect/>
          </a:stretch>
        </p:blipFill>
        <p:spPr bwMode="auto">
          <a:xfrm>
            <a:off x="1371600" y="3505200"/>
            <a:ext cx="12954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PHP DEVELOPER</dc:creator>
  <cp:lastModifiedBy>PHP DEVELOPER</cp:lastModifiedBy>
  <cp:revision>4</cp:revision>
  <dcterms:created xsi:type="dcterms:W3CDTF">2019-04-10T10:24:10Z</dcterms:created>
  <dcterms:modified xsi:type="dcterms:W3CDTF">2019-04-16T12:06:17Z</dcterms:modified>
</cp:coreProperties>
</file>