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B754-5134-4B84-A3EB-D8F00408D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99CAC-5D44-4A9D-AC0A-0B76A2A1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19C8-190A-4304-92DC-D067F5B9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EC75-2734-4FA3-835A-30616E5F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ADB4-213D-4AD4-94B5-0F24312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D79A-7CC3-41B1-9D00-0D64D58E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11E42-C471-413B-ADB4-F26A32E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81ED-BAB6-4366-8B98-450553ED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CBC9-3267-448C-8E7A-9E13488B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6821-E668-4B64-A2E2-F1E79FB9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5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AFE63-13EF-49D1-8840-0D46D5F1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84B94-92F1-4992-8B89-0AD87BB5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4985-1289-4F28-85F5-C5A86B21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01FC-5D3D-4889-9E9E-008E6FC5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6FB4-8598-4AF9-BB83-ECD7E15E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9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D76-B121-43EA-9D0A-9FA14404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EBE8-D68D-43C6-90E5-388C1817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AADA-2247-4D57-9458-C54F6B08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BEB7-60BB-4D1E-A50D-5ADA5A75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CE21-8FA9-4EC7-B887-2A5A44B7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1931-9D8A-4D24-97A5-6377548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808F1-B159-4863-A30C-DC797277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7E74-3215-4B75-AFDF-1B70C883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5D6E-BFEE-4E57-A9BC-894DAF92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9050-508E-47CC-936A-ED2E116E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35B-2221-48D5-8D39-B7E304E3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56B3-09F2-4FD5-8ED0-DF7A08530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27C6-A023-4FA7-983C-BCB879CA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43050-BF8B-4AC4-A437-33D8DB66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F4441-416E-4707-A49D-F93D066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39F2-0ADB-494C-904E-D94DDC7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A349-07B0-4F4F-8144-6B4D0CC9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1EDF-422B-4A6C-B978-27CEEF36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CC17-49AF-45DA-8BC4-D9D38F6B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85DCB-6BA5-4C2E-9466-A1662D2D3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E1CCA-87E9-4475-9B4E-94F9B2C7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C40B9-2BD7-41B9-845A-7C77041B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9C50E-4B7C-43A1-B0D8-30B7B10F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6949-BD20-4858-A62F-03CFCB0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0BF6-D054-4D99-9DA2-CC48071B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1878E-B5A5-4785-B1DF-22D9D754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C3175-ED38-4894-88BE-D9AAA96C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E4AD-E82D-4F6C-82B2-3229FB07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A2469-8694-4041-9850-223B1AAF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D5C03-E1F1-4CEC-9F62-1006FE5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5B53-B088-4212-9F69-1B283500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B5F4-0AB9-447E-8BDE-2FCDA1F5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54E3-36C5-4749-939F-8FCC9A4D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5CD50-DA23-4E26-8D31-011CA243C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D9D8-5060-4BDA-9F35-9A07A727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389C4-A5E5-4DC5-B6C2-58A7AC5F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6180-2AD5-40B6-961B-D1F50651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F5EA-439F-44F8-BB6C-E9A128BA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FBA15-BFC0-4139-A2C9-860C708A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3FA0-EF34-4E4B-BBDE-2A8DF8266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1891A-B2B6-4938-990C-B57AA30D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6EF7-2BDC-4CF0-8130-26A09D9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D9B8-DC83-4072-9CD9-D7095F44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9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F7072-2441-4E39-A18A-DB2A4B94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E443-23C3-4E5F-A111-6D8F6BC22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4FF0-5AC7-42F3-960A-A17149C64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C399-3CF8-43AE-89E7-5BBC201F7D4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639A-839D-46FD-BE98-05FA5E64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33C0-A91C-4764-A240-E5B525FF4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F6AE-9924-45DD-8DB5-457C9EEF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ircuit, electronics&#10;&#10;Description automatically generated">
            <a:extLst>
              <a:ext uri="{FF2B5EF4-FFF2-40B4-BE49-F238E27FC236}">
                <a16:creationId xmlns:a16="http://schemas.microsoft.com/office/drawing/2014/main" id="{417C0BDF-EB2E-4513-8AEB-30B96F97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29" y="3342500"/>
            <a:ext cx="2781071" cy="1794240"/>
          </a:xfrm>
          <a:prstGeom prst="rect">
            <a:avLst/>
          </a:prstGeom>
        </p:spPr>
      </p:pic>
      <p:pic>
        <p:nvPicPr>
          <p:cNvPr id="12" name="Picture 11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28EB4583-037A-41A6-A158-3B206411B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69" y="3246658"/>
            <a:ext cx="3020023" cy="1890082"/>
          </a:xfrm>
          <a:prstGeom prst="rect">
            <a:avLst/>
          </a:prstGeom>
        </p:spPr>
      </p:pic>
      <p:pic>
        <p:nvPicPr>
          <p:cNvPr id="14" name="Picture 1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9FE02EC-D36F-43E8-99D4-EC16CC4E76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7" t="14104" r="56538" b="26786"/>
          <a:stretch/>
        </p:blipFill>
        <p:spPr>
          <a:xfrm>
            <a:off x="143188" y="3727279"/>
            <a:ext cx="1422915" cy="1485157"/>
          </a:xfrm>
          <a:prstGeom prst="rect">
            <a:avLst/>
          </a:prstGeom>
        </p:spPr>
      </p:pic>
      <p:pic>
        <p:nvPicPr>
          <p:cNvPr id="16" name="Picture 1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E33CFAC-69CE-4685-931A-BB26F99086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1" t="18611" r="21944" b="18056"/>
          <a:stretch/>
        </p:blipFill>
        <p:spPr>
          <a:xfrm>
            <a:off x="2439774" y="5026321"/>
            <a:ext cx="673511" cy="722684"/>
          </a:xfrm>
          <a:prstGeom prst="rect">
            <a:avLst/>
          </a:prstGeom>
        </p:spPr>
      </p:pic>
      <p:pic>
        <p:nvPicPr>
          <p:cNvPr id="20" name="Picture 19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E3334D9-0806-482D-933F-65CBB1898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66" y="261641"/>
            <a:ext cx="2248306" cy="2246060"/>
          </a:xfrm>
          <a:prstGeom prst="rect">
            <a:avLst/>
          </a:prstGeom>
        </p:spPr>
      </p:pic>
      <p:pic>
        <p:nvPicPr>
          <p:cNvPr id="22" name="Picture 2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12621B9-4765-4C6F-AFB9-B253D010962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1" t="214" r="2669" b="7168"/>
          <a:stretch/>
        </p:blipFill>
        <p:spPr>
          <a:xfrm>
            <a:off x="5969977" y="2956867"/>
            <a:ext cx="2466684" cy="18900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A219EA-2E56-4CAB-A2CA-A234A9282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33" y="2461405"/>
            <a:ext cx="1241968" cy="8517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91979D-53C3-4F32-91A7-C0BC7AEB9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489" y="1373171"/>
            <a:ext cx="1241968" cy="85175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CB6BE-2385-4FC7-BBC7-FAFA27AE4A05}"/>
              </a:ext>
            </a:extLst>
          </p:cNvPr>
          <p:cNvCxnSpPr>
            <a:cxnSpLocks/>
          </p:cNvCxnSpPr>
          <p:nvPr/>
        </p:nvCxnSpPr>
        <p:spPr>
          <a:xfrm>
            <a:off x="1566103" y="4989185"/>
            <a:ext cx="795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726B1E-9DA5-4B82-B793-D0B8C07BE2BA}"/>
              </a:ext>
            </a:extLst>
          </p:cNvPr>
          <p:cNvCxnSpPr>
            <a:cxnSpLocks/>
          </p:cNvCxnSpPr>
          <p:nvPr/>
        </p:nvCxnSpPr>
        <p:spPr>
          <a:xfrm flipV="1">
            <a:off x="2361268" y="4975798"/>
            <a:ext cx="0" cy="6530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45CB13-5DD5-406C-96BE-7C328597F5D4}"/>
              </a:ext>
            </a:extLst>
          </p:cNvPr>
          <p:cNvCxnSpPr>
            <a:cxnSpLocks/>
          </p:cNvCxnSpPr>
          <p:nvPr/>
        </p:nvCxnSpPr>
        <p:spPr>
          <a:xfrm>
            <a:off x="2762871" y="5686882"/>
            <a:ext cx="5970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1399FA-09EC-40D4-9BB7-CCC1741D8536}"/>
              </a:ext>
            </a:extLst>
          </p:cNvPr>
          <p:cNvCxnSpPr>
            <a:cxnSpLocks/>
          </p:cNvCxnSpPr>
          <p:nvPr/>
        </p:nvCxnSpPr>
        <p:spPr>
          <a:xfrm flipV="1">
            <a:off x="3352283" y="4695678"/>
            <a:ext cx="0" cy="991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FC94C7-2F8E-459A-9A4A-FA55D4A95FFB}"/>
              </a:ext>
            </a:extLst>
          </p:cNvPr>
          <p:cNvCxnSpPr>
            <a:cxnSpLocks/>
          </p:cNvCxnSpPr>
          <p:nvPr/>
        </p:nvCxnSpPr>
        <p:spPr>
          <a:xfrm>
            <a:off x="1566103" y="5869978"/>
            <a:ext cx="1955213" cy="4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95E136-5CF5-4E50-8B7B-74B045CAE49D}"/>
              </a:ext>
            </a:extLst>
          </p:cNvPr>
          <p:cNvCxnSpPr>
            <a:cxnSpLocks/>
          </p:cNvCxnSpPr>
          <p:nvPr/>
        </p:nvCxnSpPr>
        <p:spPr>
          <a:xfrm>
            <a:off x="3506076" y="4695678"/>
            <a:ext cx="0" cy="1183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117401-9C10-46A5-A5D5-4E07501B1847}"/>
              </a:ext>
            </a:extLst>
          </p:cNvPr>
          <p:cNvCxnSpPr>
            <a:cxnSpLocks/>
          </p:cNvCxnSpPr>
          <p:nvPr/>
        </p:nvCxnSpPr>
        <p:spPr>
          <a:xfrm>
            <a:off x="1769457" y="1738233"/>
            <a:ext cx="75087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7F73F-94A5-4A11-A428-C244E5BF076F}"/>
              </a:ext>
            </a:extLst>
          </p:cNvPr>
          <p:cNvCxnSpPr>
            <a:cxnSpLocks/>
          </p:cNvCxnSpPr>
          <p:nvPr/>
        </p:nvCxnSpPr>
        <p:spPr>
          <a:xfrm>
            <a:off x="2483479" y="3984674"/>
            <a:ext cx="52348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6C7857-0256-4140-A5C2-077F33432B14}"/>
              </a:ext>
            </a:extLst>
          </p:cNvPr>
          <p:cNvCxnSpPr>
            <a:cxnSpLocks/>
          </p:cNvCxnSpPr>
          <p:nvPr/>
        </p:nvCxnSpPr>
        <p:spPr>
          <a:xfrm>
            <a:off x="2506339" y="1738233"/>
            <a:ext cx="0" cy="22464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B1A3A7-A999-4ABC-9BB1-6953DE157BA6}"/>
              </a:ext>
            </a:extLst>
          </p:cNvPr>
          <p:cNvCxnSpPr>
            <a:cxnSpLocks/>
          </p:cNvCxnSpPr>
          <p:nvPr/>
        </p:nvCxnSpPr>
        <p:spPr>
          <a:xfrm>
            <a:off x="1753344" y="1960970"/>
            <a:ext cx="5801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1F29B2-7EDE-4F13-888F-363172C35406}"/>
              </a:ext>
            </a:extLst>
          </p:cNvPr>
          <p:cNvCxnSpPr>
            <a:cxnSpLocks/>
          </p:cNvCxnSpPr>
          <p:nvPr/>
        </p:nvCxnSpPr>
        <p:spPr>
          <a:xfrm flipV="1">
            <a:off x="2325836" y="4115277"/>
            <a:ext cx="673511" cy="32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DAB5D6-06DE-405D-8A12-05E3676B3E60}"/>
              </a:ext>
            </a:extLst>
          </p:cNvPr>
          <p:cNvCxnSpPr>
            <a:cxnSpLocks/>
          </p:cNvCxnSpPr>
          <p:nvPr/>
        </p:nvCxnSpPr>
        <p:spPr>
          <a:xfrm>
            <a:off x="2333456" y="1960970"/>
            <a:ext cx="0" cy="21660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FEDAE2-62CC-4924-AC77-3EAEA22E2358}"/>
              </a:ext>
            </a:extLst>
          </p:cNvPr>
          <p:cNvCxnSpPr>
            <a:cxnSpLocks/>
          </p:cNvCxnSpPr>
          <p:nvPr/>
        </p:nvCxnSpPr>
        <p:spPr>
          <a:xfrm>
            <a:off x="2164180" y="4391837"/>
            <a:ext cx="84278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C1AD4C-8719-4903-9841-F4FE2F5ECE91}"/>
              </a:ext>
            </a:extLst>
          </p:cNvPr>
          <p:cNvCxnSpPr>
            <a:cxnSpLocks/>
          </p:cNvCxnSpPr>
          <p:nvPr/>
        </p:nvCxnSpPr>
        <p:spPr>
          <a:xfrm>
            <a:off x="2157673" y="2820428"/>
            <a:ext cx="14127" cy="15664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CB0B1E-5395-4B8C-BC6A-B0486B5D1F26}"/>
              </a:ext>
            </a:extLst>
          </p:cNvPr>
          <p:cNvCxnSpPr>
            <a:cxnSpLocks/>
          </p:cNvCxnSpPr>
          <p:nvPr/>
        </p:nvCxnSpPr>
        <p:spPr>
          <a:xfrm>
            <a:off x="1744552" y="2826795"/>
            <a:ext cx="41962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A7AED0-CABC-422F-985A-935AA11A1CD8}"/>
              </a:ext>
            </a:extLst>
          </p:cNvPr>
          <p:cNvCxnSpPr>
            <a:cxnSpLocks/>
          </p:cNvCxnSpPr>
          <p:nvPr/>
        </p:nvCxnSpPr>
        <p:spPr>
          <a:xfrm>
            <a:off x="1963685" y="4542029"/>
            <a:ext cx="10457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095246-A501-4609-AD6B-3B5E2B1D0BEF}"/>
              </a:ext>
            </a:extLst>
          </p:cNvPr>
          <p:cNvCxnSpPr>
            <a:cxnSpLocks/>
          </p:cNvCxnSpPr>
          <p:nvPr/>
        </p:nvCxnSpPr>
        <p:spPr>
          <a:xfrm>
            <a:off x="1972665" y="3042058"/>
            <a:ext cx="0" cy="14999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1ACF7BA-6254-48E0-9148-A240806DB70B}"/>
              </a:ext>
            </a:extLst>
          </p:cNvPr>
          <p:cNvCxnSpPr>
            <a:cxnSpLocks/>
          </p:cNvCxnSpPr>
          <p:nvPr/>
        </p:nvCxnSpPr>
        <p:spPr>
          <a:xfrm>
            <a:off x="1744552" y="3054146"/>
            <a:ext cx="22608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53759D-543C-493C-8D66-5B2E194C18BE}"/>
              </a:ext>
            </a:extLst>
          </p:cNvPr>
          <p:cNvCxnSpPr>
            <a:cxnSpLocks/>
          </p:cNvCxnSpPr>
          <p:nvPr/>
        </p:nvCxnSpPr>
        <p:spPr>
          <a:xfrm>
            <a:off x="4837792" y="3626830"/>
            <a:ext cx="1132185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B0A9F6-CE95-46A9-AB4B-86A173A2FFB1}"/>
              </a:ext>
            </a:extLst>
          </p:cNvPr>
          <p:cNvCxnSpPr>
            <a:cxnSpLocks/>
          </p:cNvCxnSpPr>
          <p:nvPr/>
        </p:nvCxnSpPr>
        <p:spPr>
          <a:xfrm flipH="1">
            <a:off x="8436661" y="4306014"/>
            <a:ext cx="110783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5C5444-6174-401D-89EA-B3D8FEDE9FCC}"/>
              </a:ext>
            </a:extLst>
          </p:cNvPr>
          <p:cNvCxnSpPr>
            <a:cxnSpLocks/>
          </p:cNvCxnSpPr>
          <p:nvPr/>
        </p:nvCxnSpPr>
        <p:spPr>
          <a:xfrm>
            <a:off x="2361268" y="5628843"/>
            <a:ext cx="3181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966F276-DA78-447C-A7E3-51F97DF26ED3}"/>
              </a:ext>
            </a:extLst>
          </p:cNvPr>
          <p:cNvCxnSpPr>
            <a:cxnSpLocks/>
          </p:cNvCxnSpPr>
          <p:nvPr/>
        </p:nvCxnSpPr>
        <p:spPr>
          <a:xfrm>
            <a:off x="1566103" y="5212436"/>
            <a:ext cx="0" cy="659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970FEEE-82D1-4E7B-AF24-C6D0854E2CFB}"/>
              </a:ext>
            </a:extLst>
          </p:cNvPr>
          <p:cNvCxnSpPr>
            <a:cxnSpLocks/>
          </p:cNvCxnSpPr>
          <p:nvPr/>
        </p:nvCxnSpPr>
        <p:spPr>
          <a:xfrm flipV="1">
            <a:off x="7284203" y="2269696"/>
            <a:ext cx="0" cy="382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B07A4B4-19F7-415A-8680-6C5C88956FF1}"/>
              </a:ext>
            </a:extLst>
          </p:cNvPr>
          <p:cNvCxnSpPr>
            <a:cxnSpLocks/>
          </p:cNvCxnSpPr>
          <p:nvPr/>
        </p:nvCxnSpPr>
        <p:spPr>
          <a:xfrm>
            <a:off x="3014587" y="2651760"/>
            <a:ext cx="42815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475D58-3D97-4696-AE8A-F952D60ECEF2}"/>
              </a:ext>
            </a:extLst>
          </p:cNvPr>
          <p:cNvCxnSpPr>
            <a:cxnSpLocks/>
          </p:cNvCxnSpPr>
          <p:nvPr/>
        </p:nvCxnSpPr>
        <p:spPr>
          <a:xfrm flipV="1">
            <a:off x="3022207" y="2651760"/>
            <a:ext cx="0" cy="739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709A7C-5022-4AEB-A703-A513E809874C}"/>
              </a:ext>
            </a:extLst>
          </p:cNvPr>
          <p:cNvCxnSpPr>
            <a:cxnSpLocks/>
          </p:cNvCxnSpPr>
          <p:nvPr/>
        </p:nvCxnSpPr>
        <p:spPr>
          <a:xfrm>
            <a:off x="7392276" y="2269696"/>
            <a:ext cx="0" cy="513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6941E00-391C-46EB-BB55-800B14BD0526}"/>
              </a:ext>
            </a:extLst>
          </p:cNvPr>
          <p:cNvCxnSpPr>
            <a:cxnSpLocks/>
          </p:cNvCxnSpPr>
          <p:nvPr/>
        </p:nvCxnSpPr>
        <p:spPr>
          <a:xfrm>
            <a:off x="2943176" y="2788199"/>
            <a:ext cx="4456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2958504-E653-4D73-B653-49B571B1BFBE}"/>
              </a:ext>
            </a:extLst>
          </p:cNvPr>
          <p:cNvCxnSpPr>
            <a:cxnSpLocks/>
          </p:cNvCxnSpPr>
          <p:nvPr/>
        </p:nvCxnSpPr>
        <p:spPr>
          <a:xfrm>
            <a:off x="2943176" y="2783416"/>
            <a:ext cx="0" cy="622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86492C0-BC57-4837-AEAF-AF0AF094904E}"/>
              </a:ext>
            </a:extLst>
          </p:cNvPr>
          <p:cNvCxnSpPr>
            <a:cxnSpLocks/>
          </p:cNvCxnSpPr>
          <p:nvPr/>
        </p:nvCxnSpPr>
        <p:spPr>
          <a:xfrm>
            <a:off x="7489819" y="2282919"/>
            <a:ext cx="0" cy="6739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93E3211-4527-4BAF-AA4B-DE16D6B135F2}"/>
              </a:ext>
            </a:extLst>
          </p:cNvPr>
          <p:cNvCxnSpPr>
            <a:cxnSpLocks/>
          </p:cNvCxnSpPr>
          <p:nvPr/>
        </p:nvCxnSpPr>
        <p:spPr>
          <a:xfrm>
            <a:off x="7482199" y="2950120"/>
            <a:ext cx="426784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489E2BF-B700-4F33-B50F-985F8570B2A1}"/>
              </a:ext>
            </a:extLst>
          </p:cNvPr>
          <p:cNvCxnSpPr>
            <a:cxnSpLocks/>
          </p:cNvCxnSpPr>
          <p:nvPr/>
        </p:nvCxnSpPr>
        <p:spPr>
          <a:xfrm>
            <a:off x="11739563" y="2942500"/>
            <a:ext cx="0" cy="4941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299444D-7178-4993-A06B-61192B9331CC}"/>
              </a:ext>
            </a:extLst>
          </p:cNvPr>
          <p:cNvCxnSpPr>
            <a:cxnSpLocks/>
          </p:cNvCxnSpPr>
          <p:nvPr/>
        </p:nvCxnSpPr>
        <p:spPr>
          <a:xfrm>
            <a:off x="7598876" y="2282919"/>
            <a:ext cx="0" cy="8118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6751F2E-4275-44EF-9171-990B2CFD4E56}"/>
              </a:ext>
            </a:extLst>
          </p:cNvPr>
          <p:cNvCxnSpPr>
            <a:cxnSpLocks/>
          </p:cNvCxnSpPr>
          <p:nvPr/>
        </p:nvCxnSpPr>
        <p:spPr>
          <a:xfrm>
            <a:off x="7583636" y="3104753"/>
            <a:ext cx="4043009" cy="140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01F7CEC-526E-4F30-8CD7-134D16021332}"/>
              </a:ext>
            </a:extLst>
          </p:cNvPr>
          <p:cNvCxnSpPr>
            <a:cxnSpLocks/>
          </p:cNvCxnSpPr>
          <p:nvPr/>
        </p:nvCxnSpPr>
        <p:spPr>
          <a:xfrm>
            <a:off x="11643791" y="3101896"/>
            <a:ext cx="0" cy="3394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DE2E45-D158-43A8-A909-C9F0F35ED6F4}"/>
              </a:ext>
            </a:extLst>
          </p:cNvPr>
          <p:cNvSpPr txBox="1"/>
          <p:nvPr/>
        </p:nvSpPr>
        <p:spPr>
          <a:xfrm>
            <a:off x="9822359" y="5159787"/>
            <a:ext cx="19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Arduino Uno R3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6213F2-605D-40DA-81E0-AB85D34A61D8}"/>
              </a:ext>
            </a:extLst>
          </p:cNvPr>
          <p:cNvSpPr txBox="1"/>
          <p:nvPr/>
        </p:nvSpPr>
        <p:spPr>
          <a:xfrm>
            <a:off x="7864149" y="1037293"/>
            <a:ext cx="16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Module Bluetooth HC05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CEF67F-1356-443C-9B39-DA4D3720939B}"/>
              </a:ext>
            </a:extLst>
          </p:cNvPr>
          <p:cNvSpPr txBox="1"/>
          <p:nvPr/>
        </p:nvSpPr>
        <p:spPr>
          <a:xfrm>
            <a:off x="3320480" y="5272032"/>
            <a:ext cx="195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Driver Shield L293D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1AF388-A011-4173-A949-488FFE8A1881}"/>
              </a:ext>
            </a:extLst>
          </p:cNvPr>
          <p:cNvSpPr txBox="1"/>
          <p:nvPr/>
        </p:nvSpPr>
        <p:spPr>
          <a:xfrm>
            <a:off x="6109772" y="5001581"/>
            <a:ext cx="219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/>
              <a:t>&lt;&lt;Ghép nối Arduino với Shield L293D&gt;&gt;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63A45B-DB3F-4C57-81E7-FE3201A1D589}"/>
              </a:ext>
            </a:extLst>
          </p:cNvPr>
          <p:cNvSpPr txBox="1"/>
          <p:nvPr/>
        </p:nvSpPr>
        <p:spPr>
          <a:xfrm>
            <a:off x="130074" y="1110918"/>
            <a:ext cx="19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Động cơ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C45AE-C43E-4444-8652-AA86E15349B3}"/>
              </a:ext>
            </a:extLst>
          </p:cNvPr>
          <p:cNvSpPr txBox="1"/>
          <p:nvPr/>
        </p:nvSpPr>
        <p:spPr>
          <a:xfrm>
            <a:off x="32136" y="2271457"/>
            <a:ext cx="19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Động cơ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986355-2595-415A-B180-262B8C3FD9BE}"/>
              </a:ext>
            </a:extLst>
          </p:cNvPr>
          <p:cNvSpPr txBox="1"/>
          <p:nvPr/>
        </p:nvSpPr>
        <p:spPr>
          <a:xfrm>
            <a:off x="-128392" y="5282584"/>
            <a:ext cx="19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Nguồn điện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15DAC5-DF67-457B-926A-66A443204176}"/>
              </a:ext>
            </a:extLst>
          </p:cNvPr>
          <p:cNvSpPr txBox="1"/>
          <p:nvPr/>
        </p:nvSpPr>
        <p:spPr>
          <a:xfrm>
            <a:off x="1606468" y="5877405"/>
            <a:ext cx="195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Công tắc</a:t>
            </a:r>
          </a:p>
        </p:txBody>
      </p:sp>
    </p:spTree>
    <p:extLst>
      <p:ext uri="{BB962C8B-B14F-4D97-AF65-F5344CB8AC3E}">
        <p14:creationId xmlns:p14="http://schemas.microsoft.com/office/powerpoint/2010/main" val="24921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 Nguyen Dinh</dc:creator>
  <cp:lastModifiedBy>NGUYEN DUY KHAI 20183771</cp:lastModifiedBy>
  <cp:revision>2</cp:revision>
  <dcterms:created xsi:type="dcterms:W3CDTF">2022-02-06T13:25:03Z</dcterms:created>
  <dcterms:modified xsi:type="dcterms:W3CDTF">2022-02-06T15:33:01Z</dcterms:modified>
</cp:coreProperties>
</file>