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789"/>
    <a:srgbClr val="F1D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>
      <p:cViewPr varScale="1">
        <p:scale>
          <a:sx n="64" d="100"/>
          <a:sy n="64" d="100"/>
        </p:scale>
        <p:origin x="138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32448" y="4149081"/>
            <a:ext cx="4748064" cy="129614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301208"/>
            <a:ext cx="4464496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7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31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1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75856" y="1916832"/>
            <a:ext cx="56886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E69B-63BC-49A3-8DB5-61B348917C6D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CCE3-92DB-4B0E-944C-C3A6080538E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37418" y="6507796"/>
            <a:ext cx="32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http://presentation-creation.ru/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ubopitnie.ru/istoriya-vozniknoveniya-otritsatelnyih-chisel/#ixzz6JJlyXTwE" TargetMode="External"/><Relationship Id="rId7" Type="http://schemas.openxmlformats.org/officeDocument/2006/relationships/hyperlink" Target="https://zvukipro.com/" TargetMode="External"/><Relationship Id="rId2" Type="http://schemas.openxmlformats.org/officeDocument/2006/relationships/hyperlink" Target="https://ru.m.wikipedia.org/wiki/%D0%9E%D1%82%D1%80%D0%B8%D1%86%D0%B0%D1%82%D0%B5%D0%BB%D1%8C%D0%BD%D0%BE%D0%B5_%D1%87%D0%B8%D1%81%D0%BB%D0%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phy.com/" TargetMode="External"/><Relationship Id="rId5" Type="http://schemas.openxmlformats.org/officeDocument/2006/relationships/hyperlink" Target="https://school-science.ru/2/7/30317" TargetMode="External"/><Relationship Id="rId4" Type="http://schemas.openxmlformats.org/officeDocument/2006/relationships/hyperlink" Target="https://nsportal.ru/ap/library/nauchno-tekhnicheskoe-tvorchestvo/2017/01/23/istoriya-vozniknoveniya-otritsatelnyh-chise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hB4K24TJ6tQ&amp;feature=emb_logo" TargetMode="External"/><Relationship Id="rId2" Type="http://schemas.openxmlformats.org/officeDocument/2006/relationships/hyperlink" Target="https://github.com/itSveta/LR5/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bopitnie.ru/istoriya-vozniknoveniya-otritsatelnyih-chisel/#ixzz6JJlyXTw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ol-science.ru/2/7/30317" TargetMode="External"/><Relationship Id="rId4" Type="http://schemas.openxmlformats.org/officeDocument/2006/relationships/hyperlink" Target="https://nsportal.ru/ap/library/nauchno-tekhnicheskoe-tvorchestvo/2017/01/23/istoriya-vozniknoveniya-otritsatelnyh-chis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vukipr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1999" y="3902832"/>
            <a:ext cx="4585185" cy="1398375"/>
          </a:xfrm>
        </p:spPr>
        <p:txBody>
          <a:bodyPr>
            <a:normAutofit fontScale="90000"/>
          </a:bodyPr>
          <a:lstStyle/>
          <a:p>
            <a:r>
              <a:rPr lang="ru-RU" dirty="0"/>
              <a:t>Отрицательные числа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Команда №1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2BBCCD-D25C-40F3-876D-E3064857D13E}"/>
              </a:ext>
            </a:extLst>
          </p:cNvPr>
          <p:cNvSpPr/>
          <p:nvPr/>
        </p:nvSpPr>
        <p:spPr>
          <a:xfrm>
            <a:off x="5436096" y="6518042"/>
            <a:ext cx="3600400" cy="332656"/>
          </a:xfrm>
          <a:prstGeom prst="rect">
            <a:avLst/>
          </a:prstGeom>
          <a:solidFill>
            <a:srgbClr val="F1DDC7"/>
          </a:solidFill>
          <a:ln>
            <a:solidFill>
              <a:srgbClr val="F1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7FC49-2F72-46F3-A83B-42EFB4EB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6417C-6293-483D-915A-87AC767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A7F938-4093-4B24-BA56-DF3F603407D7}"/>
              </a:ext>
            </a:extLst>
          </p:cNvPr>
          <p:cNvSpPr/>
          <p:nvPr/>
        </p:nvSpPr>
        <p:spPr>
          <a:xfrm>
            <a:off x="973222" y="1700808"/>
            <a:ext cx="8064896" cy="5157192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0E6A5-D02D-4E35-A869-5C1BBC6989DD}"/>
              </a:ext>
            </a:extLst>
          </p:cNvPr>
          <p:cNvSpPr txBox="1"/>
          <p:nvPr/>
        </p:nvSpPr>
        <p:spPr>
          <a:xfrm>
            <a:off x="1151620" y="1808933"/>
            <a:ext cx="735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  <a:r>
              <a:rPr lang="en-US" sz="2400" dirty="0"/>
              <a:t>.</a:t>
            </a:r>
            <a:r>
              <a:rPr lang="ru-RU" sz="2400" dirty="0"/>
              <a:t> Создание набросков видео.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139BD-2499-4CC7-A090-9AA2EF732FE2}"/>
              </a:ext>
            </a:extLst>
          </p:cNvPr>
          <p:cNvSpPr txBox="1"/>
          <p:nvPr/>
        </p:nvSpPr>
        <p:spPr>
          <a:xfrm>
            <a:off x="1583668" y="2270598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Программа, в которой создавалось видео </a:t>
            </a:r>
            <a:r>
              <a:rPr lang="ru-RU" dirty="0" err="1"/>
              <a:t>стрима</a:t>
            </a:r>
            <a:r>
              <a:rPr lang="ru-RU" dirty="0"/>
              <a:t> </a:t>
            </a:r>
            <a:r>
              <a:rPr lang="en-US" dirty="0" err="1"/>
              <a:t>Movavi</a:t>
            </a:r>
            <a:r>
              <a:rPr lang="en-US" dirty="0"/>
              <a:t> Video Editor Plus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ней происходило добавления текста, гиф-изображений на фон, а так же наложения голоса на музыкальное сопровождение.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655777-A20E-4417-A237-74D973F5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44583"/>
            <a:ext cx="4572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FA300-2725-45A1-B054-43A83274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5212D-5E1B-4EF8-A418-10F53CA7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1C0FCD-2295-48D7-8B2F-442EA7CD0495}"/>
              </a:ext>
            </a:extLst>
          </p:cNvPr>
          <p:cNvSpPr/>
          <p:nvPr/>
        </p:nvSpPr>
        <p:spPr>
          <a:xfrm>
            <a:off x="971600" y="1700808"/>
            <a:ext cx="8064896" cy="5157192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3F4E-6983-4923-AFB1-6D359B919441}"/>
              </a:ext>
            </a:extLst>
          </p:cNvPr>
          <p:cNvSpPr txBox="1"/>
          <p:nvPr/>
        </p:nvSpPr>
        <p:spPr>
          <a:xfrm>
            <a:off x="1259632" y="191054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8. Монтаж видео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3B1D4-CCA3-4F61-95C2-9032CF91929B}"/>
              </a:ext>
            </a:extLst>
          </p:cNvPr>
          <p:cNvSpPr txBox="1"/>
          <p:nvPr/>
        </p:nvSpPr>
        <p:spPr>
          <a:xfrm>
            <a:off x="1187624" y="2372209"/>
            <a:ext cx="724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Подбор кадров;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Подбор изображений под текст;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Наложение текста;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Наложение звука на видео.</a:t>
            </a:r>
          </a:p>
        </p:txBody>
      </p:sp>
    </p:spTree>
    <p:extLst>
      <p:ext uri="{BB962C8B-B14F-4D97-AF65-F5344CB8AC3E}">
        <p14:creationId xmlns:p14="http://schemas.microsoft.com/office/powerpoint/2010/main" val="70540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7786F9-2275-4DFC-B579-672B96D15676}"/>
              </a:ext>
            </a:extLst>
          </p:cNvPr>
          <p:cNvSpPr/>
          <p:nvPr/>
        </p:nvSpPr>
        <p:spPr>
          <a:xfrm>
            <a:off x="938209" y="1667835"/>
            <a:ext cx="8064896" cy="5157192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6ED0E-07DD-42F1-B829-ADBE9766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B25DDD5-72EC-4601-9EB0-AD69C1DE9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8" y="2627494"/>
            <a:ext cx="6156375" cy="36508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DABFB-1CEE-4C58-AAD8-368457C54C6A}"/>
              </a:ext>
            </a:extLst>
          </p:cNvPr>
          <p:cNvSpPr txBox="1"/>
          <p:nvPr/>
        </p:nvSpPr>
        <p:spPr>
          <a:xfrm>
            <a:off x="1187624" y="191683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9.Создание заставки </a:t>
            </a:r>
            <a:r>
              <a:rPr lang="ru-RU" sz="2400" dirty="0" err="1"/>
              <a:t>стрима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39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FC6D1-8154-45E7-B47B-AF2563A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F65B9-3B61-4E2E-9C38-E90EDA28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7BD0C8-14A5-4D85-A050-F41B5A107876}"/>
              </a:ext>
            </a:extLst>
          </p:cNvPr>
          <p:cNvSpPr/>
          <p:nvPr/>
        </p:nvSpPr>
        <p:spPr>
          <a:xfrm>
            <a:off x="1043608" y="1772816"/>
            <a:ext cx="7992888" cy="5085184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A174-1A30-49F7-8ECA-F98378FE1784}"/>
              </a:ext>
            </a:extLst>
          </p:cNvPr>
          <p:cNvSpPr txBox="1"/>
          <p:nvPr/>
        </p:nvSpPr>
        <p:spPr>
          <a:xfrm>
            <a:off x="1187624" y="191683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10. Создание презентации.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60A9CF-2E62-4E53-A67D-2E910DDF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78" y="2767347"/>
            <a:ext cx="7242387" cy="29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5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62FEC-D46C-43E0-B1B7-7E4BDEBC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65AF8-1CCD-4BA5-A849-37E3D40F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5A593F-E839-449B-8076-19F02FAF2A14}"/>
              </a:ext>
            </a:extLst>
          </p:cNvPr>
          <p:cNvSpPr/>
          <p:nvPr/>
        </p:nvSpPr>
        <p:spPr>
          <a:xfrm>
            <a:off x="971600" y="1844824"/>
            <a:ext cx="7992888" cy="5013176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BCB9D-CCA2-4C7F-8D51-1A9D66DB4EF9}"/>
              </a:ext>
            </a:extLst>
          </p:cNvPr>
          <p:cNvSpPr txBox="1"/>
          <p:nvPr/>
        </p:nvSpPr>
        <p:spPr>
          <a:xfrm>
            <a:off x="1187624" y="1844824"/>
            <a:ext cx="7067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Текстовая информация:</a:t>
            </a:r>
          </a:p>
          <a:p>
            <a:r>
              <a:rPr lang="en-US" sz="2400" dirty="0">
                <a:hlinkClick r:id="rId2"/>
              </a:rPr>
              <a:t>https://ru.m.wikipedia.org/wiki/%D0%9E%D1%82%D1%80%D0%B8%D1%86%D0%B0%D1%82%D0%B5%D0%BB%D1%8C%D0%BD%D0%BE%D0%B5_%D1%87%D0%B8%D1%81%D0%BB%D0%BE</a:t>
            </a:r>
            <a:r>
              <a:rPr lang="en-US" sz="2400" u="sng" dirty="0">
                <a:hlinkClick r:id="rId3"/>
              </a:rPr>
              <a:t>http</a:t>
            </a:r>
            <a:r>
              <a:rPr lang="ru-RU" sz="2400" u="sng" dirty="0">
                <a:hlinkClick r:id="rId3"/>
              </a:rPr>
              <a:t>://</a:t>
            </a:r>
            <a:r>
              <a:rPr lang="en-US" sz="2400" u="sng" dirty="0" err="1">
                <a:hlinkClick r:id="rId3"/>
              </a:rPr>
              <a:t>lubopitnie</a:t>
            </a:r>
            <a:r>
              <a:rPr lang="ru-RU" sz="2400" u="sng" dirty="0">
                <a:hlinkClick r:id="rId3"/>
              </a:rPr>
              <a:t>.</a:t>
            </a:r>
            <a:r>
              <a:rPr lang="en-US" sz="2400" u="sng" dirty="0" err="1">
                <a:hlinkClick r:id="rId3"/>
              </a:rPr>
              <a:t>ru</a:t>
            </a:r>
            <a:r>
              <a:rPr lang="ru-RU" sz="2400" u="sng" dirty="0">
                <a:hlinkClick r:id="rId3"/>
              </a:rPr>
              <a:t>/</a:t>
            </a:r>
            <a:r>
              <a:rPr lang="en-US" sz="2400" u="sng" dirty="0" err="1">
                <a:hlinkClick r:id="rId3"/>
              </a:rPr>
              <a:t>istoriya</a:t>
            </a:r>
            <a:r>
              <a:rPr lang="ru-RU" sz="2400" u="sng" dirty="0">
                <a:hlinkClick r:id="rId3"/>
              </a:rPr>
              <a:t>-</a:t>
            </a:r>
            <a:r>
              <a:rPr lang="en-US" sz="2400" u="sng" dirty="0" err="1">
                <a:hlinkClick r:id="rId3"/>
              </a:rPr>
              <a:t>vozniknoveniya</a:t>
            </a:r>
            <a:r>
              <a:rPr lang="ru-RU" sz="2400" u="sng" dirty="0">
                <a:hlinkClick r:id="rId3"/>
              </a:rPr>
              <a:t>-</a:t>
            </a:r>
            <a:r>
              <a:rPr lang="en-US" sz="2400" u="sng" dirty="0" err="1">
                <a:hlinkClick r:id="rId3"/>
              </a:rPr>
              <a:t>otritsatelnyih</a:t>
            </a:r>
            <a:r>
              <a:rPr lang="ru-RU" sz="2400" u="sng" dirty="0">
                <a:hlinkClick r:id="rId3"/>
              </a:rPr>
              <a:t>-</a:t>
            </a:r>
            <a:r>
              <a:rPr lang="en-US" sz="2400" u="sng" dirty="0">
                <a:hlinkClick r:id="rId3"/>
              </a:rPr>
              <a:t>chisel</a:t>
            </a:r>
            <a:r>
              <a:rPr lang="ru-RU" sz="2400" u="sng" dirty="0">
                <a:hlinkClick r:id="rId3"/>
              </a:rPr>
              <a:t>/#</a:t>
            </a:r>
            <a:r>
              <a:rPr lang="en-US" sz="2400" u="sng" dirty="0" err="1">
                <a:hlinkClick r:id="rId3"/>
              </a:rPr>
              <a:t>ixzz</a:t>
            </a:r>
            <a:r>
              <a:rPr lang="ru-RU" sz="2400" u="sng" dirty="0">
                <a:hlinkClick r:id="rId3"/>
              </a:rPr>
              <a:t>6</a:t>
            </a:r>
            <a:r>
              <a:rPr lang="en-US" sz="2400" u="sng" dirty="0" err="1">
                <a:hlinkClick r:id="rId3"/>
              </a:rPr>
              <a:t>JJlyXTwE</a:t>
            </a:r>
            <a:r>
              <a:rPr lang="ru-RU" sz="2400" dirty="0"/>
              <a:t>      </a:t>
            </a:r>
            <a:r>
              <a:rPr lang="en-US" sz="2400" u="sng" dirty="0">
                <a:hlinkClick r:id="rId4"/>
              </a:rPr>
              <a:t>https</a:t>
            </a:r>
            <a:r>
              <a:rPr lang="ru-RU" sz="2400" u="sng" dirty="0">
                <a:hlinkClick r:id="rId4"/>
              </a:rPr>
              <a:t>://</a:t>
            </a:r>
            <a:r>
              <a:rPr lang="en-US" sz="2400" u="sng" dirty="0" err="1">
                <a:hlinkClick r:id="rId4"/>
              </a:rPr>
              <a:t>nsportal</a:t>
            </a:r>
            <a:r>
              <a:rPr lang="ru-RU" sz="2400" u="sng" dirty="0">
                <a:hlinkClick r:id="rId4"/>
              </a:rPr>
              <a:t>.</a:t>
            </a:r>
            <a:r>
              <a:rPr lang="en-US" sz="2400" u="sng" dirty="0" err="1">
                <a:hlinkClick r:id="rId4"/>
              </a:rPr>
              <a:t>ru</a:t>
            </a:r>
            <a:r>
              <a:rPr lang="ru-RU" sz="2400" u="sng" dirty="0">
                <a:hlinkClick r:id="rId4"/>
              </a:rPr>
              <a:t>/</a:t>
            </a:r>
            <a:r>
              <a:rPr lang="en-US" sz="2400" u="sng" dirty="0">
                <a:hlinkClick r:id="rId4"/>
              </a:rPr>
              <a:t>ap</a:t>
            </a:r>
            <a:r>
              <a:rPr lang="ru-RU" sz="2400" u="sng" dirty="0">
                <a:hlinkClick r:id="rId4"/>
              </a:rPr>
              <a:t>/</a:t>
            </a:r>
            <a:r>
              <a:rPr lang="en-US" sz="2400" u="sng" dirty="0">
                <a:hlinkClick r:id="rId4"/>
              </a:rPr>
              <a:t>library</a:t>
            </a:r>
            <a:r>
              <a:rPr lang="ru-RU" sz="2400" u="sng" dirty="0">
                <a:hlinkClick r:id="rId4"/>
              </a:rPr>
              <a:t>/</a:t>
            </a:r>
            <a:r>
              <a:rPr lang="en-US" sz="2400" u="sng" dirty="0" err="1">
                <a:hlinkClick r:id="rId4"/>
              </a:rPr>
              <a:t>nauchno</a:t>
            </a:r>
            <a:r>
              <a:rPr lang="ru-RU" sz="2400" u="sng" dirty="0">
                <a:hlinkClick r:id="rId4"/>
              </a:rPr>
              <a:t>-</a:t>
            </a:r>
            <a:r>
              <a:rPr lang="en-US" sz="2400" u="sng" dirty="0" err="1">
                <a:hlinkClick r:id="rId4"/>
              </a:rPr>
              <a:t>tekhnicheskoe</a:t>
            </a:r>
            <a:r>
              <a:rPr lang="ru-RU" sz="2400" u="sng" dirty="0">
                <a:hlinkClick r:id="rId4"/>
              </a:rPr>
              <a:t>-</a:t>
            </a:r>
            <a:r>
              <a:rPr lang="en-US" sz="2400" u="sng" dirty="0" err="1">
                <a:hlinkClick r:id="rId4"/>
              </a:rPr>
              <a:t>tvorchestvo</a:t>
            </a:r>
            <a:r>
              <a:rPr lang="ru-RU" sz="2400" u="sng" dirty="0">
                <a:hlinkClick r:id="rId4"/>
              </a:rPr>
              <a:t>/2017/01/23/</a:t>
            </a:r>
            <a:r>
              <a:rPr lang="en-US" sz="2400" u="sng" dirty="0" err="1">
                <a:hlinkClick r:id="rId4"/>
              </a:rPr>
              <a:t>istoriya</a:t>
            </a:r>
            <a:r>
              <a:rPr lang="ru-RU" sz="2400" u="sng" dirty="0">
                <a:hlinkClick r:id="rId4"/>
              </a:rPr>
              <a:t>-</a:t>
            </a:r>
            <a:r>
              <a:rPr lang="en-US" sz="2400" u="sng" dirty="0" err="1">
                <a:hlinkClick r:id="rId4"/>
              </a:rPr>
              <a:t>vozniknoveniya</a:t>
            </a:r>
            <a:r>
              <a:rPr lang="ru-RU" sz="2400" u="sng" dirty="0">
                <a:hlinkClick r:id="rId4"/>
              </a:rPr>
              <a:t>-</a:t>
            </a:r>
            <a:r>
              <a:rPr lang="en-US" sz="2400" u="sng" dirty="0" err="1">
                <a:hlinkClick r:id="rId4"/>
              </a:rPr>
              <a:t>otritsatelnyh</a:t>
            </a:r>
            <a:r>
              <a:rPr lang="ru-RU" sz="2400" u="sng" dirty="0">
                <a:hlinkClick r:id="rId4"/>
              </a:rPr>
              <a:t>-</a:t>
            </a:r>
            <a:r>
              <a:rPr lang="en-US" sz="2400" u="sng" dirty="0">
                <a:hlinkClick r:id="rId4"/>
              </a:rPr>
              <a:t>chisel</a:t>
            </a:r>
            <a:endParaRPr lang="ru-RU" sz="2400" dirty="0"/>
          </a:p>
          <a:p>
            <a:r>
              <a:rPr lang="ru-RU" sz="2400" u="sng" dirty="0">
                <a:hlinkClick r:id="rId5"/>
              </a:rPr>
              <a:t>https://school-science.ru/2/7/30317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Графика:</a:t>
            </a:r>
            <a:r>
              <a:rPr lang="en-US" sz="2400" dirty="0">
                <a:hlinkClick r:id="rId6"/>
              </a:rPr>
              <a:t> https://giphy.com/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Музыка: </a:t>
            </a:r>
            <a:r>
              <a:rPr lang="en-US" sz="2400" dirty="0">
                <a:hlinkClick r:id="rId7"/>
              </a:rPr>
              <a:t>https://zvukipro.com/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565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86A3A-F014-43C4-ACE6-CFE804CC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22D33-2147-4E21-857B-7A14A5F3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099254-A13A-4195-AFBC-7026B64D53C3}"/>
              </a:ext>
            </a:extLst>
          </p:cNvPr>
          <p:cNvSpPr/>
          <p:nvPr/>
        </p:nvSpPr>
        <p:spPr>
          <a:xfrm>
            <a:off x="971600" y="1700808"/>
            <a:ext cx="8064896" cy="5157192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722EA-2A78-4E11-8D72-29A91C30D3D3}"/>
              </a:ext>
            </a:extLst>
          </p:cNvPr>
          <p:cNvSpPr txBox="1"/>
          <p:nvPr/>
        </p:nvSpPr>
        <p:spPr>
          <a:xfrm>
            <a:off x="1331640" y="2420888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Егоршева</a:t>
            </a:r>
            <a:r>
              <a:rPr lang="ru-RU" sz="2400" dirty="0"/>
              <a:t>  Светлана: подготовка видео материалов,                      </a:t>
            </a:r>
            <a:r>
              <a:rPr lang="ru-RU" sz="2400" dirty="0" err="1"/>
              <a:t>стрима</a:t>
            </a:r>
            <a:r>
              <a:rPr lang="ru-RU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Павлова Дарья: подбор и подготовка текстового материала, поиск изображений по теме.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Кулипанов</a:t>
            </a:r>
            <a:r>
              <a:rPr lang="ru-RU" sz="2400" dirty="0"/>
              <a:t> Вадим: поиск гиф-изображений , аудио материал.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Степанова Светлана: создание презентации и презентация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46328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E97B7-6B29-4EE6-AC75-21CA8305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A1F7D-4024-4187-BE58-34153160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21B554-4792-421D-BEE6-469DFD325EDC}"/>
              </a:ext>
            </a:extLst>
          </p:cNvPr>
          <p:cNvSpPr/>
          <p:nvPr/>
        </p:nvSpPr>
        <p:spPr>
          <a:xfrm>
            <a:off x="1043608" y="1772816"/>
            <a:ext cx="7992888" cy="5085184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A5B4F-7D0E-408F-97E3-8CD563B1E6F6}"/>
              </a:ext>
            </a:extLst>
          </p:cNvPr>
          <p:cNvSpPr txBox="1"/>
          <p:nvPr/>
        </p:nvSpPr>
        <p:spPr>
          <a:xfrm>
            <a:off x="1403648" y="2204864"/>
            <a:ext cx="7283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Ссылка на </a:t>
            </a:r>
            <a:r>
              <a:rPr lang="ru-RU" sz="2400" dirty="0" err="1"/>
              <a:t>гитхаб</a:t>
            </a:r>
            <a:r>
              <a:rPr lang="ru-RU" sz="2400" dirty="0"/>
              <a:t>: </a:t>
            </a:r>
            <a:r>
              <a:rPr lang="en-US" sz="2400" dirty="0">
                <a:hlinkClick r:id="rId2"/>
              </a:rPr>
              <a:t>https://github.com/itSveta/LR5/projects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Ссылка на проект:</a:t>
            </a:r>
            <a:r>
              <a:rPr lang="en-US" sz="2400" dirty="0">
                <a:hlinkClick r:id="rId3"/>
              </a:rPr>
              <a:t> https://www.youtube.com/watch?time_continue=1&amp;v=hB4K24TJ6tQ&amp;feature=emb_logo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82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 </a:t>
            </a:r>
            <a:r>
              <a:rPr lang="ru-RU" dirty="0" err="1"/>
              <a:t>стрима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A2D33C-7960-43B7-BD58-42E562AB6D85}"/>
              </a:ext>
            </a:extLst>
          </p:cNvPr>
          <p:cNvSpPr/>
          <p:nvPr/>
        </p:nvSpPr>
        <p:spPr>
          <a:xfrm>
            <a:off x="3203848" y="6583362"/>
            <a:ext cx="5940152" cy="274638"/>
          </a:xfrm>
          <a:prstGeom prst="rect">
            <a:avLst/>
          </a:prstGeom>
          <a:solidFill>
            <a:srgbClr val="F1DDC7"/>
          </a:solidFill>
          <a:ln>
            <a:solidFill>
              <a:srgbClr val="F1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FE96135-DDF5-48B5-B32F-55B0C0C7FD33}"/>
              </a:ext>
            </a:extLst>
          </p:cNvPr>
          <p:cNvSpPr/>
          <p:nvPr/>
        </p:nvSpPr>
        <p:spPr>
          <a:xfrm>
            <a:off x="971600" y="1700808"/>
            <a:ext cx="7992888" cy="4882554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35A2840-4DFD-4237-9044-164CB2B57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1" y="1917173"/>
            <a:ext cx="7372827" cy="43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7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8069B8-2C42-4B94-B0B8-58F8E6F33617}"/>
              </a:ext>
            </a:extLst>
          </p:cNvPr>
          <p:cNvSpPr/>
          <p:nvPr/>
        </p:nvSpPr>
        <p:spPr>
          <a:xfrm>
            <a:off x="1111356" y="1844824"/>
            <a:ext cx="7920880" cy="5013176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21F7D-BD95-4610-96DE-911AD6240E27}"/>
              </a:ext>
            </a:extLst>
          </p:cNvPr>
          <p:cNvSpPr txBox="1"/>
          <p:nvPr/>
        </p:nvSpPr>
        <p:spPr>
          <a:xfrm>
            <a:off x="1124135" y="1886123"/>
            <a:ext cx="713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Подготовка текстовой информации.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C53344-99A7-4530-A996-F288F5DB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8" y="2448030"/>
            <a:ext cx="4265529" cy="3068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DBE35C-B07F-420E-9BE1-DC8313612C7D}"/>
              </a:ext>
            </a:extLst>
          </p:cNvPr>
          <p:cNvSpPr txBox="1"/>
          <p:nvPr/>
        </p:nvSpPr>
        <p:spPr>
          <a:xfrm>
            <a:off x="1124134" y="5616841"/>
            <a:ext cx="7768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Источники:</a:t>
            </a:r>
            <a:r>
              <a:rPr lang="en-US" u="sng" dirty="0">
                <a:hlinkClick r:id="rId3"/>
              </a:rPr>
              <a:t>http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lubopitnie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ru</a:t>
            </a:r>
            <a:r>
              <a:rPr lang="ru-RU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istoriya</a:t>
            </a:r>
            <a:r>
              <a:rPr lang="ru-RU" u="sng" dirty="0">
                <a:hlinkClick r:id="rId3"/>
              </a:rPr>
              <a:t>-</a:t>
            </a:r>
            <a:r>
              <a:rPr lang="en-US" u="sng" dirty="0" err="1">
                <a:hlinkClick r:id="rId3"/>
              </a:rPr>
              <a:t>vozniknoveniya</a:t>
            </a:r>
            <a:r>
              <a:rPr lang="ru-RU" u="sng" dirty="0">
                <a:hlinkClick r:id="rId3"/>
              </a:rPr>
              <a:t>-</a:t>
            </a:r>
            <a:r>
              <a:rPr lang="en-US" u="sng" dirty="0" err="1">
                <a:hlinkClick r:id="rId3"/>
              </a:rPr>
              <a:t>otritsatelnyih</a:t>
            </a:r>
            <a:r>
              <a:rPr lang="ru-RU" u="sng" dirty="0">
                <a:hlinkClick r:id="rId3"/>
              </a:rPr>
              <a:t>-</a:t>
            </a:r>
            <a:r>
              <a:rPr lang="en-US" u="sng" dirty="0">
                <a:hlinkClick r:id="rId3"/>
              </a:rPr>
              <a:t>chisel</a:t>
            </a:r>
            <a:r>
              <a:rPr lang="ru-RU" u="sng" dirty="0">
                <a:hlinkClick r:id="rId3"/>
              </a:rPr>
              <a:t>/#</a:t>
            </a:r>
            <a:r>
              <a:rPr lang="en-US" u="sng" dirty="0" err="1">
                <a:hlinkClick r:id="rId3"/>
              </a:rPr>
              <a:t>ixzz</a:t>
            </a:r>
            <a:r>
              <a:rPr lang="ru-RU" u="sng" dirty="0">
                <a:hlinkClick r:id="rId3"/>
              </a:rPr>
              <a:t>6</a:t>
            </a:r>
            <a:r>
              <a:rPr lang="en-US" u="sng" dirty="0" err="1">
                <a:hlinkClick r:id="rId3"/>
              </a:rPr>
              <a:t>JJlyXTwE</a:t>
            </a:r>
            <a:r>
              <a:rPr lang="ru-RU" dirty="0"/>
              <a:t>      </a:t>
            </a:r>
            <a:r>
              <a:rPr lang="en-US" u="sng" dirty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nsportal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ru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ap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library</a:t>
            </a:r>
            <a:r>
              <a:rPr lang="ru-RU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nauchno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tekhnicheskoe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tvorchestvo</a:t>
            </a:r>
            <a:r>
              <a:rPr lang="ru-RU" u="sng" dirty="0">
                <a:hlinkClick r:id="rId4"/>
              </a:rPr>
              <a:t>/2017/01/23/</a:t>
            </a:r>
            <a:r>
              <a:rPr lang="en-US" u="sng" dirty="0" err="1">
                <a:hlinkClick r:id="rId4"/>
              </a:rPr>
              <a:t>istoriya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vozniknoveniya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otritsatelnyh</a:t>
            </a:r>
            <a:r>
              <a:rPr lang="ru-RU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chisel</a:t>
            </a:r>
            <a:endParaRPr lang="ru-RU" dirty="0"/>
          </a:p>
          <a:p>
            <a:r>
              <a:rPr lang="ru-RU" u="sng" dirty="0">
                <a:hlinkClick r:id="rId5"/>
              </a:rPr>
              <a:t>https://school-science.ru/2/7/30317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5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7EDB6-88A9-4587-9F2E-2E127108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38790-ECF7-4111-991D-A1144DE4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1FC8C0-B634-460B-982F-A12F38F7072D}"/>
              </a:ext>
            </a:extLst>
          </p:cNvPr>
          <p:cNvSpPr/>
          <p:nvPr/>
        </p:nvSpPr>
        <p:spPr>
          <a:xfrm>
            <a:off x="1043608" y="1844824"/>
            <a:ext cx="7992888" cy="5013176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AD44E-1EE8-43DB-BB08-EEE856A69CB8}"/>
              </a:ext>
            </a:extLst>
          </p:cNvPr>
          <p:cNvSpPr txBox="1"/>
          <p:nvPr/>
        </p:nvSpPr>
        <p:spPr>
          <a:xfrm>
            <a:off x="1246041" y="2085289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Написание сценария видео.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78E3BF-F091-436F-A3CE-B9B2CF46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21" y="2923326"/>
            <a:ext cx="6051861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2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850B1-C505-4789-AA7A-02DEB058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0B372-4483-4185-B284-9A758F22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B9593E-2052-4E7D-97D3-1255EB3986AE}"/>
              </a:ext>
            </a:extLst>
          </p:cNvPr>
          <p:cNvSpPr/>
          <p:nvPr/>
        </p:nvSpPr>
        <p:spPr>
          <a:xfrm>
            <a:off x="971600" y="1916832"/>
            <a:ext cx="8136904" cy="4941168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B658D-64CE-482B-B41F-D4A8EF7127BA}"/>
              </a:ext>
            </a:extLst>
          </p:cNvPr>
          <p:cNvSpPr txBox="1"/>
          <p:nvPr/>
        </p:nvSpPr>
        <p:spPr>
          <a:xfrm>
            <a:off x="1259632" y="206084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Подбор изображений по теме.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8E803E-FA5F-4819-A9B2-760A9C5F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21707"/>
            <a:ext cx="683973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1641EDF-62B7-4171-A391-60AD69629636}"/>
              </a:ext>
            </a:extLst>
          </p:cNvPr>
          <p:cNvSpPr/>
          <p:nvPr/>
        </p:nvSpPr>
        <p:spPr>
          <a:xfrm>
            <a:off x="971600" y="1844824"/>
            <a:ext cx="8064896" cy="5013176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F6732-3099-4BE4-BDA6-4314F80B36D3}"/>
              </a:ext>
            </a:extLst>
          </p:cNvPr>
          <p:cNvSpPr txBox="1"/>
          <p:nvPr/>
        </p:nvSpPr>
        <p:spPr>
          <a:xfrm>
            <a:off x="1223628" y="213285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Выбор гиф-изображений</a:t>
            </a:r>
            <a:r>
              <a:rPr lang="ru-RU" dirty="0"/>
              <a:t>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28FBE77-57CD-48BE-8239-AA5D3F3A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85" y="2708920"/>
            <a:ext cx="3758029" cy="22445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AA61A2-DEA9-4B41-9C99-C93074FB2D2C}"/>
              </a:ext>
            </a:extLst>
          </p:cNvPr>
          <p:cNvSpPr txBox="1"/>
          <p:nvPr/>
        </p:nvSpPr>
        <p:spPr>
          <a:xfrm>
            <a:off x="1223628" y="55363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Источник:</a:t>
            </a:r>
            <a:r>
              <a:rPr lang="en-US" dirty="0">
                <a:hlinkClick r:id="rId3"/>
              </a:rPr>
              <a:t>https://giphy.com/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31C48E-6777-4A5C-AE3A-DD8F113AEF6A}"/>
              </a:ext>
            </a:extLst>
          </p:cNvPr>
          <p:cNvSpPr/>
          <p:nvPr/>
        </p:nvSpPr>
        <p:spPr>
          <a:xfrm>
            <a:off x="1043608" y="1772816"/>
            <a:ext cx="7992888" cy="5085184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1E9F1-9018-4208-B0A1-DA394F1F863F}"/>
              </a:ext>
            </a:extLst>
          </p:cNvPr>
          <p:cNvSpPr txBox="1"/>
          <p:nvPr/>
        </p:nvSpPr>
        <p:spPr>
          <a:xfrm>
            <a:off x="1115616" y="187352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5. Поиск музыкального сопровождения</a:t>
            </a:r>
            <a:r>
              <a:rPr lang="ru-RU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557952-D3ED-429B-9070-2801A4FF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13" y="3237053"/>
            <a:ext cx="6407479" cy="920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40557-686E-43D3-87E2-19FF8EF7C253}"/>
              </a:ext>
            </a:extLst>
          </p:cNvPr>
          <p:cNvSpPr txBox="1"/>
          <p:nvPr/>
        </p:nvSpPr>
        <p:spPr>
          <a:xfrm>
            <a:off x="1331640" y="465356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Источник:</a:t>
            </a:r>
            <a:r>
              <a:rPr lang="en-US" dirty="0">
                <a:hlinkClick r:id="rId3"/>
              </a:rPr>
              <a:t>https://zvukipro.com/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2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799C-F7AE-4C5A-9F03-0031B59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707C39-5EC2-42A7-B256-5671C83B581D}"/>
              </a:ext>
            </a:extLst>
          </p:cNvPr>
          <p:cNvSpPr/>
          <p:nvPr/>
        </p:nvSpPr>
        <p:spPr>
          <a:xfrm>
            <a:off x="1043608" y="1628800"/>
            <a:ext cx="7992888" cy="5157192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2E3A1-CC57-4609-BDE3-F57DE3D45389}"/>
              </a:ext>
            </a:extLst>
          </p:cNvPr>
          <p:cNvSpPr txBox="1"/>
          <p:nvPr/>
        </p:nvSpPr>
        <p:spPr>
          <a:xfrm>
            <a:off x="1192796" y="1844824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  <a:r>
              <a:rPr lang="en-US" sz="2400" dirty="0"/>
              <a:t>.</a:t>
            </a:r>
            <a:r>
              <a:rPr lang="ru-RU" sz="2400" dirty="0"/>
              <a:t> Запись голоса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C05E5-3E69-4F00-9CE6-3670BFA53F50}"/>
              </a:ext>
            </a:extLst>
          </p:cNvPr>
          <p:cNvSpPr txBox="1"/>
          <p:nvPr/>
        </p:nvSpPr>
        <p:spPr>
          <a:xfrm>
            <a:off x="1547664" y="256490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 записи голоса использовался смартфон  с установленным приложением </a:t>
            </a:r>
            <a:r>
              <a:rPr lang="en-US" sz="2400" dirty="0"/>
              <a:t>MP3-</a:t>
            </a:r>
            <a:r>
              <a:rPr lang="ru-RU" sz="2400" dirty="0"/>
              <a:t>рекордер.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350561-3E76-44F3-BEA2-ABA6F3A1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964427"/>
            <a:ext cx="4991357" cy="195590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1AFA1B-FE17-4E66-B11F-6A45784C07DC}"/>
              </a:ext>
            </a:extLst>
          </p:cNvPr>
          <p:cNvSpPr/>
          <p:nvPr/>
        </p:nvSpPr>
        <p:spPr>
          <a:xfrm>
            <a:off x="4572000" y="5085184"/>
            <a:ext cx="280831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7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84EF4-0574-43F8-9233-7367861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BF152-E008-49FD-8D44-EC30972F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E8FC6-7165-45DD-8E7A-7A535CC99A50}"/>
              </a:ext>
            </a:extLst>
          </p:cNvPr>
          <p:cNvSpPr/>
          <p:nvPr/>
        </p:nvSpPr>
        <p:spPr>
          <a:xfrm>
            <a:off x="971600" y="1700808"/>
            <a:ext cx="8064896" cy="5112568"/>
          </a:xfrm>
          <a:prstGeom prst="rect">
            <a:avLst/>
          </a:prstGeom>
          <a:solidFill>
            <a:srgbClr val="C4A789"/>
          </a:solidFill>
          <a:ln>
            <a:solidFill>
              <a:srgbClr val="C4A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B39B-0B8B-4FC7-8661-81E1E18AFC55}"/>
              </a:ext>
            </a:extLst>
          </p:cNvPr>
          <p:cNvSpPr txBox="1"/>
          <p:nvPr/>
        </p:nvSpPr>
        <p:spPr>
          <a:xfrm>
            <a:off x="1115616" y="1844824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Основные моменты создания видео: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Изучение сценария и анализ целевой аудитории, для которой будет сделан </a:t>
            </a:r>
            <a:r>
              <a:rPr lang="ru-RU" sz="2400" dirty="0" err="1"/>
              <a:t>стрим</a:t>
            </a:r>
            <a:r>
              <a:rPr lang="ru-RU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Далее, подборка кадров видео;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Объединение графического и звукового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3711193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14cb52eb92dc21b8655c58168f48ad83cffbfdb"/>
</p:tagLst>
</file>

<file path=ppt/theme/theme1.xml><?xml version="1.0" encoding="utf-8"?>
<a:theme xmlns:a="http://schemas.openxmlformats.org/drawingml/2006/main" name="Тема Office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465</Words>
  <Application>Microsoft Office PowerPoint</Application>
  <PresentationFormat>Экран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Отрицательные числа</vt:lpstr>
      <vt:lpstr>Описание  стрима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Процесс создания</vt:lpstr>
      <vt:lpstr>Источники</vt:lpstr>
      <vt:lpstr>Распределение задач</vt:lpstr>
      <vt:lpstr>Ссылки на проект</vt:lpstr>
    </vt:vector>
  </TitlesOfParts>
  <Company>http://presentation-creation.ru/</Company>
  <LinksUpToDate>false</LinksUpToDate>
  <SharedDoc>false</SharedDoc>
  <HyperlinkBase>http://presentation-creation.ru/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Полет книги</dc:title>
  <dc:creator>obstinate</dc:creator>
  <cp:lastModifiedBy>Светлана Степанова</cp:lastModifiedBy>
  <cp:revision>23</cp:revision>
  <dcterms:created xsi:type="dcterms:W3CDTF">2017-03-21T12:02:10Z</dcterms:created>
  <dcterms:modified xsi:type="dcterms:W3CDTF">2020-04-21T06:01:34Z</dcterms:modified>
</cp:coreProperties>
</file>