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1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3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8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83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4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3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671C4-FA19-4DFB-85E8-200DE16B269D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BF5D7-D833-4486-BEFC-A3924FE46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0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1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</dc:creator>
  <cp:lastModifiedBy>AISHWARYA</cp:lastModifiedBy>
  <cp:revision>1</cp:revision>
  <dcterms:created xsi:type="dcterms:W3CDTF">2022-04-25T12:46:59Z</dcterms:created>
  <dcterms:modified xsi:type="dcterms:W3CDTF">2022-04-25T12:47:07Z</dcterms:modified>
</cp:coreProperties>
</file>