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broxim" initials="I" lastIdx="3" clrIdx="0">
    <p:extLst>
      <p:ext uri="{19B8F6BF-5375-455C-9EA6-DF929625EA0E}">
        <p15:presenceInfo xmlns:p15="http://schemas.microsoft.com/office/powerpoint/2012/main" userId="6eb3899af00088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18T01:52:41.847" idx="2">
    <p:pos x="10" y="10"/>
    <p:text>toLowerCase(), toUpperCase(), trim()</p:text>
    <p:extLst>
      <p:ext uri="{C676402C-5697-4E1C-873F-D02D1690AC5C}">
        <p15:threadingInfo xmlns:p15="http://schemas.microsoft.com/office/powerpoint/2012/main" timeZoneBias="-300"/>
      </p:ext>
    </p:extLst>
  </p:cm>
  <p:cm authorId="1" dt="2022-02-18T16:29:00.677" idx="3">
    <p:pos x="10" y="106"/>
    <p:text>arguments, 
indexOf(), slice(),
replace()</p:text>
    <p:extLst>
      <p:ext uri="{C676402C-5697-4E1C-873F-D02D1690AC5C}">
        <p15:threadingInfo xmlns:p15="http://schemas.microsoft.com/office/powerpoint/2012/main" timeZoneBias="-300">
          <p15:parentCm authorId="1" idx="2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0CCC-417E-4F47-BB14-361AC5A57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73C05-EDF0-4763-A68D-537C896E5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A2958-066B-4040-BFD4-842AE428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20FE-2F2D-40E9-9558-8AB7837CAB5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3E781-BBA6-42E6-B323-9302FB59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D6ACA-F597-409B-AB25-B423F654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22C0-65AD-46BD-9935-D90E6D02C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8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7395-31C0-464C-90AF-7F2F098B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1A136-A872-4027-9960-B1B79C886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ED0F6-81CA-4753-AA3B-173F143C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20FE-2F2D-40E9-9558-8AB7837CAB5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D66C2-5C03-495A-99BF-92A92875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311CD-9F45-4EAA-87FD-87FA3D6C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22C0-65AD-46BD-9935-D90E6D02C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6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59C995-F615-4BE0-9A4D-714A3B10F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79860-DD82-42DD-9CAD-0A59B0BDC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8077B-DC6C-4D3D-9A89-4CC4795B4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20FE-2F2D-40E9-9558-8AB7837CAB5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0DDA1-95C3-4B75-8C70-7F990021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B4558-9004-45FB-B71C-A54F6F3F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22C0-65AD-46BD-9935-D90E6D02C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933B-1D57-4BE7-91CC-6034FBBA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7E4CF-5E8A-433F-A400-C09FCE316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530D1-27FF-4760-95CA-35822179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20FE-2F2D-40E9-9558-8AB7837CAB5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7286A-8A3E-4284-A4CC-66A2BA10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BC7CF-34FF-4FCD-89E1-561C64D2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22C0-65AD-46BD-9935-D90E6D02C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7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ACF4-0BAF-4B97-B432-C11578E9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F98C4-D2CD-4311-A52F-8605EA710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4075A-C14C-467A-B53A-9AEBCDC7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20FE-2F2D-40E9-9558-8AB7837CAB5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BDC58-1A47-4515-A873-EFB2C27A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E9A3-396F-4828-8427-C042AB64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22C0-65AD-46BD-9935-D90E6D02C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9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E542-A342-4992-9667-B4C8FA45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7944D-D576-483D-AA50-F029BE40F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C7FB1-3C14-469B-9FBF-AF882DEC7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8F0DC-A0F0-454E-95B6-9C047A58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20FE-2F2D-40E9-9558-8AB7837CAB5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9D261-70B9-4ECD-95A2-A9462B5F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E3D0B-3383-4718-B23D-67109F11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22C0-65AD-46BD-9935-D90E6D02C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3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0B3D-B3C4-45F5-8424-3E128922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CE825-4AB6-4257-8574-8FEAFA456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EF9DA-292E-4834-A5C4-97B6F32CE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1E4A0-221F-4821-9D11-9BF3BBFD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B7845-F037-4705-B9AF-A1062D161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32314-39F4-4061-B0E3-03F44A9C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20FE-2F2D-40E9-9558-8AB7837CAB5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A20BFD-3C84-4CF0-8006-0E0267D9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9FEB9-8F28-45DD-8D2F-2D0334FC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22C0-65AD-46BD-9935-D90E6D02C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19EC-0B44-4E80-8801-6AEF1562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BBEE2-087F-4729-AAA3-3F7CD2F6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20FE-2F2D-40E9-9558-8AB7837CAB5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FEB71-7DA2-48A7-AC60-CB8F7094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63070-F2C4-4F33-9147-195F6B3B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22C0-65AD-46BD-9935-D90E6D02C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8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8662E-17D5-453E-BF38-C8113A38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20FE-2F2D-40E9-9558-8AB7837CAB5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A8F2E-8356-43C6-AF75-3B3D9481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D5349-2FE6-4FF9-A635-B5BD3CC1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22C0-65AD-46BD-9935-D90E6D02C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8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2AF1-E8A8-48A1-8EB7-DCAFCAD7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C50A6-4C45-4573-840E-00CD5E7C0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2908D-9ED0-4C17-ABBE-4F1ACC486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04C89-581B-49BB-BB84-4C0E7B0F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20FE-2F2D-40E9-9558-8AB7837CAB5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B7983-2ECA-4469-8B69-4222F1B8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84089-C025-42EF-851A-DD09F444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22C0-65AD-46BD-9935-D90E6D02C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6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D7C6-A233-4B95-BB4C-7EEA95D6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B4FFA-BB4F-4181-BC28-5600A9897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2ECC5-CCF3-4611-A904-CF1A4820D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4F697-4665-43DE-B70D-D9FBB528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20FE-2F2D-40E9-9558-8AB7837CAB5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6C2E7-223F-4CE1-8336-31147AC8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15B44-A313-4DF2-BF35-4F7323D5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22C0-65AD-46BD-9935-D90E6D02C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3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D713D-843F-4456-BFB7-8FC12460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442B3-BBFC-4208-90EB-05C857106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6F159-F29C-4E69-A544-6DE99D41A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920FE-2F2D-40E9-9558-8AB7837CAB5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F2F95-AFF6-4A9A-84D9-06EF4F504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A24E-10F8-420B-9EE2-A0F5F767A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922C0-65AD-46BD-9935-D90E6D02C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2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21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1F9029-0D18-4B59-9030-F77A135D5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24" y="1492411"/>
            <a:ext cx="4518755" cy="13218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7C8C89-0A54-407A-9C3B-202909F05DB3}"/>
              </a:ext>
            </a:extLst>
          </p:cNvPr>
          <p:cNvSpPr txBox="1"/>
          <p:nvPr/>
        </p:nvSpPr>
        <p:spPr>
          <a:xfrm>
            <a:off x="238211" y="331236"/>
            <a:ext cx="11636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 Rounded MT Bold" panose="020F0704030504030204" pitchFamily="34" charset="0"/>
              </a:rPr>
              <a:t>Undefined vs Null (</a:t>
            </a:r>
            <a:r>
              <a:rPr lang="en-US" sz="6000" dirty="0" err="1">
                <a:latin typeface="Arial Rounded MT Bold" panose="020F0704030504030204" pitchFamily="34" charset="0"/>
              </a:rPr>
              <a:t>davomi</a:t>
            </a:r>
            <a:r>
              <a:rPr lang="en-US" sz="6000" dirty="0">
                <a:latin typeface="Arial Rounded MT Bold" panose="020F0704030504030204" pitchFamily="34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1D2AB3-83CE-41DA-ADD2-897405411FF0}"/>
              </a:ext>
            </a:extLst>
          </p:cNvPr>
          <p:cNvSpPr txBox="1"/>
          <p:nvPr/>
        </p:nvSpPr>
        <p:spPr>
          <a:xfrm>
            <a:off x="511924" y="3231472"/>
            <a:ext cx="7344814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Botirning</a:t>
            </a:r>
            <a:r>
              <a:rPr lang="en-US" dirty="0"/>
              <a:t> </a:t>
            </a:r>
            <a:r>
              <a:rPr lang="en-US" dirty="0" err="1"/>
              <a:t>otasining</a:t>
            </a:r>
            <a:r>
              <a:rPr lang="en-US" dirty="0"/>
              <a:t> </a:t>
            </a:r>
            <a:r>
              <a:rPr lang="en-US" dirty="0" err="1"/>
              <a:t>ismi</a:t>
            </a:r>
            <a:r>
              <a:rPr lang="en-US" dirty="0"/>
              <a:t> – </a:t>
            </a:r>
            <a:r>
              <a:rPr lang="en-US" dirty="0" err="1"/>
              <a:t>Shavkatovich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Ahmad </a:t>
            </a:r>
            <a:r>
              <a:rPr lang="en-US" dirty="0" err="1"/>
              <a:t>otasining</a:t>
            </a:r>
            <a:r>
              <a:rPr lang="en-US" dirty="0"/>
              <a:t> </a:t>
            </a:r>
            <a:r>
              <a:rPr lang="en-US" dirty="0" err="1"/>
              <a:t>ismini</a:t>
            </a:r>
            <a:r>
              <a:rPr lang="en-US" dirty="0"/>
              <a:t> </a:t>
            </a:r>
            <a:r>
              <a:rPr lang="en-US" dirty="0" err="1"/>
              <a:t>kiritmagan</a:t>
            </a:r>
            <a:r>
              <a:rPr lang="en-US" dirty="0"/>
              <a:t> </a:t>
            </a:r>
            <a:r>
              <a:rPr lang="en-US" dirty="0" err="1"/>
              <a:t>shuning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null </a:t>
            </a:r>
            <a:r>
              <a:rPr lang="en-US" dirty="0" err="1"/>
              <a:t>qaytaradi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Boburning</a:t>
            </a:r>
            <a:r>
              <a:rPr lang="en-US" dirty="0"/>
              <a:t> </a:t>
            </a:r>
            <a:r>
              <a:rPr lang="en-US" dirty="0" err="1"/>
              <a:t>otasining</a:t>
            </a:r>
            <a:r>
              <a:rPr lang="en-US" dirty="0"/>
              <a:t> </a:t>
            </a:r>
            <a:r>
              <a:rPr lang="en-US" dirty="0" err="1"/>
              <a:t>ismini</a:t>
            </a:r>
            <a:r>
              <a:rPr lang="en-US" dirty="0"/>
              <a:t> </a:t>
            </a:r>
            <a:r>
              <a:rPr lang="en-US" dirty="0" err="1"/>
              <a:t>so‘raganda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bizga</a:t>
            </a:r>
            <a:r>
              <a:rPr lang="en-US" dirty="0"/>
              <a:t> undefined </a:t>
            </a:r>
            <a:r>
              <a:rPr lang="en-US" dirty="0" err="1"/>
              <a:t>qaytaradi</a:t>
            </a:r>
            <a:r>
              <a:rPr lang="en-US" dirty="0"/>
              <a:t>. </a:t>
            </a:r>
            <a:r>
              <a:rPr lang="en-US" dirty="0" err="1"/>
              <a:t>Chunki</a:t>
            </a:r>
            <a:r>
              <a:rPr lang="en-US" dirty="0"/>
              <a:t> </a:t>
            </a:r>
            <a:r>
              <a:rPr lang="en-US" dirty="0" err="1"/>
              <a:t>ma’lumotlar</a:t>
            </a:r>
            <a:r>
              <a:rPr lang="en-US" dirty="0"/>
              <a:t> </a:t>
            </a:r>
            <a:r>
              <a:rPr lang="en-US" dirty="0" err="1"/>
              <a:t>bazasida</a:t>
            </a:r>
            <a:r>
              <a:rPr lang="en-US" dirty="0"/>
              <a:t> </a:t>
            </a:r>
            <a:r>
              <a:rPr lang="en-US" dirty="0" err="1"/>
              <a:t>Bobur</a:t>
            </a:r>
            <a:r>
              <a:rPr lang="en-US" dirty="0"/>
              <a:t> </a:t>
            </a:r>
            <a:r>
              <a:rPr lang="en-US" dirty="0" err="1"/>
              <a:t>ismli</a:t>
            </a:r>
            <a:r>
              <a:rPr lang="en-US" dirty="0"/>
              <a:t> </a:t>
            </a:r>
            <a:r>
              <a:rPr lang="en-US" dirty="0" err="1"/>
              <a:t>foydalanuvchi</a:t>
            </a:r>
            <a:r>
              <a:rPr lang="en-US" dirty="0"/>
              <a:t> </a:t>
            </a:r>
            <a:r>
              <a:rPr lang="en-US" dirty="0" err="1"/>
              <a:t>yo‘q</a:t>
            </a:r>
            <a:r>
              <a:rPr lang="en-US" dirty="0"/>
              <a:t>. JavaScript, </a:t>
            </a:r>
            <a:r>
              <a:rPr lang="en-US" dirty="0" err="1"/>
              <a:t>undan</a:t>
            </a:r>
            <a:r>
              <a:rPr lang="en-US" dirty="0"/>
              <a:t> </a:t>
            </a:r>
            <a:r>
              <a:rPr lang="en-US" dirty="0" err="1"/>
              <a:t>nimani</a:t>
            </a:r>
            <a:r>
              <a:rPr lang="en-US" dirty="0"/>
              <a:t> </a:t>
            </a:r>
            <a:r>
              <a:rPr lang="en-US" dirty="0" err="1"/>
              <a:t>so‘rayotganimizni</a:t>
            </a:r>
            <a:r>
              <a:rPr lang="en-US" dirty="0"/>
              <a:t> </a:t>
            </a:r>
            <a:r>
              <a:rPr lang="en-US" dirty="0" err="1"/>
              <a:t>bilmaydi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9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7E159-CBF6-4030-9C12-6A007F7E3AB7}"/>
              </a:ext>
            </a:extLst>
          </p:cNvPr>
          <p:cNvSpPr txBox="1"/>
          <p:nvPr/>
        </p:nvSpPr>
        <p:spPr>
          <a:xfrm>
            <a:off x="238211" y="331236"/>
            <a:ext cx="11636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 Rounded MT Bold" panose="020F0704030504030204" pitchFamily="34" charset="0"/>
              </a:rPr>
              <a:t>III. Math </a:t>
            </a:r>
            <a:r>
              <a:rPr lang="en-US" sz="6000" dirty="0" err="1">
                <a:latin typeface="Arial Rounded MT Bold" panose="020F0704030504030204" pitchFamily="34" charset="0"/>
              </a:rPr>
              <a:t>classi</a:t>
            </a:r>
            <a:r>
              <a:rPr lang="en-US" sz="6000" dirty="0">
                <a:latin typeface="Arial Rounded MT Bold" panose="020F0704030504030204" pitchFamily="34" charset="0"/>
              </a:rPr>
              <a:t> </a:t>
            </a:r>
            <a:r>
              <a:rPr lang="en-US" sz="6000" dirty="0" err="1">
                <a:latin typeface="Arial Rounded MT Bold" panose="020F0704030504030204" pitchFamily="34" charset="0"/>
              </a:rPr>
              <a:t>va</a:t>
            </a:r>
            <a:r>
              <a:rPr lang="en-US" sz="6000" dirty="0">
                <a:latin typeface="Arial Rounded MT Bold" panose="020F0704030504030204" pitchFamily="34" charset="0"/>
              </a:rPr>
              <a:t> random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2FFE7B-0A23-43F8-80CB-B98FCCA72768}"/>
              </a:ext>
            </a:extLst>
          </p:cNvPr>
          <p:cNvSpPr txBox="1"/>
          <p:nvPr/>
        </p:nvSpPr>
        <p:spPr>
          <a:xfrm>
            <a:off x="390617" y="1828800"/>
            <a:ext cx="8069802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Math </a:t>
            </a:r>
            <a:r>
              <a:rPr lang="en-US" dirty="0" err="1"/>
              <a:t>classi</a:t>
            </a:r>
            <a:r>
              <a:rPr lang="en-US" dirty="0"/>
              <a:t> </a:t>
            </a:r>
            <a:r>
              <a:rPr lang="en-US" dirty="0" err="1"/>
              <a:t>matematikaga</a:t>
            </a:r>
            <a:r>
              <a:rPr lang="en-US" dirty="0"/>
              <a:t> </a:t>
            </a:r>
            <a:r>
              <a:rPr lang="en-US" dirty="0" err="1"/>
              <a:t>oid</a:t>
            </a:r>
            <a:r>
              <a:rPr lang="en-US" dirty="0"/>
              <a:t> </a:t>
            </a:r>
            <a:r>
              <a:rPr lang="en-US" dirty="0" err="1"/>
              <a:t>xususiyatlar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metodlardan</a:t>
            </a:r>
            <a:r>
              <a:rPr lang="en-US" dirty="0"/>
              <a:t> </a:t>
            </a:r>
            <a:r>
              <a:rPr lang="en-US" dirty="0" err="1"/>
              <a:t>iborat</a:t>
            </a:r>
            <a:r>
              <a:rPr lang="en-US" dirty="0"/>
              <a:t> </a:t>
            </a:r>
            <a:r>
              <a:rPr lang="en-US" dirty="0" err="1"/>
              <a:t>klassdir</a:t>
            </a:r>
            <a:r>
              <a:rPr lang="en-US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klassda</a:t>
            </a:r>
            <a:r>
              <a:rPr lang="en-US" dirty="0"/>
              <a:t> </a:t>
            </a:r>
            <a:r>
              <a:rPr lang="en-US" dirty="0" err="1"/>
              <a:t>matematikada</a:t>
            </a:r>
            <a:r>
              <a:rPr lang="en-US" dirty="0"/>
              <a:t> </a:t>
            </a:r>
            <a:r>
              <a:rPr lang="en-US" dirty="0" err="1"/>
              <a:t>keng</a:t>
            </a:r>
            <a:r>
              <a:rPr lang="en-US" dirty="0"/>
              <a:t> </a:t>
            </a:r>
            <a:r>
              <a:rPr lang="en-US" dirty="0" err="1"/>
              <a:t>qo‘llaniladigan</a:t>
            </a:r>
            <a:r>
              <a:rPr lang="en-US" dirty="0"/>
              <a:t> </a:t>
            </a:r>
            <a:r>
              <a:rPr lang="en-US" dirty="0" err="1"/>
              <a:t>xususiyatlar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funksiyalar</a:t>
            </a:r>
            <a:r>
              <a:rPr lang="en-US" dirty="0"/>
              <a:t> </a:t>
            </a:r>
            <a:r>
              <a:rPr lang="en-US" dirty="0" err="1"/>
              <a:t>mavjud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8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B9F4F3-CAC4-421D-8060-973EDE1CF7F5}"/>
              </a:ext>
            </a:extLst>
          </p:cNvPr>
          <p:cNvSpPr txBox="1"/>
          <p:nvPr/>
        </p:nvSpPr>
        <p:spPr>
          <a:xfrm>
            <a:off x="1649760" y="1627377"/>
            <a:ext cx="116368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err="1">
                <a:latin typeface="Arial Rounded MT Bold" panose="020F0704030504030204" pitchFamily="34" charset="0"/>
              </a:rPr>
              <a:t>Endichi</a:t>
            </a:r>
            <a:r>
              <a:rPr lang="en-US" sz="13800" dirty="0">
                <a:latin typeface="Arial Rounded MT Bold" panose="020F07040305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8398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E0C196-ACD9-446C-9B25-E126F762A34A}"/>
              </a:ext>
            </a:extLst>
          </p:cNvPr>
          <p:cNvSpPr txBox="1"/>
          <p:nvPr/>
        </p:nvSpPr>
        <p:spPr>
          <a:xfrm>
            <a:off x="238211" y="331236"/>
            <a:ext cx="116368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latin typeface="Arial Rounded MT Bold" panose="020F0704030504030204" pitchFamily="34" charset="0"/>
              </a:rPr>
              <a:t>Bugungi</a:t>
            </a:r>
            <a:r>
              <a:rPr lang="en-US" sz="8000" dirty="0">
                <a:latin typeface="Arial Rounded MT Bold" panose="020F0704030504030204" pitchFamily="34" charset="0"/>
              </a:rPr>
              <a:t> </a:t>
            </a:r>
            <a:r>
              <a:rPr lang="en-US" sz="8000" dirty="0" err="1">
                <a:latin typeface="Arial Rounded MT Bold" panose="020F0704030504030204" pitchFamily="34" charset="0"/>
              </a:rPr>
              <a:t>videoda</a:t>
            </a:r>
            <a:r>
              <a:rPr lang="en-US" sz="8000" dirty="0">
                <a:latin typeface="Arial Rounded MT Bold" panose="020F0704030504030204" pitchFamily="34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C1DC8-D74A-43D1-8814-3AA6A5842DF0}"/>
              </a:ext>
            </a:extLst>
          </p:cNvPr>
          <p:cNvSpPr txBox="1"/>
          <p:nvPr/>
        </p:nvSpPr>
        <p:spPr>
          <a:xfrm>
            <a:off x="238211" y="1922500"/>
            <a:ext cx="8037778" cy="388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" panose="020B0502040204020203" pitchFamily="34" charset="0"/>
              </a:rPr>
              <a:t>String (</a:t>
            </a:r>
            <a:r>
              <a:rPr lang="en-US" sz="2800" dirty="0" err="1">
                <a:latin typeface="Bahnschrift SemiBold" panose="020B0502040204020203" pitchFamily="34" charset="0"/>
              </a:rPr>
              <a:t>Satrlar</a:t>
            </a:r>
            <a:r>
              <a:rPr lang="en-US" sz="2800" dirty="0">
                <a:latin typeface="Bahnschrift SemiBold" panose="020B0502040204020203" pitchFamily="34" charset="0"/>
              </a:rPr>
              <a:t>)</a:t>
            </a: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" panose="020B0502040204020203" pitchFamily="34" charset="0"/>
              </a:rPr>
              <a:t>String </a:t>
            </a:r>
            <a:r>
              <a:rPr lang="en-US" sz="2800" dirty="0" err="1">
                <a:latin typeface="Bahnschrift SemiBold" panose="020B0502040204020203" pitchFamily="34" charset="0"/>
              </a:rPr>
              <a:t>uzunligi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va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tartib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raqamlari</a:t>
            </a:r>
            <a:endParaRPr lang="en-US" sz="2800" dirty="0">
              <a:latin typeface="Bahnschrift SemiBold" panose="020B0502040204020203" pitchFamily="3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Bahnschrift SemiBold" panose="020B0502040204020203" pitchFamily="34" charset="0"/>
              </a:rPr>
              <a:t>Stringga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oid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metodlar</a:t>
            </a:r>
            <a:endParaRPr lang="en-US" sz="2800" dirty="0">
              <a:latin typeface="Bahnschrift SemiBold" panose="020B0502040204020203" pitchFamily="3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" panose="020B0502040204020203" pitchFamily="34" charset="0"/>
              </a:rPr>
              <a:t>String </a:t>
            </a:r>
            <a:r>
              <a:rPr lang="en-US" sz="2800" dirty="0" err="1">
                <a:latin typeface="Bahnschrift SemiBold" panose="020B0502040204020203" pitchFamily="34" charset="0"/>
              </a:rPr>
              <a:t>shabloni</a:t>
            </a:r>
            <a:endParaRPr lang="en-US" sz="2800" dirty="0">
              <a:latin typeface="Bahnschrift SemiBold" panose="020B0502040204020203" pitchFamily="3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" panose="020B0502040204020203" pitchFamily="34" charset="0"/>
              </a:rPr>
              <a:t>Undefined &amp; Null</a:t>
            </a: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latin typeface="Bahnschrift SemiBold" panose="020B0502040204020203" pitchFamily="34" charset="0"/>
              </a:rPr>
              <a:t>Math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klassi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va</a:t>
            </a:r>
            <a:r>
              <a:rPr lang="en-US" sz="2800" dirty="0">
                <a:latin typeface="Bahnschrift SemiBold" panose="020B0502040204020203" pitchFamily="34" charset="0"/>
              </a:rPr>
              <a:t> Random (</a:t>
            </a:r>
            <a:r>
              <a:rPr lang="en-US" sz="2800" dirty="0" err="1">
                <a:latin typeface="Bahnschrift SemiBold" panose="020B0502040204020203" pitchFamily="34" charset="0"/>
              </a:rPr>
              <a:t>tasodifiy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raqamlar</a:t>
            </a:r>
            <a:r>
              <a:rPr lang="en-US" sz="2800" dirty="0">
                <a:latin typeface="Bahnschrift SemiBold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505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55C5C2-7EE9-47C7-A6A5-0E0E9C0373C0}"/>
              </a:ext>
            </a:extLst>
          </p:cNvPr>
          <p:cNvSpPr txBox="1"/>
          <p:nvPr/>
        </p:nvSpPr>
        <p:spPr>
          <a:xfrm>
            <a:off x="238211" y="331236"/>
            <a:ext cx="11636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 Rounded MT Bold" panose="020F0704030504030204" pitchFamily="34" charset="0"/>
              </a:rPr>
              <a:t>I.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E0932-9066-4145-9969-CF83257D9F89}"/>
              </a:ext>
            </a:extLst>
          </p:cNvPr>
          <p:cNvSpPr txBox="1"/>
          <p:nvPr/>
        </p:nvSpPr>
        <p:spPr>
          <a:xfrm>
            <a:off x="2030136" y="1770077"/>
            <a:ext cx="7667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“String – </a:t>
            </a:r>
            <a:r>
              <a:rPr lang="en-US" sz="4000" dirty="0" err="1"/>
              <a:t>belgilar</a:t>
            </a:r>
            <a:r>
              <a:rPr lang="en-US" sz="4000" dirty="0"/>
              <a:t> </a:t>
            </a:r>
            <a:r>
              <a:rPr lang="en-US" sz="4000" dirty="0" err="1"/>
              <a:t>birikmasidir</a:t>
            </a:r>
            <a:r>
              <a:rPr lang="en-US" sz="4000" dirty="0"/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4EC58-C052-49EE-9958-D55982A48D4D}"/>
              </a:ext>
            </a:extLst>
          </p:cNvPr>
          <p:cNvSpPr txBox="1"/>
          <p:nvPr/>
        </p:nvSpPr>
        <p:spPr>
          <a:xfrm>
            <a:off x="419450" y="2910980"/>
            <a:ext cx="82463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String har </a:t>
            </a:r>
            <a:r>
              <a:rPr lang="en-US" sz="2000" dirty="0" err="1"/>
              <a:t>doim</a:t>
            </a:r>
            <a:r>
              <a:rPr lang="en-US" sz="2000" dirty="0"/>
              <a:t> </a:t>
            </a:r>
            <a:r>
              <a:rPr lang="en-US" sz="2000" dirty="0" err="1"/>
              <a:t>qo‘shtirnoq</a:t>
            </a:r>
            <a:r>
              <a:rPr lang="en-US" sz="2000" dirty="0"/>
              <a:t> (</a:t>
            </a:r>
            <a:r>
              <a:rPr lang="en-US" sz="2000" dirty="0" err="1"/>
              <a:t>bittalik</a:t>
            </a:r>
            <a:r>
              <a:rPr lang="en-US" sz="2000" dirty="0"/>
              <a:t> </a:t>
            </a:r>
            <a:r>
              <a:rPr lang="en-US" sz="2000" dirty="0" err="1"/>
              <a:t>yoki</a:t>
            </a:r>
            <a:r>
              <a:rPr lang="en-US" sz="2000" dirty="0"/>
              <a:t> </a:t>
            </a:r>
            <a:r>
              <a:rPr lang="en-US" sz="2000" dirty="0" err="1"/>
              <a:t>ikktalik</a:t>
            </a:r>
            <a:r>
              <a:rPr lang="en-US" sz="2000" dirty="0"/>
              <a:t>) </a:t>
            </a:r>
            <a:r>
              <a:rPr lang="en-US" sz="2000" dirty="0" err="1"/>
              <a:t>ichida</a:t>
            </a:r>
            <a:r>
              <a:rPr lang="en-US" sz="2000" dirty="0"/>
              <a:t> </a:t>
            </a:r>
            <a:r>
              <a:rPr lang="en-US" sz="2000" dirty="0" err="1"/>
              <a:t>yozilishi</a:t>
            </a:r>
            <a:r>
              <a:rPr lang="en-US" sz="2000" dirty="0"/>
              <a:t> </a:t>
            </a:r>
            <a:r>
              <a:rPr lang="en-US" sz="2000" dirty="0" err="1"/>
              <a:t>kerak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     “Bu string”,   ‘</a:t>
            </a:r>
            <a:r>
              <a:rPr lang="en-US" sz="2000" dirty="0" err="1"/>
              <a:t>bu</a:t>
            </a:r>
            <a:r>
              <a:rPr lang="en-US" sz="2000" dirty="0"/>
              <a:t> ham string’,   “Bu string </a:t>
            </a:r>
            <a:r>
              <a:rPr lang="en-US" sz="2000" dirty="0" err="1"/>
              <a:t>emas</a:t>
            </a:r>
            <a:r>
              <a:rPr lang="en-US" sz="2000" dirty="0"/>
              <a:t>’,   ‘Bu ham String </a:t>
            </a:r>
            <a:r>
              <a:rPr lang="en-US" sz="2000" dirty="0" err="1"/>
              <a:t>emas</a:t>
            </a:r>
            <a:r>
              <a:rPr lang="en-US" sz="2000" dirty="0"/>
              <a:t>”.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Stringda</a:t>
            </a:r>
            <a:r>
              <a:rPr lang="en-US" sz="2000" dirty="0"/>
              <a:t> </a:t>
            </a:r>
            <a:r>
              <a:rPr lang="en-US" sz="2000" dirty="0" err="1"/>
              <a:t>boshidagi</a:t>
            </a:r>
            <a:r>
              <a:rPr lang="en-US" sz="2000" dirty="0"/>
              <a:t> </a:t>
            </a:r>
            <a:r>
              <a:rPr lang="en-US" sz="2000" dirty="0" err="1"/>
              <a:t>qo‘shtirnoq</a:t>
            </a:r>
            <a:r>
              <a:rPr lang="en-US" sz="2000" dirty="0"/>
              <a:t> </a:t>
            </a:r>
            <a:r>
              <a:rPr lang="en-US" sz="2000" dirty="0" err="1"/>
              <a:t>bilan</a:t>
            </a:r>
            <a:r>
              <a:rPr lang="en-US" sz="2000" dirty="0"/>
              <a:t> </a:t>
            </a:r>
            <a:r>
              <a:rPr lang="en-US" sz="2000" dirty="0" err="1"/>
              <a:t>oxiridagisi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xil</a:t>
            </a:r>
            <a:r>
              <a:rPr lang="en-US" sz="2000" dirty="0"/>
              <a:t> </a:t>
            </a:r>
            <a:r>
              <a:rPr lang="en-US" sz="2000" dirty="0" err="1"/>
              <a:t>bo‘lishi</a:t>
            </a:r>
            <a:r>
              <a:rPr lang="en-US" sz="2000" dirty="0"/>
              <a:t> </a:t>
            </a:r>
            <a:r>
              <a:rPr lang="en-US" sz="2000" dirty="0" err="1"/>
              <a:t>kerak</a:t>
            </a:r>
            <a:r>
              <a:rPr lang="en-US" sz="20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Bitta</a:t>
            </a:r>
            <a:r>
              <a:rPr lang="en-US" sz="2000" dirty="0"/>
              <a:t> </a:t>
            </a:r>
            <a:r>
              <a:rPr lang="en-US" sz="2000" dirty="0" err="1"/>
              <a:t>turdagi</a:t>
            </a:r>
            <a:r>
              <a:rPr lang="en-US" sz="2000" dirty="0"/>
              <a:t> </a:t>
            </a:r>
            <a:r>
              <a:rPr lang="en-US" sz="2000" dirty="0" err="1"/>
              <a:t>qo‘shtirnoq</a:t>
            </a:r>
            <a:r>
              <a:rPr lang="en-US" sz="2000" dirty="0"/>
              <a:t> </a:t>
            </a:r>
            <a:r>
              <a:rPr lang="en-US" sz="2000" dirty="0" err="1"/>
              <a:t>ichida</a:t>
            </a:r>
            <a:r>
              <a:rPr lang="en-US" sz="2000" dirty="0"/>
              <a:t> </a:t>
            </a:r>
            <a:r>
              <a:rPr lang="en-US" sz="2000" dirty="0" err="1"/>
              <a:t>ikkinchi</a:t>
            </a:r>
            <a:r>
              <a:rPr lang="en-US" sz="2000" dirty="0"/>
              <a:t> </a:t>
            </a:r>
            <a:r>
              <a:rPr lang="en-US" sz="2000" dirty="0" err="1"/>
              <a:t>turdagisini</a:t>
            </a:r>
            <a:r>
              <a:rPr lang="en-US" sz="2000" dirty="0"/>
              <a:t> </a:t>
            </a:r>
            <a:r>
              <a:rPr lang="en-US" sz="2000" dirty="0" err="1"/>
              <a:t>ishlatish</a:t>
            </a:r>
            <a:r>
              <a:rPr lang="en-US" sz="2000" dirty="0"/>
              <a:t> </a:t>
            </a:r>
            <a:r>
              <a:rPr lang="en-US" sz="2000" dirty="0" err="1"/>
              <a:t>mumkin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4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7BEC8D-72A9-44AA-B646-76CCEEED2679}"/>
              </a:ext>
            </a:extLst>
          </p:cNvPr>
          <p:cNvSpPr txBox="1"/>
          <p:nvPr/>
        </p:nvSpPr>
        <p:spPr>
          <a:xfrm>
            <a:off x="238211" y="331236"/>
            <a:ext cx="11636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</a:rPr>
              <a:t>String </a:t>
            </a:r>
            <a:r>
              <a:rPr lang="en-US" sz="4400" dirty="0" err="1">
                <a:latin typeface="Arial Rounded MT Bold" panose="020F0704030504030204" pitchFamily="34" charset="0"/>
              </a:rPr>
              <a:t>uzunlik</a:t>
            </a:r>
            <a:r>
              <a:rPr lang="en-US" sz="4400" dirty="0">
                <a:latin typeface="Arial Rounded MT Bold" panose="020F0704030504030204" pitchFamily="34" charset="0"/>
              </a:rPr>
              <a:t> </a:t>
            </a:r>
            <a:r>
              <a:rPr lang="en-US" sz="4400" dirty="0" err="1">
                <a:latin typeface="Arial Rounded MT Bold" panose="020F0704030504030204" pitchFamily="34" charset="0"/>
              </a:rPr>
              <a:t>va</a:t>
            </a:r>
            <a:r>
              <a:rPr lang="en-US" sz="4400" dirty="0">
                <a:latin typeface="Arial Rounded MT Bold" panose="020F0704030504030204" pitchFamily="34" charset="0"/>
              </a:rPr>
              <a:t> </a:t>
            </a:r>
            <a:r>
              <a:rPr lang="en-US" sz="4400" dirty="0" err="1">
                <a:latin typeface="Arial Rounded MT Bold" panose="020F0704030504030204" pitchFamily="34" charset="0"/>
              </a:rPr>
              <a:t>tartib</a:t>
            </a:r>
            <a:r>
              <a:rPr lang="en-US" sz="4400" dirty="0">
                <a:latin typeface="Arial Rounded MT Bold" panose="020F0704030504030204" pitchFamily="34" charset="0"/>
              </a:rPr>
              <a:t> </a:t>
            </a:r>
            <a:r>
              <a:rPr lang="en-US" sz="4400" dirty="0" err="1">
                <a:latin typeface="Arial Rounded MT Bold" panose="020F0704030504030204" pitchFamily="34" charset="0"/>
              </a:rPr>
              <a:t>raqamlari</a:t>
            </a:r>
            <a:r>
              <a:rPr lang="en-US" sz="4400" dirty="0">
                <a:latin typeface="Arial Rounded MT Bold" panose="020F0704030504030204" pitchFamily="34" charset="0"/>
              </a:rPr>
              <a:t> (</a:t>
            </a:r>
            <a:r>
              <a:rPr lang="en-US" sz="4400" dirty="0" err="1">
                <a:latin typeface="Arial Rounded MT Bold" panose="020F0704030504030204" pitchFamily="34" charset="0"/>
              </a:rPr>
              <a:t>indexi</a:t>
            </a:r>
            <a:r>
              <a:rPr lang="en-US" sz="4400" dirty="0">
                <a:latin typeface="Arial Rounded MT Bold" panose="020F0704030504030204" pitchFamily="34" charset="0"/>
              </a:rPr>
              <a:t>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FB1D1DF-8EE6-4B15-AC99-893212389CB1}"/>
              </a:ext>
            </a:extLst>
          </p:cNvPr>
          <p:cNvGrpSpPr/>
          <p:nvPr/>
        </p:nvGrpSpPr>
        <p:grpSpPr>
          <a:xfrm>
            <a:off x="645255" y="1652632"/>
            <a:ext cx="7370222" cy="1776368"/>
            <a:chOff x="645255" y="1652632"/>
            <a:chExt cx="7370222" cy="177636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A638605-C813-421E-98B5-55314103E7E0}"/>
                </a:ext>
              </a:extLst>
            </p:cNvPr>
            <p:cNvGrpSpPr/>
            <p:nvPr/>
          </p:nvGrpSpPr>
          <p:grpSpPr>
            <a:xfrm>
              <a:off x="645255" y="1652632"/>
              <a:ext cx="7370222" cy="1104741"/>
              <a:chOff x="645255" y="1652632"/>
              <a:chExt cx="7370222" cy="1104741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8176902-916E-4C31-8928-3CE2E2A0BA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255" y="1652632"/>
                <a:ext cx="1103152" cy="1103152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1940F53A-B411-4FE7-8D40-B83825D7C9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0143" y="1652632"/>
                <a:ext cx="1103153" cy="1104741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CB20536D-1275-440A-808F-C244FB103B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5033" y="1652633"/>
                <a:ext cx="1103154" cy="1103154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603D0BA0-1235-489E-A725-1003EABD95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9924" y="1652632"/>
                <a:ext cx="1103153" cy="1103153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5371AE58-3AC1-485D-A847-C10C67C6A1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4814" y="1652633"/>
                <a:ext cx="1097360" cy="1103152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B13328-442C-4668-B569-3BFEEF42C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3911" y="1652632"/>
                <a:ext cx="1101566" cy="1103152"/>
              </a:xfrm>
              <a:prstGeom prst="rect">
                <a:avLst/>
              </a:prstGeom>
            </p:spPr>
          </p:pic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FC685B-C94E-40FA-9564-4E4AD983317B}"/>
                </a:ext>
              </a:extLst>
            </p:cNvPr>
            <p:cNvSpPr txBox="1"/>
            <p:nvPr/>
          </p:nvSpPr>
          <p:spPr>
            <a:xfrm>
              <a:off x="895145" y="2598003"/>
              <a:ext cx="3016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8CACC-5A28-44B1-84DA-DCA1AD10BB9A}"/>
                </a:ext>
              </a:extLst>
            </p:cNvPr>
            <p:cNvSpPr txBox="1"/>
            <p:nvPr/>
          </p:nvSpPr>
          <p:spPr>
            <a:xfrm>
              <a:off x="2201612" y="2598002"/>
              <a:ext cx="3016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23F6AD-913A-4F3E-A403-079AE15D3E7A}"/>
                </a:ext>
              </a:extLst>
            </p:cNvPr>
            <p:cNvSpPr txBox="1"/>
            <p:nvPr/>
          </p:nvSpPr>
          <p:spPr>
            <a:xfrm>
              <a:off x="3456501" y="2598001"/>
              <a:ext cx="3016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662D3C-3D87-483A-A6F1-149EE1DD5876}"/>
                </a:ext>
              </a:extLst>
            </p:cNvPr>
            <p:cNvSpPr txBox="1"/>
            <p:nvPr/>
          </p:nvSpPr>
          <p:spPr>
            <a:xfrm>
              <a:off x="4698218" y="2598001"/>
              <a:ext cx="3016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C1EDCB-312E-4FB3-AD2E-8F6E7FFD1571}"/>
                </a:ext>
              </a:extLst>
            </p:cNvPr>
            <p:cNvSpPr txBox="1"/>
            <p:nvPr/>
          </p:nvSpPr>
          <p:spPr>
            <a:xfrm>
              <a:off x="5957367" y="2598001"/>
              <a:ext cx="3016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8088207-1C75-4731-AA56-F1D6D0D6CF64}"/>
                </a:ext>
              </a:extLst>
            </p:cNvPr>
            <p:cNvSpPr txBox="1"/>
            <p:nvPr/>
          </p:nvSpPr>
          <p:spPr>
            <a:xfrm>
              <a:off x="7216516" y="2598000"/>
              <a:ext cx="3016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5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368B858-5743-45A2-A4E2-17CBC89DFAF0}"/>
              </a:ext>
            </a:extLst>
          </p:cNvPr>
          <p:cNvSpPr txBox="1"/>
          <p:nvPr/>
        </p:nvSpPr>
        <p:spPr>
          <a:xfrm>
            <a:off x="645255" y="3307739"/>
            <a:ext cx="7785681" cy="1993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JavaScriptda</a:t>
            </a:r>
            <a:r>
              <a:rPr lang="en-US" sz="1600" dirty="0"/>
              <a:t> (</a:t>
            </a:r>
            <a:r>
              <a:rPr lang="en-US" sz="1600" dirty="0" err="1"/>
              <a:t>boshqa</a:t>
            </a:r>
            <a:r>
              <a:rPr lang="en-US" sz="1600" dirty="0"/>
              <a:t> </a:t>
            </a:r>
            <a:r>
              <a:rPr lang="en-US" sz="1600" dirty="0" err="1"/>
              <a:t>tillarda</a:t>
            </a:r>
            <a:r>
              <a:rPr lang="en-US" sz="1600" dirty="0"/>
              <a:t> ham) string </a:t>
            </a:r>
            <a:r>
              <a:rPr lang="en-US" sz="1600" dirty="0" err="1"/>
              <a:t>belgilarini</a:t>
            </a:r>
            <a:r>
              <a:rPr lang="en-US" sz="1600" dirty="0"/>
              <a:t> </a:t>
            </a:r>
            <a:r>
              <a:rPr lang="en-US" sz="1600" dirty="0" err="1"/>
              <a:t>tartiblash</a:t>
            </a:r>
            <a:r>
              <a:rPr lang="en-US" sz="1600" dirty="0"/>
              <a:t> 0dan </a:t>
            </a:r>
            <a:r>
              <a:rPr lang="en-US" sz="1600" dirty="0" err="1"/>
              <a:t>boshlanadi</a:t>
            </a:r>
            <a:endParaRPr lang="en-US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Stringlarda</a:t>
            </a:r>
            <a:r>
              <a:rPr lang="en-US" sz="1600" dirty="0"/>
              <a:t> </a:t>
            </a:r>
            <a:r>
              <a:rPr lang="en-US" sz="1600" dirty="0" err="1"/>
              <a:t>avvaldan</a:t>
            </a:r>
            <a:r>
              <a:rPr lang="en-US" sz="1600" dirty="0"/>
              <a:t> </a:t>
            </a:r>
            <a:r>
              <a:rPr lang="en-US" sz="1600" dirty="0" err="1"/>
              <a:t>o‘rnatilgan</a:t>
            </a:r>
            <a:r>
              <a:rPr lang="en-US" sz="1600" dirty="0"/>
              <a:t> length </a:t>
            </a:r>
            <a:r>
              <a:rPr lang="en-US" sz="1600" dirty="0" err="1"/>
              <a:t>xususiyati</a:t>
            </a:r>
            <a:r>
              <a:rPr lang="en-US" sz="1600" dirty="0"/>
              <a:t> </a:t>
            </a:r>
            <a:r>
              <a:rPr lang="en-US" sz="1600" dirty="0" err="1"/>
              <a:t>bor</a:t>
            </a:r>
            <a:r>
              <a:rPr lang="en-US" sz="1600" dirty="0"/>
              <a:t> u </a:t>
            </a:r>
            <a:r>
              <a:rPr lang="en-US" sz="1600" dirty="0" err="1"/>
              <a:t>orqali</a:t>
            </a:r>
            <a:r>
              <a:rPr lang="en-US" sz="1600" dirty="0"/>
              <a:t> string </a:t>
            </a:r>
            <a:r>
              <a:rPr lang="en-US" sz="1600" dirty="0" err="1"/>
              <a:t>uzunligini</a:t>
            </a:r>
            <a:endParaRPr lang="en-US" sz="1600" dirty="0"/>
          </a:p>
          <a:p>
            <a:pPr>
              <a:lnSpc>
                <a:spcPct val="200000"/>
              </a:lnSpc>
            </a:pPr>
            <a:r>
              <a:rPr lang="en-US" sz="1600" dirty="0"/>
              <a:t>      </a:t>
            </a:r>
            <a:r>
              <a:rPr lang="en-US" sz="1600" dirty="0" err="1"/>
              <a:t>aniqlash</a:t>
            </a:r>
            <a:r>
              <a:rPr lang="en-US" sz="1600" dirty="0"/>
              <a:t> </a:t>
            </a:r>
            <a:r>
              <a:rPr lang="en-US" sz="1600" dirty="0" err="1"/>
              <a:t>mumkin</a:t>
            </a:r>
            <a:endParaRPr lang="en-US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length </a:t>
            </a:r>
            <a:r>
              <a:rPr lang="en-US" sz="1600" dirty="0" err="1"/>
              <a:t>xususiyati</a:t>
            </a:r>
            <a:r>
              <a:rPr lang="en-US" sz="1600" dirty="0"/>
              <a:t> </a:t>
            </a:r>
            <a:r>
              <a:rPr lang="en-US" sz="1600" dirty="0" err="1"/>
              <a:t>Stringdagi</a:t>
            </a:r>
            <a:r>
              <a:rPr lang="en-US" sz="1600" dirty="0"/>
              <a:t> </a:t>
            </a:r>
            <a:r>
              <a:rPr lang="en-US" sz="1600" dirty="0" err="1"/>
              <a:t>belgilar</a:t>
            </a:r>
            <a:r>
              <a:rPr lang="en-US" sz="1600" dirty="0"/>
              <a:t> </a:t>
            </a:r>
            <a:r>
              <a:rPr lang="en-US" sz="1600" dirty="0" err="1"/>
              <a:t>sonini</a:t>
            </a:r>
            <a:r>
              <a:rPr lang="en-US" sz="1600" dirty="0"/>
              <a:t> </a:t>
            </a:r>
            <a:r>
              <a:rPr lang="en-US" sz="1600" dirty="0" err="1"/>
              <a:t>ko’rsatadi</a:t>
            </a:r>
            <a:r>
              <a:rPr lang="en-US" sz="1600" dirty="0"/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E09B04-A479-4357-BA40-C17F5699D798}"/>
              </a:ext>
            </a:extLst>
          </p:cNvPr>
          <p:cNvSpPr txBox="1"/>
          <p:nvPr/>
        </p:nvSpPr>
        <p:spPr>
          <a:xfrm>
            <a:off x="729842" y="5578679"/>
            <a:ext cx="758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Bilish</a:t>
            </a:r>
            <a:r>
              <a:rPr lang="en-US" b="1" dirty="0"/>
              <a:t> </a:t>
            </a:r>
            <a:r>
              <a:rPr lang="en-US" b="1" dirty="0" err="1"/>
              <a:t>muhim</a:t>
            </a:r>
            <a:r>
              <a:rPr lang="en-US" b="1" dirty="0"/>
              <a:t>! </a:t>
            </a:r>
            <a:r>
              <a:rPr lang="en-US" dirty="0" err="1"/>
              <a:t>String.length</a:t>
            </a:r>
            <a:r>
              <a:rPr lang="en-US" dirty="0"/>
              <a:t> </a:t>
            </a:r>
            <a:r>
              <a:rPr lang="en-US" dirty="0" err="1"/>
              <a:t>stringning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oxirgi</a:t>
            </a:r>
            <a:r>
              <a:rPr lang="en-US" dirty="0"/>
              <a:t> </a:t>
            </a:r>
            <a:r>
              <a:rPr lang="en-US" dirty="0" err="1"/>
              <a:t>belgisining</a:t>
            </a:r>
            <a:r>
              <a:rPr lang="en-US" dirty="0"/>
              <a:t> </a:t>
            </a:r>
            <a:r>
              <a:rPr lang="en-US" dirty="0" err="1"/>
              <a:t>tartib</a:t>
            </a:r>
            <a:r>
              <a:rPr lang="en-US" dirty="0"/>
              <a:t> </a:t>
            </a:r>
            <a:r>
              <a:rPr lang="en-US" dirty="0" err="1"/>
              <a:t>raqamini</a:t>
            </a:r>
            <a:endParaRPr lang="en-US" dirty="0"/>
          </a:p>
          <a:p>
            <a:r>
              <a:rPr lang="en-US" dirty="0" err="1"/>
              <a:t>ko‘rsatmaydi</a:t>
            </a:r>
            <a:r>
              <a:rPr lang="en-US" dirty="0"/>
              <a:t> </a:t>
            </a:r>
            <a:r>
              <a:rPr lang="en-US" dirty="0" err="1"/>
              <a:t>balki</a:t>
            </a:r>
            <a:r>
              <a:rPr lang="en-US" dirty="0"/>
              <a:t> </a:t>
            </a:r>
            <a:r>
              <a:rPr lang="en-US" dirty="0" err="1"/>
              <a:t>belgilarning</a:t>
            </a:r>
            <a:r>
              <a:rPr lang="en-US" dirty="0"/>
              <a:t> </a:t>
            </a:r>
            <a:r>
              <a:rPr lang="en-US" dirty="0" err="1"/>
              <a:t>umumiy</a:t>
            </a:r>
            <a:r>
              <a:rPr lang="en-US" dirty="0"/>
              <a:t> </a:t>
            </a:r>
            <a:r>
              <a:rPr lang="en-US" dirty="0" err="1"/>
              <a:t>sonini</a:t>
            </a:r>
            <a:r>
              <a:rPr lang="en-US" dirty="0"/>
              <a:t> </a:t>
            </a:r>
            <a:r>
              <a:rPr lang="en-US" dirty="0" err="1"/>
              <a:t>ko‘rsatadi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DF494E-886A-4163-AFE6-ED2109FE5D4A}"/>
              </a:ext>
            </a:extLst>
          </p:cNvPr>
          <p:cNvSpPr txBox="1"/>
          <p:nvPr/>
        </p:nvSpPr>
        <p:spPr>
          <a:xfrm>
            <a:off x="238211" y="331236"/>
            <a:ext cx="11636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</a:rPr>
              <a:t>String </a:t>
            </a:r>
            <a:r>
              <a:rPr lang="en-US" sz="4400" dirty="0" err="1">
                <a:latin typeface="Arial Rounded MT Bold" panose="020F0704030504030204" pitchFamily="34" charset="0"/>
              </a:rPr>
              <a:t>konkatenatsiyasi</a:t>
            </a:r>
            <a:r>
              <a:rPr lang="en-US" sz="4400" dirty="0">
                <a:latin typeface="Arial Rounded MT Bold" panose="020F0704030504030204" pitchFamily="34" charset="0"/>
              </a:rPr>
              <a:t> (</a:t>
            </a:r>
            <a:r>
              <a:rPr lang="en-US" sz="4400" dirty="0" err="1">
                <a:latin typeface="Arial Rounded MT Bold" panose="020F0704030504030204" pitchFamily="34" charset="0"/>
              </a:rPr>
              <a:t>Stringlarni</a:t>
            </a:r>
            <a:r>
              <a:rPr lang="en-US" sz="4400" dirty="0">
                <a:latin typeface="Arial Rounded MT Bold" panose="020F0704030504030204" pitchFamily="34" charset="0"/>
              </a:rPr>
              <a:t> </a:t>
            </a:r>
            <a:r>
              <a:rPr lang="en-US" sz="4400" dirty="0" err="1">
                <a:latin typeface="Arial Rounded MT Bold" panose="020F0704030504030204" pitchFamily="34" charset="0"/>
              </a:rPr>
              <a:t>ulash</a:t>
            </a:r>
            <a:r>
              <a:rPr lang="en-US" sz="4400" dirty="0">
                <a:latin typeface="Arial Rounded MT Bold" panose="020F0704030504030204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63796-ECCE-40C4-B6E4-3AF3CCED0C79}"/>
              </a:ext>
            </a:extLst>
          </p:cNvPr>
          <p:cNvSpPr txBox="1"/>
          <p:nvPr/>
        </p:nvSpPr>
        <p:spPr>
          <a:xfrm>
            <a:off x="402672" y="1501629"/>
            <a:ext cx="8036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tillarida</a:t>
            </a:r>
            <a:r>
              <a:rPr lang="en-US" dirty="0"/>
              <a:t> </a:t>
            </a:r>
            <a:r>
              <a:rPr lang="en-US" dirty="0" err="1"/>
              <a:t>ikkita</a:t>
            </a:r>
            <a:r>
              <a:rPr lang="en-US" dirty="0"/>
              <a:t> </a:t>
            </a:r>
            <a:r>
              <a:rPr lang="en-US" dirty="0" err="1"/>
              <a:t>matnni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biriga</a:t>
            </a:r>
            <a:r>
              <a:rPr lang="en-US" dirty="0"/>
              <a:t> </a:t>
            </a:r>
            <a:r>
              <a:rPr lang="en-US" dirty="0" err="1"/>
              <a:t>ulash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</a:t>
            </a:r>
            <a:r>
              <a:rPr lang="en-US" dirty="0" err="1"/>
              <a:t>Buni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javascriptda</a:t>
            </a:r>
            <a:r>
              <a:rPr lang="en-US" dirty="0"/>
              <a:t> + </a:t>
            </a:r>
            <a:r>
              <a:rPr lang="en-US" dirty="0" err="1"/>
              <a:t>belgisidan</a:t>
            </a:r>
            <a:r>
              <a:rPr lang="en-US" dirty="0"/>
              <a:t> </a:t>
            </a:r>
            <a:r>
              <a:rPr lang="en-US" dirty="0" err="1"/>
              <a:t>foydalaniladi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7E0270-B352-401E-BF89-E2A66C1493B6}"/>
              </a:ext>
            </a:extLst>
          </p:cNvPr>
          <p:cNvSpPr txBox="1"/>
          <p:nvPr/>
        </p:nvSpPr>
        <p:spPr>
          <a:xfrm>
            <a:off x="545284" y="2508308"/>
            <a:ext cx="7952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Salom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Dunyo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 = a + b;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Natija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SalomDunyo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bo‘ladi</a:t>
            </a:r>
            <a:endParaRPr lang="en-US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335A6-6043-4BBD-87EE-87008286ADA2}"/>
              </a:ext>
            </a:extLst>
          </p:cNvPr>
          <p:cNvSpPr txBox="1"/>
          <p:nvPr/>
        </p:nvSpPr>
        <p:spPr>
          <a:xfrm>
            <a:off x="545284" y="3791986"/>
            <a:ext cx="7952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Salom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Dunyo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 = a + b;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Bunda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Salom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Dunyo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DE1925-9F39-42E3-B638-2A50DA311706}"/>
              </a:ext>
            </a:extLst>
          </p:cNvPr>
          <p:cNvSpPr txBox="1"/>
          <p:nvPr/>
        </p:nvSpPr>
        <p:spPr>
          <a:xfrm>
            <a:off x="545284" y="5033205"/>
            <a:ext cx="7952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ism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Anvar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Salom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”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ism;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Natija“Salom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Anvar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385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D0F5B8-D211-460E-9B0B-4E113B10FB23}"/>
              </a:ext>
            </a:extLst>
          </p:cNvPr>
          <p:cNvSpPr txBox="1"/>
          <p:nvPr/>
        </p:nvSpPr>
        <p:spPr>
          <a:xfrm>
            <a:off x="238211" y="331236"/>
            <a:ext cx="11636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</a:rPr>
              <a:t>String </a:t>
            </a:r>
            <a:r>
              <a:rPr lang="en-US" sz="4400" dirty="0" err="1">
                <a:latin typeface="Arial Rounded MT Bold" panose="020F0704030504030204" pitchFamily="34" charset="0"/>
              </a:rPr>
              <a:t>metodlari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1C9D1-9356-489F-A259-79C7F7D870AE}"/>
              </a:ext>
            </a:extLst>
          </p:cNvPr>
          <p:cNvSpPr txBox="1"/>
          <p:nvPr/>
        </p:nvSpPr>
        <p:spPr>
          <a:xfrm>
            <a:off x="238211" y="1277604"/>
            <a:ext cx="9367183" cy="396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Zamonaviy</a:t>
            </a:r>
            <a:r>
              <a:rPr lang="en-US" sz="1600" dirty="0"/>
              <a:t> </a:t>
            </a:r>
            <a:r>
              <a:rPr lang="en-US" sz="1600" dirty="0" err="1"/>
              <a:t>dasturlash</a:t>
            </a:r>
            <a:r>
              <a:rPr lang="en-US" sz="1600" dirty="0"/>
              <a:t> </a:t>
            </a:r>
            <a:r>
              <a:rPr lang="en-US" sz="1600" dirty="0" err="1"/>
              <a:t>tillarida</a:t>
            </a:r>
            <a:r>
              <a:rPr lang="en-US" sz="1600" dirty="0"/>
              <a:t> </a:t>
            </a:r>
            <a:r>
              <a:rPr lang="en-US" sz="1600" dirty="0" err="1"/>
              <a:t>stringlarni</a:t>
            </a:r>
            <a:r>
              <a:rPr lang="en-US" sz="1600" dirty="0"/>
              <a:t> </a:t>
            </a:r>
            <a:r>
              <a:rPr lang="en-US" sz="1600" dirty="0" err="1"/>
              <a:t>o‘rnatilgan</a:t>
            </a:r>
            <a:r>
              <a:rPr lang="en-US" sz="1600" dirty="0"/>
              <a:t> </a:t>
            </a:r>
            <a:r>
              <a:rPr lang="en-US" sz="1600" dirty="0" err="1"/>
              <a:t>metodlari</a:t>
            </a:r>
            <a:r>
              <a:rPr lang="en-US" sz="1600" dirty="0"/>
              <a:t> </a:t>
            </a:r>
            <a:r>
              <a:rPr lang="en-US" sz="1600" dirty="0" err="1"/>
              <a:t>bo‘ladi</a:t>
            </a:r>
            <a:r>
              <a:rPr lang="en-US" sz="1600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Ushbu</a:t>
            </a:r>
            <a:r>
              <a:rPr lang="en-US" sz="1600" dirty="0"/>
              <a:t> </a:t>
            </a:r>
            <a:r>
              <a:rPr lang="en-US" sz="1600" dirty="0" err="1"/>
              <a:t>metodlar</a:t>
            </a:r>
            <a:r>
              <a:rPr lang="en-US" sz="1600" dirty="0"/>
              <a:t> </a:t>
            </a:r>
            <a:r>
              <a:rPr lang="en-US" sz="1600" dirty="0" err="1"/>
              <a:t>orqali</a:t>
            </a:r>
            <a:r>
              <a:rPr lang="en-US" sz="1600" dirty="0"/>
              <a:t> </a:t>
            </a:r>
            <a:r>
              <a:rPr lang="en-US" sz="1600" dirty="0" err="1"/>
              <a:t>stringlar</a:t>
            </a:r>
            <a:r>
              <a:rPr lang="en-US" sz="1600" dirty="0"/>
              <a:t> </a:t>
            </a:r>
            <a:r>
              <a:rPr lang="en-US" sz="1600" dirty="0" err="1"/>
              <a:t>ustida</a:t>
            </a:r>
            <a:r>
              <a:rPr lang="en-US" sz="1600" dirty="0"/>
              <a:t> </a:t>
            </a:r>
            <a:r>
              <a:rPr lang="en-US" sz="1600" dirty="0" err="1"/>
              <a:t>amallar</a:t>
            </a:r>
            <a:r>
              <a:rPr lang="en-US" sz="1600" dirty="0"/>
              <a:t> </a:t>
            </a:r>
            <a:r>
              <a:rPr lang="en-US" sz="1600" dirty="0" err="1"/>
              <a:t>bajarsa</a:t>
            </a:r>
            <a:r>
              <a:rPr lang="en-US" sz="1600" dirty="0"/>
              <a:t> </a:t>
            </a:r>
            <a:r>
              <a:rPr lang="en-US" sz="1600" dirty="0" err="1"/>
              <a:t>bo‘ladi</a:t>
            </a:r>
            <a:r>
              <a:rPr lang="en-US" sz="1600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Har </a:t>
            </a:r>
            <a:r>
              <a:rPr lang="en-US" sz="1600" dirty="0" err="1"/>
              <a:t>qanday</a:t>
            </a:r>
            <a:r>
              <a:rPr lang="en-US" sz="1600" dirty="0"/>
              <a:t> </a:t>
            </a:r>
            <a:r>
              <a:rPr lang="en-US" sz="1600" dirty="0" err="1"/>
              <a:t>metodni</a:t>
            </a:r>
            <a:r>
              <a:rPr lang="en-US" sz="1600" dirty="0"/>
              <a:t> </a:t>
            </a:r>
            <a:r>
              <a:rPr lang="en-US" sz="1600" dirty="0" err="1"/>
              <a:t>ishlatish</a:t>
            </a:r>
            <a:r>
              <a:rPr lang="en-US" sz="1600" dirty="0"/>
              <a:t> </a:t>
            </a:r>
            <a:r>
              <a:rPr lang="en-US" sz="1600" dirty="0" err="1"/>
              <a:t>uchun</a:t>
            </a:r>
            <a:r>
              <a:rPr lang="en-US" sz="1600" dirty="0"/>
              <a:t> </a:t>
            </a:r>
            <a:r>
              <a:rPr lang="en-US" sz="1600" dirty="0" err="1"/>
              <a:t>oxiriga</a:t>
            </a:r>
            <a:r>
              <a:rPr lang="en-US" sz="1600" dirty="0"/>
              <a:t> </a:t>
            </a:r>
            <a:r>
              <a:rPr lang="en-US" sz="1600" dirty="0" err="1"/>
              <a:t>qavs</a:t>
            </a:r>
            <a:r>
              <a:rPr lang="en-US" sz="1600" dirty="0"/>
              <a:t> </a:t>
            </a:r>
            <a:r>
              <a:rPr lang="en-US" sz="1600" dirty="0" err="1"/>
              <a:t>belgilari</a:t>
            </a:r>
            <a:r>
              <a:rPr lang="en-US" sz="1600" dirty="0"/>
              <a:t> </a:t>
            </a:r>
            <a:r>
              <a:rPr lang="en-US" sz="1600" dirty="0" err="1"/>
              <a:t>qo‘yiladi</a:t>
            </a:r>
            <a:r>
              <a:rPr lang="en-US" sz="1600" dirty="0"/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Metodlarni</a:t>
            </a:r>
            <a:r>
              <a:rPr lang="en-US" sz="1600" dirty="0"/>
              <a:t> </a:t>
            </a:r>
            <a:r>
              <a:rPr lang="en-US" sz="1600" dirty="0" err="1"/>
              <a:t>ketma-ket</a:t>
            </a:r>
            <a:r>
              <a:rPr lang="en-US" sz="1600" dirty="0"/>
              <a:t> </a:t>
            </a:r>
            <a:r>
              <a:rPr lang="en-US" sz="1600" dirty="0" err="1"/>
              <a:t>zanjirlash</a:t>
            </a:r>
            <a:r>
              <a:rPr lang="en-US" sz="1600" dirty="0"/>
              <a:t> </a:t>
            </a:r>
            <a:r>
              <a:rPr lang="en-US" sz="1600" dirty="0" err="1"/>
              <a:t>mumkin</a:t>
            </a:r>
            <a:endParaRPr lang="en-US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Argumentli</a:t>
            </a:r>
            <a:r>
              <a:rPr lang="en-US" sz="1600" dirty="0"/>
              <a:t> String </a:t>
            </a:r>
            <a:r>
              <a:rPr lang="en-US" sz="1600" dirty="0" err="1"/>
              <a:t>metodlari</a:t>
            </a:r>
            <a:r>
              <a:rPr lang="en-US" sz="1600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Argumentli</a:t>
            </a:r>
            <a:r>
              <a:rPr lang="en-US" sz="1600" dirty="0"/>
              <a:t> String </a:t>
            </a:r>
            <a:r>
              <a:rPr lang="en-US" sz="1600" dirty="0" err="1"/>
              <a:t>metodlari</a:t>
            </a:r>
            <a:r>
              <a:rPr lang="en-US" sz="1600" dirty="0"/>
              <a:t> </a:t>
            </a:r>
            <a:r>
              <a:rPr lang="en-US" sz="1600" dirty="0" err="1"/>
              <a:t>foydalanuvchi</a:t>
            </a:r>
            <a:r>
              <a:rPr lang="en-US" sz="1600" dirty="0"/>
              <a:t> </a:t>
            </a:r>
            <a:r>
              <a:rPr lang="en-US" sz="1600" dirty="0" err="1"/>
              <a:t>tarafidan</a:t>
            </a:r>
            <a:r>
              <a:rPr lang="en-US" sz="1600" dirty="0"/>
              <a:t> </a:t>
            </a:r>
            <a:r>
              <a:rPr lang="en-US" sz="1600" dirty="0" err="1"/>
              <a:t>berilgan</a:t>
            </a:r>
            <a:r>
              <a:rPr lang="en-US" sz="1600" dirty="0"/>
              <a:t> </a:t>
            </a:r>
            <a:r>
              <a:rPr lang="en-US" sz="1600" dirty="0" err="1"/>
              <a:t>argumentga</a:t>
            </a:r>
            <a:r>
              <a:rPr lang="en-US" sz="1600" dirty="0"/>
              <a:t> </a:t>
            </a:r>
            <a:r>
              <a:rPr lang="en-US" sz="1600" dirty="0" err="1"/>
              <a:t>ko‘ra</a:t>
            </a:r>
            <a:r>
              <a:rPr lang="en-US" sz="1600" dirty="0"/>
              <a:t> </a:t>
            </a:r>
            <a:r>
              <a:rPr lang="en-US" sz="1600" dirty="0" err="1"/>
              <a:t>ma’lum</a:t>
            </a:r>
            <a:r>
              <a:rPr lang="en-US" sz="1600" dirty="0"/>
              <a:t> </a:t>
            </a:r>
            <a:r>
              <a:rPr lang="en-US" sz="1600" dirty="0" err="1"/>
              <a:t>vazifani</a:t>
            </a:r>
            <a:endParaRPr lang="en-US" sz="1600" dirty="0"/>
          </a:p>
          <a:p>
            <a:pPr>
              <a:lnSpc>
                <a:spcPct val="200000"/>
              </a:lnSpc>
            </a:pPr>
            <a:r>
              <a:rPr lang="en-US" sz="1600" dirty="0" err="1"/>
              <a:t>bajaradi</a:t>
            </a:r>
            <a:endParaRPr lang="en-US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848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F29DE-1EC3-453C-8A6B-9797AD1EFA06}"/>
              </a:ext>
            </a:extLst>
          </p:cNvPr>
          <p:cNvSpPr txBox="1"/>
          <p:nvPr/>
        </p:nvSpPr>
        <p:spPr>
          <a:xfrm>
            <a:off x="238211" y="331236"/>
            <a:ext cx="11636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</a:rPr>
              <a:t>String </a:t>
            </a:r>
            <a:r>
              <a:rPr lang="en-US" sz="4400" dirty="0" err="1">
                <a:latin typeface="Arial Rounded MT Bold" panose="020F0704030504030204" pitchFamily="34" charset="0"/>
              </a:rPr>
              <a:t>shabloni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AF432-E69A-4418-BB1D-AD4CB4900D13}"/>
              </a:ext>
            </a:extLst>
          </p:cNvPr>
          <p:cNvSpPr txBox="1"/>
          <p:nvPr/>
        </p:nvSpPr>
        <p:spPr>
          <a:xfrm>
            <a:off x="238211" y="1277604"/>
            <a:ext cx="9367183" cy="1993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String </a:t>
            </a:r>
            <a:r>
              <a:rPr lang="en-US" sz="1600" dirty="0" err="1"/>
              <a:t>shablonlari</a:t>
            </a:r>
            <a:r>
              <a:rPr lang="en-US" sz="1600" dirty="0"/>
              <a:t> </a:t>
            </a:r>
            <a:r>
              <a:rPr lang="en-US" sz="1600" dirty="0" err="1"/>
              <a:t>teskari</a:t>
            </a:r>
            <a:r>
              <a:rPr lang="en-US" sz="1600" dirty="0"/>
              <a:t> </a:t>
            </a:r>
            <a:r>
              <a:rPr lang="en-US" sz="1600" dirty="0" err="1"/>
              <a:t>qo‘shtirnoq</a:t>
            </a:r>
            <a:r>
              <a:rPr lang="en-US" sz="1600" dirty="0"/>
              <a:t> </a:t>
            </a:r>
            <a:r>
              <a:rPr lang="en-US" sz="1600" dirty="0" err="1"/>
              <a:t>yordamida</a:t>
            </a:r>
            <a:r>
              <a:rPr lang="en-US" sz="1600" dirty="0"/>
              <a:t> </a:t>
            </a:r>
            <a:r>
              <a:rPr lang="en-US" sz="1600" dirty="0" err="1"/>
              <a:t>yaratiladi</a:t>
            </a:r>
            <a:r>
              <a:rPr lang="en-US" sz="1600" dirty="0"/>
              <a:t>. (` – </a:t>
            </a:r>
            <a:r>
              <a:rPr lang="en-US" sz="1600" dirty="0" err="1"/>
              <a:t>bu</a:t>
            </a:r>
            <a:r>
              <a:rPr lang="en-US" sz="1600" dirty="0"/>
              <a:t> </a:t>
            </a:r>
            <a:r>
              <a:rPr lang="en-US" sz="1600" dirty="0" err="1"/>
              <a:t>teskari</a:t>
            </a:r>
            <a:r>
              <a:rPr lang="en-US" sz="1600" dirty="0"/>
              <a:t> </a:t>
            </a:r>
            <a:r>
              <a:rPr lang="en-US" sz="1600" dirty="0" err="1"/>
              <a:t>qo‘shtirnoq</a:t>
            </a:r>
            <a:r>
              <a:rPr lang="en-US" sz="1600" dirty="0"/>
              <a:t>). (’ – </a:t>
            </a:r>
            <a:r>
              <a:rPr lang="en-US" sz="1600" dirty="0" err="1"/>
              <a:t>bu</a:t>
            </a:r>
            <a:r>
              <a:rPr lang="en-US" sz="1600" dirty="0"/>
              <a:t> </a:t>
            </a:r>
            <a:r>
              <a:rPr lang="en-US" sz="1600" dirty="0" err="1"/>
              <a:t>esa</a:t>
            </a:r>
            <a:r>
              <a:rPr lang="en-US" sz="1600" dirty="0"/>
              <a:t> biz </a:t>
            </a:r>
            <a:r>
              <a:rPr lang="en-US" sz="1600" dirty="0" err="1"/>
              <a:t>ishlatadigani</a:t>
            </a:r>
            <a:r>
              <a:rPr lang="en-US" sz="1600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String </a:t>
            </a:r>
            <a:r>
              <a:rPr lang="en-US" sz="1600" dirty="0" err="1"/>
              <a:t>shablonlari</a:t>
            </a:r>
            <a:r>
              <a:rPr lang="en-US" sz="1600" dirty="0"/>
              <a:t> </a:t>
            </a:r>
            <a:r>
              <a:rPr lang="en-US" sz="1600" dirty="0" err="1"/>
              <a:t>yordamida</a:t>
            </a:r>
            <a:r>
              <a:rPr lang="en-US" sz="1600" dirty="0"/>
              <a:t> </a:t>
            </a:r>
            <a:r>
              <a:rPr lang="en-US" sz="1600" dirty="0" err="1"/>
              <a:t>Stringlar</a:t>
            </a:r>
            <a:r>
              <a:rPr lang="en-US" sz="1600" dirty="0"/>
              <a:t> </a:t>
            </a:r>
            <a:r>
              <a:rPr lang="en-US" sz="1600" dirty="0" err="1"/>
              <a:t>ichida</a:t>
            </a:r>
            <a:r>
              <a:rPr lang="en-US" sz="1600" dirty="0"/>
              <a:t> </a:t>
            </a:r>
            <a:r>
              <a:rPr lang="en-US" sz="1600" dirty="0" err="1"/>
              <a:t>boshqa</a:t>
            </a:r>
            <a:r>
              <a:rPr lang="en-US" sz="1600" dirty="0"/>
              <a:t> </a:t>
            </a:r>
            <a:r>
              <a:rPr lang="en-US" sz="1600" dirty="0" err="1"/>
              <a:t>amallar</a:t>
            </a:r>
            <a:r>
              <a:rPr lang="en-US" sz="1600" dirty="0"/>
              <a:t> </a:t>
            </a:r>
            <a:r>
              <a:rPr lang="en-US" sz="1600" dirty="0" err="1"/>
              <a:t>bajarsa</a:t>
            </a:r>
            <a:r>
              <a:rPr lang="en-US" sz="1600" dirty="0"/>
              <a:t> </a:t>
            </a:r>
            <a:r>
              <a:rPr lang="en-US" sz="1600" dirty="0" err="1"/>
              <a:t>bo‘ladi</a:t>
            </a:r>
            <a:r>
              <a:rPr lang="en-US" sz="1600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ABD6B7-9986-4610-8E1B-F28B81354E8B}"/>
              </a:ext>
            </a:extLst>
          </p:cNvPr>
          <p:cNvSpPr/>
          <p:nvPr/>
        </p:nvSpPr>
        <p:spPr>
          <a:xfrm>
            <a:off x="659109" y="3086048"/>
            <a:ext cx="72864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Oddiy</a:t>
            </a:r>
            <a:r>
              <a:rPr lang="en-US" dirty="0"/>
              <a:t> </a:t>
            </a:r>
            <a:r>
              <a:rPr lang="en-US" dirty="0" err="1"/>
              <a:t>Stringda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Umumiy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maxsulotlar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/>
              <a:t>String </a:t>
            </a:r>
            <a:r>
              <a:rPr lang="en-US" dirty="0" err="1"/>
              <a:t>shablonida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Umumiy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maxsulotlar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${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}`;</a:t>
            </a:r>
          </a:p>
          <a:p>
            <a:endParaRPr lang="en-US" dirty="0"/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96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C9D24D-9A88-4214-A87A-77240C570857}"/>
              </a:ext>
            </a:extLst>
          </p:cNvPr>
          <p:cNvSpPr txBox="1"/>
          <p:nvPr/>
        </p:nvSpPr>
        <p:spPr>
          <a:xfrm>
            <a:off x="238211" y="331236"/>
            <a:ext cx="11636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 Rounded MT Bold" panose="020F0704030504030204" pitchFamily="34" charset="0"/>
              </a:rPr>
              <a:t>II. Undefined vs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FAD8B-C4F1-46FC-B43D-EE52BBAC42B1}"/>
              </a:ext>
            </a:extLst>
          </p:cNvPr>
          <p:cNvSpPr txBox="1"/>
          <p:nvPr/>
        </p:nvSpPr>
        <p:spPr>
          <a:xfrm>
            <a:off x="238211" y="1435890"/>
            <a:ext cx="9367183" cy="2977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Undefined ham null ham </a:t>
            </a:r>
            <a:r>
              <a:rPr lang="en-US" sz="1600" dirty="0" err="1"/>
              <a:t>yo‘qlikni</a:t>
            </a:r>
            <a:r>
              <a:rPr lang="en-US" sz="1600" dirty="0"/>
              <a:t> </a:t>
            </a:r>
            <a:r>
              <a:rPr lang="en-US" sz="1600" dirty="0" err="1"/>
              <a:t>ifoda</a:t>
            </a:r>
            <a:r>
              <a:rPr lang="en-US" sz="1600" dirty="0"/>
              <a:t> </a:t>
            </a:r>
            <a:r>
              <a:rPr lang="en-US" sz="1600" dirty="0" err="1"/>
              <a:t>qiladi</a:t>
            </a:r>
            <a:r>
              <a:rPr lang="en-US" sz="1600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Ularning</a:t>
            </a:r>
            <a:r>
              <a:rPr lang="en-US" sz="1600" dirty="0"/>
              <a:t> </a:t>
            </a:r>
            <a:r>
              <a:rPr lang="en-US" sz="1600" dirty="0" err="1"/>
              <a:t>asosiy</a:t>
            </a:r>
            <a:r>
              <a:rPr lang="en-US" sz="1600" dirty="0"/>
              <a:t> </a:t>
            </a:r>
            <a:r>
              <a:rPr lang="en-US" sz="1600" dirty="0" err="1"/>
              <a:t>farqi</a:t>
            </a:r>
            <a:r>
              <a:rPr lang="en-US" sz="1600" dirty="0"/>
              <a:t> – undefined </a:t>
            </a:r>
            <a:r>
              <a:rPr lang="en-US" sz="1600" dirty="0" err="1"/>
              <a:t>javascript</a:t>
            </a:r>
            <a:r>
              <a:rPr lang="en-US" sz="1600" dirty="0"/>
              <a:t> </a:t>
            </a:r>
            <a:r>
              <a:rPr lang="en-US" sz="1600" dirty="0" err="1"/>
              <a:t>tomonidan</a:t>
            </a:r>
            <a:r>
              <a:rPr lang="en-US" sz="1600" dirty="0"/>
              <a:t> </a:t>
            </a:r>
            <a:r>
              <a:rPr lang="en-US" sz="1600" dirty="0" err="1"/>
              <a:t>avtomatik</a:t>
            </a:r>
            <a:r>
              <a:rPr lang="en-US" sz="1600" dirty="0"/>
              <a:t> </a:t>
            </a:r>
            <a:r>
              <a:rPr lang="en-US" sz="1600" dirty="0" err="1"/>
              <a:t>tarzda</a:t>
            </a:r>
            <a:r>
              <a:rPr lang="en-US" sz="1600" dirty="0"/>
              <a:t> </a:t>
            </a:r>
            <a:r>
              <a:rPr lang="en-US" sz="1600" dirty="0" err="1"/>
              <a:t>qo‘yiladi</a:t>
            </a:r>
            <a:r>
              <a:rPr lang="en-US" sz="1600" dirty="0"/>
              <a:t>. Null </a:t>
            </a:r>
            <a:r>
              <a:rPr lang="en-US" sz="1600" dirty="0" err="1"/>
              <a:t>esa</a:t>
            </a:r>
            <a:r>
              <a:rPr lang="en-US" sz="1600" dirty="0"/>
              <a:t> </a:t>
            </a:r>
            <a:r>
              <a:rPr lang="en-US" sz="1600" dirty="0" err="1"/>
              <a:t>foydalanuvchi</a:t>
            </a:r>
            <a:r>
              <a:rPr lang="en-US" sz="1600" dirty="0"/>
              <a:t> </a:t>
            </a:r>
            <a:r>
              <a:rPr lang="en-US" sz="1600" dirty="0" err="1"/>
              <a:t>tomonidan</a:t>
            </a:r>
            <a:r>
              <a:rPr lang="en-US" sz="1600" dirty="0"/>
              <a:t> </a:t>
            </a:r>
            <a:r>
              <a:rPr lang="en-US" sz="1600" dirty="0" err="1"/>
              <a:t>beriladigan</a:t>
            </a:r>
            <a:r>
              <a:rPr lang="en-US" sz="1600" dirty="0"/>
              <a:t> </a:t>
            </a:r>
            <a:r>
              <a:rPr lang="en-US" sz="1600" dirty="0" err="1"/>
              <a:t>qiymat</a:t>
            </a:r>
            <a:r>
              <a:rPr lang="en-US" sz="1600" dirty="0"/>
              <a:t>. </a:t>
            </a:r>
            <a:r>
              <a:rPr lang="en-US" sz="1600" dirty="0" err="1"/>
              <a:t>Nullda</a:t>
            </a:r>
            <a:r>
              <a:rPr lang="en-US" sz="1600" dirty="0"/>
              <a:t> </a:t>
            </a:r>
            <a:r>
              <a:rPr lang="en-US" sz="1600" dirty="0" err="1"/>
              <a:t>javascript</a:t>
            </a:r>
            <a:r>
              <a:rPr lang="en-US" sz="1600" dirty="0"/>
              <a:t> biz </a:t>
            </a:r>
            <a:r>
              <a:rPr lang="en-US" sz="1600" dirty="0" err="1"/>
              <a:t>nimani</a:t>
            </a:r>
            <a:r>
              <a:rPr lang="en-US" sz="1600" dirty="0"/>
              <a:t> </a:t>
            </a:r>
            <a:r>
              <a:rPr lang="en-US" sz="1600" dirty="0" err="1"/>
              <a:t>so‘rayotganimizni</a:t>
            </a:r>
            <a:r>
              <a:rPr lang="en-US" sz="1600" dirty="0"/>
              <a:t> </a:t>
            </a:r>
            <a:r>
              <a:rPr lang="en-US" sz="1600" dirty="0" err="1"/>
              <a:t>biladi</a:t>
            </a:r>
            <a:r>
              <a:rPr lang="en-US" sz="1600" dirty="0"/>
              <a:t> ammo biz </a:t>
            </a:r>
            <a:r>
              <a:rPr lang="en-US" sz="1600" dirty="0" err="1"/>
              <a:t>so‘ragan</a:t>
            </a:r>
            <a:r>
              <a:rPr lang="en-US" sz="1600" dirty="0"/>
              <a:t> </a:t>
            </a:r>
            <a:r>
              <a:rPr lang="en-US" sz="1600" dirty="0" err="1"/>
              <a:t>ma’lumot</a:t>
            </a:r>
            <a:r>
              <a:rPr lang="en-US" sz="1600" dirty="0"/>
              <a:t> </a:t>
            </a:r>
            <a:r>
              <a:rPr lang="en-US" sz="1600" dirty="0" err="1"/>
              <a:t>yo‘q</a:t>
            </a:r>
            <a:r>
              <a:rPr lang="en-US" sz="1600" dirty="0"/>
              <a:t> </a:t>
            </a:r>
            <a:r>
              <a:rPr lang="en-US" sz="1600" dirty="0" err="1"/>
              <a:t>bo‘ladi</a:t>
            </a:r>
            <a:r>
              <a:rPr lang="en-US" sz="1600" dirty="0"/>
              <a:t>. Undefined </a:t>
            </a:r>
            <a:r>
              <a:rPr lang="en-US" sz="1600" dirty="0" err="1"/>
              <a:t>esa</a:t>
            </a:r>
            <a:r>
              <a:rPr lang="en-US" sz="1600" dirty="0"/>
              <a:t> JavaScript biz </a:t>
            </a:r>
            <a:r>
              <a:rPr lang="en-US" sz="1600" dirty="0" err="1"/>
              <a:t>nimani</a:t>
            </a:r>
            <a:r>
              <a:rPr lang="en-US" sz="1600" dirty="0"/>
              <a:t> </a:t>
            </a:r>
            <a:r>
              <a:rPr lang="en-US" sz="1600" dirty="0" err="1"/>
              <a:t>so‘rayotganimizni</a:t>
            </a:r>
            <a:r>
              <a:rPr lang="en-US" sz="1600" dirty="0"/>
              <a:t> </a:t>
            </a:r>
            <a:r>
              <a:rPr lang="en-US" sz="1600" dirty="0" err="1"/>
              <a:t>bilmaydi</a:t>
            </a:r>
            <a:r>
              <a:rPr lang="en-US" sz="1600" dirty="0"/>
              <a:t>. </a:t>
            </a:r>
            <a:r>
              <a:rPr lang="en-US" sz="1600" dirty="0" err="1"/>
              <a:t>Sodda</a:t>
            </a:r>
            <a:r>
              <a:rPr lang="en-US" sz="1600" dirty="0"/>
              <a:t> </a:t>
            </a:r>
            <a:r>
              <a:rPr lang="en-US" sz="1600" dirty="0" err="1"/>
              <a:t>qilib</a:t>
            </a:r>
            <a:r>
              <a:rPr lang="en-US" sz="1600" dirty="0"/>
              <a:t> </a:t>
            </a:r>
            <a:r>
              <a:rPr lang="en-US" sz="1600" dirty="0" err="1"/>
              <a:t>aytganda</a:t>
            </a:r>
            <a:r>
              <a:rPr lang="en-US" sz="1600" dirty="0"/>
              <a:t> undefined </a:t>
            </a:r>
            <a:r>
              <a:rPr lang="en-US" sz="1600" dirty="0" err="1"/>
              <a:t>javascript</a:t>
            </a:r>
            <a:r>
              <a:rPr lang="en-US" sz="1600" dirty="0"/>
              <a:t> </a:t>
            </a:r>
            <a:r>
              <a:rPr lang="en-US" sz="1600" dirty="0" err="1"/>
              <a:t>tilida</a:t>
            </a:r>
            <a:r>
              <a:rPr lang="en-US" sz="1600" dirty="0"/>
              <a:t> “Men </a:t>
            </a:r>
            <a:r>
              <a:rPr lang="en-US" sz="1600" dirty="0" err="1"/>
              <a:t>bilmayman</a:t>
            </a:r>
            <a:r>
              <a:rPr lang="en-US" sz="1600" dirty="0"/>
              <a:t>” </a:t>
            </a:r>
            <a:r>
              <a:rPr lang="en-US" sz="1600" dirty="0" err="1"/>
              <a:t>deganidir</a:t>
            </a:r>
            <a:r>
              <a:rPr lang="en-US" sz="1600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9219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04441C-53AB-4430-93A0-EBCBE8CD0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58" y="1980682"/>
            <a:ext cx="8099961" cy="236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8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532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Rounded MT Bold</vt:lpstr>
      <vt:lpstr>Bahnschrift SemiBold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Ibroxim</dc:creator>
  <cp:lastModifiedBy>Ibroxim</cp:lastModifiedBy>
  <cp:revision>26</cp:revision>
  <dcterms:created xsi:type="dcterms:W3CDTF">2022-02-17T19:55:23Z</dcterms:created>
  <dcterms:modified xsi:type="dcterms:W3CDTF">2022-02-18T19:57:32Z</dcterms:modified>
</cp:coreProperties>
</file>