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>
      <p:cViewPr varScale="1">
        <p:scale>
          <a:sx n="74" d="100"/>
          <a:sy n="74" d="100"/>
        </p:scale>
        <p:origin x="26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8478-83AF-4B10-969D-4B4FCBB1B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0DEF-D592-47E0-95FF-C32DEC45F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FD37-4108-4F30-9102-B6F9198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E9D0-A723-4A29-9F4C-68BCA89E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A180-5B81-406D-9227-6419DBDD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0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3704-5567-4F4D-9023-6C87DC47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27FE0-125B-424E-A3E1-C85985A0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6868-205C-49CC-9BAF-C4402EB0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3B35-1A34-456F-909D-C1827479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931B-22E6-410E-905E-3D6A4FD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DB59B-A102-4FDE-B056-801C22C2E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A2078-4699-4D38-A766-77F43951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F5E3-EB5A-4425-B963-DE52C63A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B952-8DBA-48E3-9661-AC4554F4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5810-3641-46F2-AAA8-DED448B3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8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1E2F-28C8-4ED7-89F9-B4AE4B8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D333-A6E3-456C-B10C-F188844A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F3D4-B154-434D-A332-31A97D38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A65F-04E3-495D-81DA-67D2B512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508E-EBD5-4E5A-B07F-E471BE8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95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D91E-9981-4019-A061-799A8D9F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AD0A-B4BC-4E47-BB3E-FAE11593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D6EB-E90F-45EA-A578-AB9561AC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1AD2-D813-4349-886E-23D1C863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5B43-12F8-4175-B573-73C9A45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8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84CE-9B1E-4131-BFE1-0809DA41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DBB6-725E-4A62-85DB-A041993F0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CA3A6-2D33-4E3D-A9D4-A547B311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84A8-417F-410B-9F7F-C38373FA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0CC2C-4AFD-4450-893E-9155961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DB20-93D4-4FEE-AA8A-F0DC5791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9C78-3237-4079-B1C4-FAD3767F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24D5-922C-4A28-BD45-4638D419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9553-6F93-4559-9136-71BFD8756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FECC3-84E4-4DDB-98E6-F18439C19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72F44-68F2-4CF1-8FE8-040A7F31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D7A7A-2367-40F2-B3A6-CED54C95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988CC-7B77-4AF1-AFA6-61DC3039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46DC0-0D30-4AE6-BF91-2A0877FF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47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B320-0655-4253-8C7F-D2BDEA8D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CBCFC-3DCA-4A8D-802A-18DA08A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FEEA4-4B33-44C7-866B-EE8AFC7C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178E6-A7CE-4025-A8FC-BB02149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4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5B4C2-5612-4096-AECD-BD65389D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0E254-1832-42D9-94AC-8208CA83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21F9-28C4-4EB2-AF1B-29A7807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68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6858-D69F-488C-B262-5BB600FF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EFD6-0839-4A80-B41F-0921FC87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89E7E-C65E-4D5C-9AE1-1B384520B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6123-0BF2-4B0F-9887-C56A49F2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E6CC-0433-4B00-A690-930F327E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64F43-AE4F-4172-BB50-7CD919B7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DD25-FB7C-4109-A674-5674609D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DEF95-72B0-4C55-9498-E468D781B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7A7E-E320-454E-A938-4D213B47F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7DB0-6EBD-4A16-A4A3-92A076E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8CA84-D7CF-4888-B031-0373126E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F5D34-7B8F-4F45-B570-BC448834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9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B6778-ED5F-4FF4-879C-77D7D67B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9FFA-8ED7-47D6-90B2-BA7DC038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04976-D264-4EFF-BF4B-499C6E532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AB8F-4107-48E7-ADB0-B75B04F29C5B}" type="datetimeFigureOut">
              <a:rPr lang="it-IT" smtClean="0"/>
              <a:t>19/01/2023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FA8B-312F-4CA2-8B39-DC74AB8B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BFBB-FF59-421D-986F-1D7A7F40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15D8-8064-4A10-A9DD-075E7B4EBE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2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9839738-AF79-4BE4-9449-9F5835509D18}"/>
              </a:ext>
            </a:extLst>
          </p:cNvPr>
          <p:cNvSpPr/>
          <p:nvPr/>
        </p:nvSpPr>
        <p:spPr>
          <a:xfrm>
            <a:off x="1048144" y="1938252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Trading Status?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1D3FC13-B019-4779-8E6C-452C63267BDD}"/>
              </a:ext>
            </a:extLst>
          </p:cNvPr>
          <p:cNvSpPr/>
          <p:nvPr/>
        </p:nvSpPr>
        <p:spPr>
          <a:xfrm>
            <a:off x="317812" y="230351"/>
            <a:ext cx="1079999" cy="504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Start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803B928-B179-4E32-AA22-4EB3182EB464}"/>
              </a:ext>
            </a:extLst>
          </p:cNvPr>
          <p:cNvSpPr/>
          <p:nvPr/>
        </p:nvSpPr>
        <p:spPr>
          <a:xfrm>
            <a:off x="9480000" y="1606489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Open position (long)</a:t>
            </a:r>
          </a:p>
        </p:txBody>
      </p:sp>
      <p:cxnSp>
        <p:nvCxnSpPr>
          <p:cNvPr id="10" name="Straight Arrow Connector 9" descr="llloo">
            <a:extLst>
              <a:ext uri="{FF2B5EF4-FFF2-40B4-BE49-F238E27FC236}">
                <a16:creationId xmlns:a16="http://schemas.microsoft.com/office/drawing/2014/main" id="{53543506-7925-45EC-A8B4-DCB0183B806B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857812" y="734351"/>
            <a:ext cx="0" cy="41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4C39BC-0E0C-478E-B2AA-FDF43AE95E1F}"/>
              </a:ext>
            </a:extLst>
          </p:cNvPr>
          <p:cNvSpPr/>
          <p:nvPr/>
        </p:nvSpPr>
        <p:spPr>
          <a:xfrm>
            <a:off x="8818375" y="2493000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Open position (short)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92225AD-56CD-4C77-95CB-8001793A7A6D}"/>
              </a:ext>
            </a:extLst>
          </p:cNvPr>
          <p:cNvSpPr/>
          <p:nvPr/>
        </p:nvSpPr>
        <p:spPr>
          <a:xfrm>
            <a:off x="9624000" y="3555309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Next date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5E870BC-F4AA-4350-974E-C5080DCA3B7B}"/>
              </a:ext>
            </a:extLst>
          </p:cNvPr>
          <p:cNvSpPr/>
          <p:nvPr/>
        </p:nvSpPr>
        <p:spPr>
          <a:xfrm>
            <a:off x="6506519" y="1931898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Trend?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140F3-708D-455F-99D3-5D93F0DAF961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2352000" y="2364195"/>
            <a:ext cx="2265715" cy="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902A54-7ED3-43F0-8C0F-9F9CBA7A5DBE}"/>
              </a:ext>
            </a:extLst>
          </p:cNvPr>
          <p:cNvSpPr txBox="1"/>
          <p:nvPr/>
        </p:nvSpPr>
        <p:spPr>
          <a:xfrm>
            <a:off x="2349859" y="214459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F79383-6763-4C25-8F06-047F9CA63F14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810375" y="1858489"/>
            <a:ext cx="1669625" cy="5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BB122-587D-4E63-A979-7B427D62BA54}"/>
              </a:ext>
            </a:extLst>
          </p:cNvPr>
          <p:cNvSpPr txBox="1"/>
          <p:nvPr/>
        </p:nvSpPr>
        <p:spPr>
          <a:xfrm>
            <a:off x="7941282" y="200135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40F87-3E5F-4B92-8D80-4049DAB43C2C}"/>
              </a:ext>
            </a:extLst>
          </p:cNvPr>
          <p:cNvSpPr txBox="1"/>
          <p:nvPr/>
        </p:nvSpPr>
        <p:spPr>
          <a:xfrm>
            <a:off x="8009097" y="228638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Down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F1F8E-56BE-4450-866D-03AE9B425393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810375" y="2363997"/>
            <a:ext cx="1008000" cy="3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CDA67B-5FB6-48D3-81B3-07FE4129524C}"/>
              </a:ext>
            </a:extLst>
          </p:cNvPr>
          <p:cNvSpPr txBox="1"/>
          <p:nvPr/>
        </p:nvSpPr>
        <p:spPr>
          <a:xfrm>
            <a:off x="7722633" y="261422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None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7EB273-0C76-4276-89AD-9DFC90319DE8}"/>
              </a:ext>
            </a:extLst>
          </p:cNvPr>
          <p:cNvCxnSpPr>
            <a:cxnSpLocks/>
            <a:stCxn id="13" idx="2"/>
            <a:endCxn id="94" idx="6"/>
          </p:cNvCxnSpPr>
          <p:nvPr/>
        </p:nvCxnSpPr>
        <p:spPr>
          <a:xfrm rot="5400000">
            <a:off x="6233830" y="2697479"/>
            <a:ext cx="2568340" cy="529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54C2DC5A-1704-465A-AD92-845A6237E2BD}"/>
              </a:ext>
            </a:extLst>
          </p:cNvPr>
          <p:cNvSpPr/>
          <p:nvPr/>
        </p:nvSpPr>
        <p:spPr>
          <a:xfrm>
            <a:off x="4617715" y="1932096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Last day?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94A6C0-288D-4111-B5C6-15F22F4461AD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V="1">
            <a:off x="5921571" y="2363997"/>
            <a:ext cx="584948" cy="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9497B8-33DE-46FA-B146-20B81A196300}"/>
              </a:ext>
            </a:extLst>
          </p:cNvPr>
          <p:cNvSpPr txBox="1"/>
          <p:nvPr/>
        </p:nvSpPr>
        <p:spPr>
          <a:xfrm>
            <a:off x="6070477" y="214459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</a:t>
            </a:r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92343250-A21F-4248-B648-2C87BEAC688E}"/>
              </a:ext>
            </a:extLst>
          </p:cNvPr>
          <p:cNvSpPr/>
          <p:nvPr/>
        </p:nvSpPr>
        <p:spPr>
          <a:xfrm>
            <a:off x="10380000" y="5769000"/>
            <a:ext cx="1080000" cy="504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End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860FDED-43D2-4C8C-A65D-A9CE9D710E5B}"/>
              </a:ext>
            </a:extLst>
          </p:cNvPr>
          <p:cNvCxnSpPr>
            <a:cxnSpLocks/>
            <a:stCxn id="52" idx="2"/>
            <a:endCxn id="58" idx="1"/>
          </p:cNvCxnSpPr>
          <p:nvPr/>
        </p:nvCxnSpPr>
        <p:spPr>
          <a:xfrm rot="16200000" flipH="1">
            <a:off x="6212468" y="1853468"/>
            <a:ext cx="3224706" cy="5110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DACA71-93B4-4872-A9A3-F1B1A5040BEC}"/>
              </a:ext>
            </a:extLst>
          </p:cNvPr>
          <p:cNvSpPr txBox="1"/>
          <p:nvPr/>
        </p:nvSpPr>
        <p:spPr>
          <a:xfrm>
            <a:off x="5227421" y="304009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Yes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404C65F6-BF84-41D8-9C2D-2B1B4038CA65}"/>
              </a:ext>
            </a:extLst>
          </p:cNvPr>
          <p:cNvSpPr/>
          <p:nvPr/>
        </p:nvSpPr>
        <p:spPr>
          <a:xfrm>
            <a:off x="3450787" y="4502161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Close position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433327-8C37-43FF-9BDE-C5A9DCFEAC37}"/>
              </a:ext>
            </a:extLst>
          </p:cNvPr>
          <p:cNvCxnSpPr>
            <a:cxnSpLocks/>
            <a:stCxn id="4" idx="2"/>
            <a:endCxn id="129" idx="0"/>
          </p:cNvCxnSpPr>
          <p:nvPr/>
        </p:nvCxnSpPr>
        <p:spPr>
          <a:xfrm flipH="1">
            <a:off x="1052014" y="2802450"/>
            <a:ext cx="648058" cy="4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EB51EE-647C-42F0-99FF-6C78523CC934}"/>
              </a:ext>
            </a:extLst>
          </p:cNvPr>
          <p:cNvSpPr txBox="1"/>
          <p:nvPr/>
        </p:nvSpPr>
        <p:spPr>
          <a:xfrm>
            <a:off x="1924967" y="27302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Short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092944A-9CBE-4CE1-A28D-76550C1A4F23}"/>
              </a:ext>
            </a:extLst>
          </p:cNvPr>
          <p:cNvCxnSpPr>
            <a:cxnSpLocks/>
            <a:stCxn id="4" idx="2"/>
            <a:endCxn id="131" idx="0"/>
          </p:cNvCxnSpPr>
          <p:nvPr/>
        </p:nvCxnSpPr>
        <p:spPr>
          <a:xfrm>
            <a:off x="1700072" y="2802450"/>
            <a:ext cx="772652" cy="4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E2F789A-94FF-42BD-83EA-89D94C8833F6}"/>
              </a:ext>
            </a:extLst>
          </p:cNvPr>
          <p:cNvSpPr txBox="1"/>
          <p:nvPr/>
        </p:nvSpPr>
        <p:spPr>
          <a:xfrm>
            <a:off x="1033852" y="276599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Long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F04CCE04-DD64-4C10-BFAA-0BA70451D1F9}"/>
              </a:ext>
            </a:extLst>
          </p:cNvPr>
          <p:cNvSpPr/>
          <p:nvPr/>
        </p:nvSpPr>
        <p:spPr>
          <a:xfrm>
            <a:off x="4684144" y="6525000"/>
            <a:ext cx="187856" cy="2052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65B5A13-E9EB-49B3-A731-C3CBCBD6B0C4}"/>
              </a:ext>
            </a:extLst>
          </p:cNvPr>
          <p:cNvCxnSpPr>
            <a:cxnSpLocks/>
            <a:stCxn id="94" idx="2"/>
            <a:endCxn id="4" idx="1"/>
          </p:cNvCxnSpPr>
          <p:nvPr/>
        </p:nvCxnSpPr>
        <p:spPr>
          <a:xfrm rot="10800000">
            <a:off x="1048144" y="2370351"/>
            <a:ext cx="3636000" cy="4257298"/>
          </a:xfrm>
          <a:prstGeom prst="bentConnector3">
            <a:avLst>
              <a:gd name="adj1" fmla="val 121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511D6202-1A6F-49A2-B812-C77F0A323955}"/>
              </a:ext>
            </a:extLst>
          </p:cNvPr>
          <p:cNvSpPr/>
          <p:nvPr/>
        </p:nvSpPr>
        <p:spPr>
          <a:xfrm>
            <a:off x="317812" y="1146233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First date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FC22ADD-65E8-495B-9D08-4104EFB642CC}"/>
              </a:ext>
            </a:extLst>
          </p:cNvPr>
          <p:cNvCxnSpPr>
            <a:cxnSpLocks/>
            <a:stCxn id="99" idx="2"/>
            <a:endCxn id="4" idx="1"/>
          </p:cNvCxnSpPr>
          <p:nvPr/>
        </p:nvCxnSpPr>
        <p:spPr>
          <a:xfrm>
            <a:off x="857812" y="1650233"/>
            <a:ext cx="190332" cy="7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Decision 128">
            <a:extLst>
              <a:ext uri="{FF2B5EF4-FFF2-40B4-BE49-F238E27FC236}">
                <a16:creationId xmlns:a16="http://schemas.microsoft.com/office/drawing/2014/main" id="{C5BC3733-DD83-49B6-BD71-7B6B1D0F6F6B}"/>
              </a:ext>
            </a:extLst>
          </p:cNvPr>
          <p:cNvSpPr/>
          <p:nvPr/>
        </p:nvSpPr>
        <p:spPr>
          <a:xfrm>
            <a:off x="400086" y="3218214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Trend?</a:t>
            </a:r>
          </a:p>
        </p:txBody>
      </p:sp>
      <p:sp>
        <p:nvSpPr>
          <p:cNvPr id="131" name="Flowchart: Decision 130">
            <a:extLst>
              <a:ext uri="{FF2B5EF4-FFF2-40B4-BE49-F238E27FC236}">
                <a16:creationId xmlns:a16="http://schemas.microsoft.com/office/drawing/2014/main" id="{6E2E1C32-ECA3-4FF7-B05B-73077D50E055}"/>
              </a:ext>
            </a:extLst>
          </p:cNvPr>
          <p:cNvSpPr/>
          <p:nvPr/>
        </p:nvSpPr>
        <p:spPr>
          <a:xfrm>
            <a:off x="1820796" y="3221503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Trend?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469AE06-BAB2-47FA-B634-C806663E4202}"/>
              </a:ext>
            </a:extLst>
          </p:cNvPr>
          <p:cNvCxnSpPr>
            <a:cxnSpLocks/>
            <a:stCxn id="129" idx="2"/>
            <a:endCxn id="139" idx="0"/>
          </p:cNvCxnSpPr>
          <p:nvPr/>
        </p:nvCxnSpPr>
        <p:spPr>
          <a:xfrm>
            <a:off x="1052014" y="4082412"/>
            <a:ext cx="24368" cy="129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ACD77C-760A-4256-8DA8-612026A52B4A}"/>
              </a:ext>
            </a:extLst>
          </p:cNvPr>
          <p:cNvSpPr txBox="1"/>
          <p:nvPr/>
        </p:nvSpPr>
        <p:spPr>
          <a:xfrm>
            <a:off x="742635" y="4572135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Up/None</a:t>
            </a:r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C518F15-55C8-4A9F-B387-DD40D61F5D4F}"/>
              </a:ext>
            </a:extLst>
          </p:cNvPr>
          <p:cNvSpPr/>
          <p:nvPr/>
        </p:nvSpPr>
        <p:spPr>
          <a:xfrm>
            <a:off x="982454" y="5372834"/>
            <a:ext cx="187856" cy="2052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91FD83A-D1FB-4FA6-9B59-BF584595867F}"/>
              </a:ext>
            </a:extLst>
          </p:cNvPr>
          <p:cNvCxnSpPr>
            <a:cxnSpLocks/>
            <a:stCxn id="139" idx="4"/>
            <a:endCxn id="13" idx="1"/>
          </p:cNvCxnSpPr>
          <p:nvPr/>
        </p:nvCxnSpPr>
        <p:spPr>
          <a:xfrm rot="5400000" flipH="1" flipV="1">
            <a:off x="4464779" y="418912"/>
            <a:ext cx="1770823" cy="8547618"/>
          </a:xfrm>
          <a:prstGeom prst="bentConnector4">
            <a:avLst>
              <a:gd name="adj1" fmla="val -12909"/>
              <a:gd name="adj2" fmla="val 50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25B5708-91AC-4864-A812-180DFDFB24F7}"/>
              </a:ext>
            </a:extLst>
          </p:cNvPr>
          <p:cNvCxnSpPr>
            <a:cxnSpLocks/>
            <a:stCxn id="131" idx="2"/>
            <a:endCxn id="151" idx="0"/>
          </p:cNvCxnSpPr>
          <p:nvPr/>
        </p:nvCxnSpPr>
        <p:spPr>
          <a:xfrm>
            <a:off x="2472724" y="4085701"/>
            <a:ext cx="41275" cy="106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D59B1441-5E7E-416F-A6D4-0908BE14387F}"/>
              </a:ext>
            </a:extLst>
          </p:cNvPr>
          <p:cNvSpPr/>
          <p:nvPr/>
        </p:nvSpPr>
        <p:spPr>
          <a:xfrm>
            <a:off x="2420071" y="5150134"/>
            <a:ext cx="187856" cy="2052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032B0AE-E7EB-45E3-B729-A64346C75B7A}"/>
              </a:ext>
            </a:extLst>
          </p:cNvPr>
          <p:cNvSpPr txBox="1"/>
          <p:nvPr/>
        </p:nvSpPr>
        <p:spPr>
          <a:xfrm>
            <a:off x="2034642" y="468124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Down/None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7F8EFE8D-E690-4DBF-818E-43740CF23229}"/>
              </a:ext>
            </a:extLst>
          </p:cNvPr>
          <p:cNvCxnSpPr>
            <a:cxnSpLocks/>
            <a:stCxn id="151" idx="4"/>
            <a:endCxn id="13" idx="1"/>
          </p:cNvCxnSpPr>
          <p:nvPr/>
        </p:nvCxnSpPr>
        <p:spPr>
          <a:xfrm rot="5400000" flipH="1" flipV="1">
            <a:off x="5294937" y="1026370"/>
            <a:ext cx="1548123" cy="7110001"/>
          </a:xfrm>
          <a:prstGeom prst="bentConnector4">
            <a:avLst>
              <a:gd name="adj1" fmla="val -14766"/>
              <a:gd name="adj2" fmla="val 50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12B11F3-1531-48A7-9B73-E0E6E8BB7123}"/>
              </a:ext>
            </a:extLst>
          </p:cNvPr>
          <p:cNvCxnSpPr>
            <a:cxnSpLocks/>
            <a:stCxn id="131" idx="2"/>
            <a:endCxn id="71" idx="1"/>
          </p:cNvCxnSpPr>
          <p:nvPr/>
        </p:nvCxnSpPr>
        <p:spPr>
          <a:xfrm>
            <a:off x="2472724" y="4085701"/>
            <a:ext cx="978063" cy="66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28467DC-A8E1-483A-9114-3DFB1F445930}"/>
              </a:ext>
            </a:extLst>
          </p:cNvPr>
          <p:cNvCxnSpPr>
            <a:cxnSpLocks/>
            <a:stCxn id="129" idx="2"/>
            <a:endCxn id="71" idx="1"/>
          </p:cNvCxnSpPr>
          <p:nvPr/>
        </p:nvCxnSpPr>
        <p:spPr>
          <a:xfrm>
            <a:off x="1052014" y="4082412"/>
            <a:ext cx="239877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6AEC03-4756-449B-B3C3-B480B03EDF93}"/>
              </a:ext>
            </a:extLst>
          </p:cNvPr>
          <p:cNvSpPr txBox="1"/>
          <p:nvPr/>
        </p:nvSpPr>
        <p:spPr>
          <a:xfrm>
            <a:off x="1262220" y="422161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Down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5744F66-A9AE-43EC-977D-F0E2647F5EC6}"/>
              </a:ext>
            </a:extLst>
          </p:cNvPr>
          <p:cNvSpPr txBox="1"/>
          <p:nvPr/>
        </p:nvSpPr>
        <p:spPr>
          <a:xfrm>
            <a:off x="2665308" y="403916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Up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ECA9B91-342A-487B-9181-D3F592885A12}"/>
              </a:ext>
            </a:extLst>
          </p:cNvPr>
          <p:cNvCxnSpPr>
            <a:cxnSpLocks/>
            <a:stCxn id="71" idx="0"/>
            <a:endCxn id="52" idx="1"/>
          </p:cNvCxnSpPr>
          <p:nvPr/>
        </p:nvCxnSpPr>
        <p:spPr>
          <a:xfrm flipV="1">
            <a:off x="3990787" y="2364195"/>
            <a:ext cx="626928" cy="21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D286A7-6F64-48CA-B552-99635408FB3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810375" y="2363997"/>
            <a:ext cx="1813625" cy="144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DA8B0C6-FA9B-4E1A-AF14-6A410260654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358375" y="2997000"/>
            <a:ext cx="805625" cy="55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678C20D-6D7D-4C7E-B013-B3F8AE4E7E4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020000" y="2110489"/>
            <a:ext cx="144000" cy="144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8E4C69B-C1B8-4F68-A042-C5830796B5F1}"/>
              </a:ext>
            </a:extLst>
          </p:cNvPr>
          <p:cNvSpPr/>
          <p:nvPr/>
        </p:nvSpPr>
        <p:spPr>
          <a:xfrm>
            <a:off x="4671668" y="3409139"/>
            <a:ext cx="256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0600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1D3FC13-B019-4779-8E6C-452C63267BDD}"/>
              </a:ext>
            </a:extLst>
          </p:cNvPr>
          <p:cNvSpPr/>
          <p:nvPr/>
        </p:nvSpPr>
        <p:spPr>
          <a:xfrm>
            <a:off x="317812" y="230351"/>
            <a:ext cx="1079999" cy="504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Start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803B928-B179-4E32-AA22-4EB3182EB464}"/>
              </a:ext>
            </a:extLst>
          </p:cNvPr>
          <p:cNvSpPr/>
          <p:nvPr/>
        </p:nvSpPr>
        <p:spPr>
          <a:xfrm>
            <a:off x="9624000" y="1606489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Open position (long)</a:t>
            </a:r>
          </a:p>
        </p:txBody>
      </p:sp>
      <p:cxnSp>
        <p:nvCxnSpPr>
          <p:cNvPr id="10" name="Straight Arrow Connector 9" descr="llloo">
            <a:extLst>
              <a:ext uri="{FF2B5EF4-FFF2-40B4-BE49-F238E27FC236}">
                <a16:creationId xmlns:a16="http://schemas.microsoft.com/office/drawing/2014/main" id="{53543506-7925-45EC-A8B4-DCB0183B806B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857812" y="734351"/>
            <a:ext cx="0" cy="41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4C39BC-0E0C-478E-B2AA-FDF43AE95E1F}"/>
              </a:ext>
            </a:extLst>
          </p:cNvPr>
          <p:cNvSpPr/>
          <p:nvPr/>
        </p:nvSpPr>
        <p:spPr>
          <a:xfrm>
            <a:off x="8976000" y="2493000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Open position (short)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92225AD-56CD-4C77-95CB-8001793A7A6D}"/>
              </a:ext>
            </a:extLst>
          </p:cNvPr>
          <p:cNvSpPr/>
          <p:nvPr/>
        </p:nvSpPr>
        <p:spPr>
          <a:xfrm>
            <a:off x="9624000" y="3555309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Next date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5E870BC-F4AA-4350-974E-C5080DCA3B7B}"/>
              </a:ext>
            </a:extLst>
          </p:cNvPr>
          <p:cNvSpPr/>
          <p:nvPr/>
        </p:nvSpPr>
        <p:spPr>
          <a:xfrm>
            <a:off x="6545220" y="1917098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Trend?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140F3-708D-455F-99D3-5D93F0DAF961}"/>
              </a:ext>
            </a:extLst>
          </p:cNvPr>
          <p:cNvCxnSpPr>
            <a:cxnSpLocks/>
            <a:stCxn id="76" idx="3"/>
            <a:endCxn id="14" idx="1"/>
          </p:cNvCxnSpPr>
          <p:nvPr/>
        </p:nvCxnSpPr>
        <p:spPr>
          <a:xfrm flipV="1">
            <a:off x="4183970" y="2349197"/>
            <a:ext cx="2361250" cy="4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902A54-7ED3-43F0-8C0F-9F9CBA7A5DBE}"/>
              </a:ext>
            </a:extLst>
          </p:cNvPr>
          <p:cNvSpPr txBox="1"/>
          <p:nvPr/>
        </p:nvSpPr>
        <p:spPr>
          <a:xfrm>
            <a:off x="1973472" y="425973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None/Up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F79383-6763-4C25-8F06-047F9CA63F14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849076" y="1858489"/>
            <a:ext cx="1774924" cy="49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BB122-587D-4E63-A979-7B427D62BA54}"/>
              </a:ext>
            </a:extLst>
          </p:cNvPr>
          <p:cNvSpPr txBox="1"/>
          <p:nvPr/>
        </p:nvSpPr>
        <p:spPr>
          <a:xfrm>
            <a:off x="7941282" y="200135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40F87-3E5F-4B92-8D80-4049DAB43C2C}"/>
              </a:ext>
            </a:extLst>
          </p:cNvPr>
          <p:cNvSpPr txBox="1"/>
          <p:nvPr/>
        </p:nvSpPr>
        <p:spPr>
          <a:xfrm>
            <a:off x="8009097" y="228638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Down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F1F8E-56BE-4450-866D-03AE9B425393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849076" y="2349197"/>
            <a:ext cx="1126924" cy="39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CDA67B-5FB6-48D3-81B3-07FE4129524C}"/>
              </a:ext>
            </a:extLst>
          </p:cNvPr>
          <p:cNvSpPr txBox="1"/>
          <p:nvPr/>
        </p:nvSpPr>
        <p:spPr>
          <a:xfrm>
            <a:off x="7722633" y="261422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None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7EB273-0C76-4276-89AD-9DFC90319DE8}"/>
              </a:ext>
            </a:extLst>
          </p:cNvPr>
          <p:cNvCxnSpPr>
            <a:cxnSpLocks/>
            <a:stCxn id="13" idx="2"/>
            <a:endCxn id="94" idx="6"/>
          </p:cNvCxnSpPr>
          <p:nvPr/>
        </p:nvCxnSpPr>
        <p:spPr>
          <a:xfrm rot="5400000">
            <a:off x="6233830" y="2697479"/>
            <a:ext cx="2568340" cy="529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54C2DC5A-1704-465A-AD92-845A6237E2BD}"/>
              </a:ext>
            </a:extLst>
          </p:cNvPr>
          <p:cNvSpPr/>
          <p:nvPr/>
        </p:nvSpPr>
        <p:spPr>
          <a:xfrm>
            <a:off x="400144" y="1989000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Last day?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94A6C0-288D-4111-B5C6-15F22F4461AD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 flipV="1">
            <a:off x="1704000" y="2391556"/>
            <a:ext cx="1176114" cy="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9497B8-33DE-46FA-B146-20B81A196300}"/>
              </a:ext>
            </a:extLst>
          </p:cNvPr>
          <p:cNvSpPr txBox="1"/>
          <p:nvPr/>
        </p:nvSpPr>
        <p:spPr>
          <a:xfrm>
            <a:off x="1611583" y="211464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</a:t>
            </a:r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92343250-A21F-4248-B648-2C87BEAC688E}"/>
              </a:ext>
            </a:extLst>
          </p:cNvPr>
          <p:cNvSpPr/>
          <p:nvPr/>
        </p:nvSpPr>
        <p:spPr>
          <a:xfrm>
            <a:off x="10380000" y="5769000"/>
            <a:ext cx="1080000" cy="504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End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860FDED-43D2-4C8C-A65D-A9CE9D710E5B}"/>
              </a:ext>
            </a:extLst>
          </p:cNvPr>
          <p:cNvCxnSpPr>
            <a:cxnSpLocks/>
            <a:stCxn id="132" idx="2"/>
            <a:endCxn id="58" idx="1"/>
          </p:cNvCxnSpPr>
          <p:nvPr/>
        </p:nvCxnSpPr>
        <p:spPr>
          <a:xfrm rot="16200000" flipH="1">
            <a:off x="4853902" y="494901"/>
            <a:ext cx="1764197" cy="928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DACA71-93B4-4872-A9A3-F1B1A5040BEC}"/>
              </a:ext>
            </a:extLst>
          </p:cNvPr>
          <p:cNvSpPr txBox="1"/>
          <p:nvPr/>
        </p:nvSpPr>
        <p:spPr>
          <a:xfrm>
            <a:off x="4148573" y="213846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None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404C65F6-BF84-41D8-9C2D-2B1B4038CA65}"/>
              </a:ext>
            </a:extLst>
          </p:cNvPr>
          <p:cNvSpPr/>
          <p:nvPr/>
        </p:nvSpPr>
        <p:spPr>
          <a:xfrm>
            <a:off x="3272761" y="5461919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Close position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433327-8C37-43FF-9BDE-C5A9DCFEAC37}"/>
              </a:ext>
            </a:extLst>
          </p:cNvPr>
          <p:cNvCxnSpPr>
            <a:cxnSpLocks/>
            <a:stCxn id="76" idx="2"/>
            <a:endCxn id="129" idx="0"/>
          </p:cNvCxnSpPr>
          <p:nvPr/>
        </p:nvCxnSpPr>
        <p:spPr>
          <a:xfrm flipH="1">
            <a:off x="2587033" y="2823655"/>
            <a:ext cx="945009" cy="55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EB51EE-647C-42F0-99FF-6C78523CC934}"/>
              </a:ext>
            </a:extLst>
          </p:cNvPr>
          <p:cNvSpPr txBox="1"/>
          <p:nvPr/>
        </p:nvSpPr>
        <p:spPr>
          <a:xfrm>
            <a:off x="4007509" y="286267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Short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092944A-9CBE-4CE1-A28D-76550C1A4F23}"/>
              </a:ext>
            </a:extLst>
          </p:cNvPr>
          <p:cNvCxnSpPr>
            <a:cxnSpLocks/>
            <a:stCxn id="76" idx="2"/>
            <a:endCxn id="131" idx="0"/>
          </p:cNvCxnSpPr>
          <p:nvPr/>
        </p:nvCxnSpPr>
        <p:spPr>
          <a:xfrm>
            <a:off x="3532042" y="2823655"/>
            <a:ext cx="816868" cy="53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E2F789A-94FF-42BD-83EA-89D94C8833F6}"/>
              </a:ext>
            </a:extLst>
          </p:cNvPr>
          <p:cNvSpPr txBox="1"/>
          <p:nvPr/>
        </p:nvSpPr>
        <p:spPr>
          <a:xfrm>
            <a:off x="2887947" y="2838866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Long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F04CCE04-DD64-4C10-BFAA-0BA70451D1F9}"/>
              </a:ext>
            </a:extLst>
          </p:cNvPr>
          <p:cNvSpPr/>
          <p:nvPr/>
        </p:nvSpPr>
        <p:spPr>
          <a:xfrm>
            <a:off x="4684144" y="6525000"/>
            <a:ext cx="187856" cy="2052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65B5A13-E9EB-49B3-A731-C3CBCBD6B0C4}"/>
              </a:ext>
            </a:extLst>
          </p:cNvPr>
          <p:cNvCxnSpPr>
            <a:cxnSpLocks/>
            <a:stCxn id="94" idx="2"/>
            <a:endCxn id="52" idx="1"/>
          </p:cNvCxnSpPr>
          <p:nvPr/>
        </p:nvCxnSpPr>
        <p:spPr>
          <a:xfrm rot="10800000">
            <a:off x="400144" y="2421099"/>
            <a:ext cx="4284000" cy="4206550"/>
          </a:xfrm>
          <a:prstGeom prst="bentConnector3">
            <a:avLst>
              <a:gd name="adj1" fmla="val 10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511D6202-1A6F-49A2-B812-C77F0A323955}"/>
              </a:ext>
            </a:extLst>
          </p:cNvPr>
          <p:cNvSpPr/>
          <p:nvPr/>
        </p:nvSpPr>
        <p:spPr>
          <a:xfrm>
            <a:off x="317812" y="1146233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First date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FC22ADD-65E8-495B-9D08-4104EFB642CC}"/>
              </a:ext>
            </a:extLst>
          </p:cNvPr>
          <p:cNvCxnSpPr>
            <a:cxnSpLocks/>
            <a:stCxn id="99" idx="2"/>
            <a:endCxn id="52" idx="0"/>
          </p:cNvCxnSpPr>
          <p:nvPr/>
        </p:nvCxnSpPr>
        <p:spPr>
          <a:xfrm>
            <a:off x="857812" y="1650233"/>
            <a:ext cx="194260" cy="3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Decision 128">
            <a:extLst>
              <a:ext uri="{FF2B5EF4-FFF2-40B4-BE49-F238E27FC236}">
                <a16:creationId xmlns:a16="http://schemas.microsoft.com/office/drawing/2014/main" id="{C5BC3733-DD83-49B6-BD71-7B6B1D0F6F6B}"/>
              </a:ext>
            </a:extLst>
          </p:cNvPr>
          <p:cNvSpPr/>
          <p:nvPr/>
        </p:nvSpPr>
        <p:spPr>
          <a:xfrm>
            <a:off x="1935105" y="3375209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Trend?</a:t>
            </a:r>
          </a:p>
        </p:txBody>
      </p:sp>
      <p:sp>
        <p:nvSpPr>
          <p:cNvPr id="131" name="Flowchart: Decision 130">
            <a:extLst>
              <a:ext uri="{FF2B5EF4-FFF2-40B4-BE49-F238E27FC236}">
                <a16:creationId xmlns:a16="http://schemas.microsoft.com/office/drawing/2014/main" id="{6E2E1C32-ECA3-4FF7-B05B-73077D50E055}"/>
              </a:ext>
            </a:extLst>
          </p:cNvPr>
          <p:cNvSpPr/>
          <p:nvPr/>
        </p:nvSpPr>
        <p:spPr>
          <a:xfrm>
            <a:off x="3696982" y="3356802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Trend?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25B5708-91AC-4864-A812-180DFDFB24F7}"/>
              </a:ext>
            </a:extLst>
          </p:cNvPr>
          <p:cNvCxnSpPr>
            <a:cxnSpLocks/>
            <a:stCxn id="131" idx="3"/>
            <a:endCxn id="13" idx="1"/>
          </p:cNvCxnSpPr>
          <p:nvPr/>
        </p:nvCxnSpPr>
        <p:spPr>
          <a:xfrm>
            <a:off x="5000838" y="3788901"/>
            <a:ext cx="4623162" cy="1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7F8EFE8D-E690-4DBF-818E-43740CF23229}"/>
              </a:ext>
            </a:extLst>
          </p:cNvPr>
          <p:cNvCxnSpPr>
            <a:cxnSpLocks/>
            <a:stCxn id="129" idx="2"/>
            <a:endCxn id="13" idx="1"/>
          </p:cNvCxnSpPr>
          <p:nvPr/>
        </p:nvCxnSpPr>
        <p:spPr>
          <a:xfrm rot="5400000" flipH="1" flipV="1">
            <a:off x="5889467" y="504874"/>
            <a:ext cx="432098" cy="7036967"/>
          </a:xfrm>
          <a:prstGeom prst="bentConnector4">
            <a:avLst>
              <a:gd name="adj1" fmla="val -52905"/>
              <a:gd name="adj2" fmla="val 54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12B11F3-1531-48A7-9B73-E0E6E8BB7123}"/>
              </a:ext>
            </a:extLst>
          </p:cNvPr>
          <p:cNvCxnSpPr>
            <a:cxnSpLocks/>
            <a:stCxn id="131" idx="2"/>
            <a:endCxn id="71" idx="0"/>
          </p:cNvCxnSpPr>
          <p:nvPr/>
        </p:nvCxnSpPr>
        <p:spPr>
          <a:xfrm flipH="1">
            <a:off x="3812761" y="4221000"/>
            <a:ext cx="536149" cy="124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28467DC-A8E1-483A-9114-3DFB1F445930}"/>
              </a:ext>
            </a:extLst>
          </p:cNvPr>
          <p:cNvCxnSpPr>
            <a:cxnSpLocks/>
            <a:stCxn id="129" idx="3"/>
            <a:endCxn id="71" idx="0"/>
          </p:cNvCxnSpPr>
          <p:nvPr/>
        </p:nvCxnSpPr>
        <p:spPr>
          <a:xfrm>
            <a:off x="3238961" y="3807308"/>
            <a:ext cx="573800" cy="16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5744F66-A9AE-43EC-977D-F0E2647F5EC6}"/>
              </a:ext>
            </a:extLst>
          </p:cNvPr>
          <p:cNvSpPr txBox="1"/>
          <p:nvPr/>
        </p:nvSpPr>
        <p:spPr>
          <a:xfrm>
            <a:off x="2996269" y="393619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Down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ECA9B91-342A-487B-9181-D3F592885A12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 flipV="1">
            <a:off x="4352761" y="2349197"/>
            <a:ext cx="2192459" cy="336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D286A7-6F64-48CA-B552-99635408FB3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849076" y="2349197"/>
            <a:ext cx="1774924" cy="145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DA8B0C6-FA9B-4E1A-AF14-6A410260654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516000" y="2997000"/>
            <a:ext cx="648000" cy="55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678C20D-6D7D-4C7E-B013-B3F8AE4E7E4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164000" y="2110489"/>
            <a:ext cx="0" cy="144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89A365AF-A346-4D65-90E4-7ED2C9D584E5}"/>
              </a:ext>
            </a:extLst>
          </p:cNvPr>
          <p:cNvSpPr/>
          <p:nvPr/>
        </p:nvSpPr>
        <p:spPr>
          <a:xfrm>
            <a:off x="2880114" y="1959457"/>
            <a:ext cx="1303856" cy="864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Trading Status?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2DF68-DD50-4A1A-BF26-823D524CD503}"/>
              </a:ext>
            </a:extLst>
          </p:cNvPr>
          <p:cNvSpPr txBox="1"/>
          <p:nvPr/>
        </p:nvSpPr>
        <p:spPr>
          <a:xfrm>
            <a:off x="1053762" y="29970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90229C-8466-41CF-9227-865E27BECBAB}"/>
              </a:ext>
            </a:extLst>
          </p:cNvPr>
          <p:cNvSpPr txBox="1"/>
          <p:nvPr/>
        </p:nvSpPr>
        <p:spPr>
          <a:xfrm>
            <a:off x="4821504" y="352169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None/Down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535F7E-F250-498A-89EF-29B283B94E84}"/>
              </a:ext>
            </a:extLst>
          </p:cNvPr>
          <p:cNvSpPr txBox="1"/>
          <p:nvPr/>
        </p:nvSpPr>
        <p:spPr>
          <a:xfrm>
            <a:off x="3949671" y="412993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Up</a:t>
            </a:r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CB702118-CFFF-4B4A-9AC7-F69ED2D263F0}"/>
              </a:ext>
            </a:extLst>
          </p:cNvPr>
          <p:cNvSpPr/>
          <p:nvPr/>
        </p:nvSpPr>
        <p:spPr>
          <a:xfrm>
            <a:off x="552000" y="3752803"/>
            <a:ext cx="1080000" cy="504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Close  </a:t>
            </a:r>
            <a:r>
              <a:rPr lang="it-IT" sz="1000" dirty="0" err="1"/>
              <a:t>pending</a:t>
            </a:r>
            <a:r>
              <a:rPr lang="it-IT" sz="1000" dirty="0"/>
              <a:t> positions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BCF1A87-31DA-4CF6-8D33-0F6AED0A2B10}"/>
              </a:ext>
            </a:extLst>
          </p:cNvPr>
          <p:cNvCxnSpPr>
            <a:cxnSpLocks/>
            <a:stCxn id="52" idx="2"/>
            <a:endCxn id="132" idx="0"/>
          </p:cNvCxnSpPr>
          <p:nvPr/>
        </p:nvCxnSpPr>
        <p:spPr>
          <a:xfrm>
            <a:off x="1052072" y="2853198"/>
            <a:ext cx="39928" cy="89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96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Yoox Net A Porter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Vita</dc:creator>
  <cp:lastModifiedBy>Fabrizio Vita</cp:lastModifiedBy>
  <cp:revision>5</cp:revision>
  <dcterms:created xsi:type="dcterms:W3CDTF">2023-01-19T09:47:14Z</dcterms:created>
  <dcterms:modified xsi:type="dcterms:W3CDTF">2023-01-19T11:19:21Z</dcterms:modified>
</cp:coreProperties>
</file>