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674616"/>
              </a:gs>
            </a:gsLst>
            <a:path path="rect"/>
          </a:gradFill>
          <a:ln w="1908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310640" y="2887560"/>
            <a:ext cx="592200" cy="912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5400">
                <a:solidFill>
                  <a:srgbClr val="e1dca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3" name="Line 3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4" name="Line 4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480" cy="10537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 w="1908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4289400" y="1392120"/>
            <a:ext cx="592200" cy="912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5400">
                <a:solidFill>
                  <a:srgbClr val="dba45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43" name="Line 3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44" name="Line 4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183320" y="1387800"/>
            <a:ext cx="6776640" cy="173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5400">
                <a:solidFill>
                  <a:srgbClr val="ffffff"/>
                </a:solidFill>
                <a:latin typeface="Book Antiqua"/>
              </a:rPr>
              <a:t>Advanced shell programming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371600" y="3767760"/>
            <a:ext cx="6400080" cy="17517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Using # and % u can extract a string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% symbol after the variable name deletes shortest string matching the contents at the end.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$ fqdn=java.sun.com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echo ${fqdn%%.*}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java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Extracting a string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echo “ none of the pattern found” 1&gt;&amp;2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Send the standard output to the destination of standard error.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Since the default file descriptor for standard output is 1, you can also use &gt;&amp;2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	</a:t>
            </a:r>
            <a:r>
              <a:rPr lang="en-IN" sz="5400">
                <a:solidFill>
                  <a:srgbClr val="895d1d"/>
                </a:solidFill>
                <a:latin typeface="Book Antiqua"/>
              </a:rPr>
              <a:t>merging stream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eval statements evaluates a command line twice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$ x=1; eval echo \$prompt$x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Here it evalutes only $x, so to have prompt1 the second pass evaluates $prompt1. This is done by prefixing the echo command with eval.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Eval:evaluating twice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" y="861120"/>
            <a:ext cx="914328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" y="861120"/>
            <a:ext cx="914328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Running a shell script launches a new  process, a </a:t>
            </a:r>
            <a:r>
              <a:rPr b="1" lang="en-IN" sz="2400">
                <a:solidFill>
                  <a:srgbClr val="ff0000"/>
                </a:solidFill>
                <a:latin typeface="Book Antiqua"/>
              </a:rPr>
              <a:t>subshell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000000"/>
                </a:solidFill>
                <a:latin typeface="Book Antiqua"/>
              </a:rPr>
              <a:t>A subshell is a </a:t>
            </a:r>
            <a:r>
              <a:rPr b="1" lang="en-IN" sz="2400">
                <a:solidFill>
                  <a:srgbClr val="ff0000"/>
                </a:solidFill>
                <a:latin typeface="Book Antiqua"/>
              </a:rPr>
              <a:t>child process </a:t>
            </a:r>
            <a:r>
              <a:rPr lang="en-IN" sz="2400">
                <a:solidFill>
                  <a:srgbClr val="000000"/>
                </a:solidFill>
                <a:latin typeface="Book Antiqua"/>
              </a:rPr>
              <a:t>launched by a shell</a:t>
            </a:r>
            <a:r>
              <a:rPr b="1" lang="en-IN" sz="2400">
                <a:solidFill>
                  <a:srgbClr val="ff0000"/>
                </a:solidFill>
                <a:latin typeface="Book Antiqua"/>
              </a:rPr>
              <a:t>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b="1" lang="en-IN" sz="2400">
                <a:solidFill>
                  <a:srgbClr val="ff0000"/>
                </a:solidFill>
                <a:latin typeface="Book Antiqua"/>
              </a:rPr>
              <a:t>#!/usr/bin/ksh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000000"/>
                </a:solidFill>
                <a:latin typeface="Book Antiqua"/>
              </a:rPr>
              <a:t>Here even the login shell is bourne it will use korn shell to execute the script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Shells and sub-shells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By default, the values in the shell variables are local to the shell and are not passed on to a child shell.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But the shell can also export these variables to child process, once defined they are globally available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Exporting shell varibles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" y="861120"/>
            <a:ext cx="914328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First assign 10 to x at the propmt and then execute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X=10; sh var.sh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Value of x is not visible to sub shell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To make x available gmobally, you need to use export statement before the script.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Exporting shell varibles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" y="861120"/>
            <a:ext cx="914328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Use of let instead of expr.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$ let sum=256+289 #no whitespaces after variable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$ let sum=“256+893”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If you use whitespace , then quote the 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$ let x=12 y=5 z=6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let z=x+y+$z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echo $z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23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let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7320" y="22428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Let permits you to get rid of the $ altogether when making assignment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Since it is built in it can work faster than expr 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let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Length of the string: it is found by preceding the variable name with a #.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$ name=“vinton cerf”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 </a:t>
            </a:r>
            <a:r>
              <a:rPr lang="en-IN" sz="2400">
                <a:solidFill>
                  <a:srgbClr val="262626"/>
                </a:solidFill>
                <a:latin typeface="Book Antiqua"/>
              </a:rPr>
              <a:t>echo ${#name}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IN" sz="2400">
                <a:solidFill>
                  <a:srgbClr val="262626"/>
                </a:solidFill>
                <a:latin typeface="Book Antiqua"/>
              </a:rPr>
              <a:t>11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895d1d"/>
                </a:solidFill>
                <a:latin typeface="Book Antiqua"/>
              </a:rPr>
              <a:t>String handling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