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5400" spc="-1" strike="noStrike">
                <a:latin typeface="Arial"/>
              </a:rPr>
              <a:t>Perl – The Master Manipulator</a:t>
            </a:r>
            <a:endParaRPr b="0" lang="en-IN" sz="5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Variables and Operators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Perl variables have no type and need no initialization. However we need to precede the variable name with a $ for both variable initialization as well as evaluation.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Example: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$var=10;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print $var;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Important Points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1. When a string is used for numeric computation or comparison, perl converts it</a:t>
            </a:r>
            <a:endParaRPr b="0" lang="en-IN" sz="2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into a number.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2. If a variable is undefined, it is assumed to be a null string and a null string is</a:t>
            </a:r>
            <a:endParaRPr b="0" lang="en-IN" sz="2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numerically zero. Incrementing an uninitialized variable returns 1.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3. If the first character of a string is not numeric, the entire string becomes</a:t>
            </a:r>
            <a:endParaRPr b="0" lang="en-IN" sz="2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numerically equivalent to zero.</a:t>
            </a:r>
            <a:endParaRPr b="0" lang="en-IN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4. When Perl sees a string in the middle of an expression, it converts the string to an</a:t>
            </a:r>
            <a:endParaRPr b="0" lang="en-IN" sz="2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integer. To do this, it starts at the left of the string and continues until it sees a</a:t>
            </a:r>
            <a:endParaRPr b="0" lang="en-IN" sz="2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letter that is not a digit. Example: "12O34" is converted to the integer 12, not</a:t>
            </a:r>
            <a:endParaRPr b="0" lang="en-IN" sz="26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12034.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Comparison Operators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Perl supports operators similar to C for performing numeric comparison.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12000" y="2880000"/>
            <a:ext cx="7667640" cy="36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2800" spc="-1" strike="noStrike">
                <a:latin typeface="Arial"/>
              </a:rPr>
              <a:t>Concatenating and Repeating Strings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Perl provides three operators that operate on strings: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The . operator, which joins two strings together;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The x operator, which repeats a string; and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The .= operator, which joins and then assigns.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The . operator joins the second operand to the first operand: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Example: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$a = “Info" . “sys"; # $a is now “Infosys"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$x=”microsoft”; $y=”.com”; $x=$x . $y; # $x is now “microsoft.com”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This join operation is also known as string concatenation.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The x operator (the letter x) makes n copies of a string, where n is the value of the right operand: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Example: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$a = “R" x 5;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# $a is now “RRRRR"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The .= operator combines the operations of string concatenation and assignment: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Example: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$a = “VTU";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$a .= “ Belgaum";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# $a is now “VTU Belgaum"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String Handling Functions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1. length determines the length of its argument.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2. index(s1, s2) determines the position of a string s2 within string s1.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3. substr(str,m,n) extracts a substring from a string str, m represents the starting point of extraction and n indicates the number of characters to be extracted.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4. uc(str) converts all the letters of str into uppercase.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5. ucfirst(str) converts first letter of all leading words into uppercase.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6. reverse(str) reverses the characters contained in string str.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Perl Command Line Arguments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The @ARGV array holds the command line argument.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To access your script's command-line arguments, you just need to read from @ARGV array.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Perl allows using @ARGV array as filenames by using &lt;&gt;. The $ARGV contains the name of the current file when reading from &lt;&gt;.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55840" y="1839240"/>
            <a:ext cx="7939800" cy="399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Introduction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Perl: Perl stands for Practical Extraction and Reporting Language. 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The language was developed by Larry Wall. 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Perl is a popular programming language because of its powerful pattern matching capabilities, rich library of functions for arrays, lists and file handling.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output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79600" y="2160000"/>
            <a:ext cx="4676040" cy="194364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92000" y="1838160"/>
            <a:ext cx="6407640" cy="40654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output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576000" y="1800000"/>
            <a:ext cx="6839640" cy="19436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A perl program runs in a special interpretive model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The entire script is compiled internally in memory before being executed. Script errors, if any, are generated before execution.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Unlike awk, printing isn’t perl’s default action. Like C, all perl statements end with a semicolon.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Perl statements can either be executed on command line with the –e option or placed in .pl files.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576000"/>
            <a:ext cx="719964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Sample script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12080" y="2016000"/>
            <a:ext cx="8705880" cy="38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000" spc="-1" strike="noStrike">
                <a:latin typeface="Arial"/>
              </a:rPr>
              <a:t>#!/usr/bin/perl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print "Please enter the first number: \n";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$n1 = &lt;STDIN&gt;;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print "Please enter the first number: \n";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$n2 = &lt;STDIN&gt;;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print "Please enter the third number: \n";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$n3 = &lt;STDIN&gt;;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$sum = $n1 + $n2 + $n3;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printf ("The sum of three numbers %d, %d, and %d is %d \n\n", $n1,$n2, $n3,$sum);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Sample script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88040" y="1872000"/>
            <a:ext cx="7635600" cy="43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output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04000" y="1872000"/>
            <a:ext cx="6767640" cy="323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Sample script: using chop()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31080" y="1827000"/>
            <a:ext cx="7360560" cy="414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output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807120" y="1881360"/>
            <a:ext cx="6752520" cy="294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600" spc="-1" strike="noStrike">
                <a:latin typeface="Arial"/>
              </a:rPr>
              <a:t>The chop function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The chop function is used to remove the last character of a line or string. 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In the above program, the variable $name will contain the input entered as well as the newline character that was entered by the user. 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In order to remove the \n from the input variable,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we use chop($name).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Example: 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IN" sz="2600" spc="-1" strike="noStrike">
                <a:latin typeface="Arial"/>
              </a:rPr>
              <a:t>chop($var); will remove the last character contained in the string specified by the variable var.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2021-11-29T11:09:07Z</dcterms:modified>
  <cp:revision>1</cp:revision>
  <dc:subject/>
  <dc:title/>
</cp:coreProperties>
</file>