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EFD4-F7E3-41F6-9086-D9D626391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393B8-FC08-4F89-AAB0-9CFD04B8E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D0FC6-BBE8-4D35-BF3C-CA0DE04F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D99-09DB-4DEF-AF37-07E36398D7B9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96C99-F3E2-43F6-AA9F-F0A84B2C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6751-B003-4978-AECA-F2BE09E4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F03-1953-4CE9-A44A-1C18AF845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6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26EC-F9CB-46D7-9F53-BC89B471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BE6D4-646B-409C-BCD6-046A0EAB4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B8D-88FE-4FAF-A62D-D8251B62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D99-09DB-4DEF-AF37-07E36398D7B9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F79E5-4FC6-4B8E-BDE7-42FC64A8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1644-A714-4E78-A0C5-54F3C1B8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F03-1953-4CE9-A44A-1C18AF845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95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33877-02EC-4300-AEBC-D052998D8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4FD30-36F1-44DF-88C5-02F62B2CC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C2445-AD9B-4B4F-9A74-B0BE7CE6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D99-09DB-4DEF-AF37-07E36398D7B9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A0018-2281-4A63-BB1C-66010820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0D337-3EBC-4D5C-BADF-17E5D389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F03-1953-4CE9-A44A-1C18AF845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5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B6F2-C5BF-4D56-B2B5-1EC7CF32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5BBB-52D0-4B52-8EEA-B975915A6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4AA9-7C94-48BC-957E-296F84DC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D99-09DB-4DEF-AF37-07E36398D7B9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2858-9763-4E78-ABBF-9D5DECF6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9EB18-2176-4BBB-8FD2-90E86C26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F03-1953-4CE9-A44A-1C18AF845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47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82C1-35C9-4F4A-BB85-6506A642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3CBE4-83D9-4195-A857-F52CF3F4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15C87-B4E8-4301-AD0A-12D20B42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D99-09DB-4DEF-AF37-07E36398D7B9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DF44-80A3-40AB-B9FB-C3851271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5E4-FFD2-4DFB-8B19-D4B3B320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F03-1953-4CE9-A44A-1C18AF845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20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DD59-1DF8-44EC-B80E-AD0329DC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8E8F-333D-42A9-8C1F-484E5F531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6806F-3CFD-459C-A8FD-713AA2A6F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FC577-16FF-450F-B554-0AB96B0D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D99-09DB-4DEF-AF37-07E36398D7B9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7BDE3-911C-4063-9E3C-26B346CD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65613-C911-4734-8B70-7AE13592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F03-1953-4CE9-A44A-1C18AF845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87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A95A-8AC1-4BFA-9E92-F9F9CED4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DC1E8-1F3A-4F66-99AB-52F77030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BCE2B-3B99-4C00-8FEC-A0C48D0E8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F33B8-4903-4EEA-962F-476EC81A4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823E6-B0AA-4285-BBD1-559903ADE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66345-03F3-4E86-8BE9-E706B2BA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D99-09DB-4DEF-AF37-07E36398D7B9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18A5A-A0B6-41A8-B75F-4615F84A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BB422-714B-48C5-9631-52B57A3A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F03-1953-4CE9-A44A-1C18AF845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54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E50-EEF9-40FD-A964-9A60C7A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D0D99-D544-4A44-9964-74B38F5A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D99-09DB-4DEF-AF37-07E36398D7B9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E8241-82F9-4C2E-B91B-F0CA9F6D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15C4E-67A8-41D9-9CA5-A280D2E2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F03-1953-4CE9-A44A-1C18AF845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85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A0707-5A41-4F5A-A9DD-80B787BA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D99-09DB-4DEF-AF37-07E36398D7B9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E2118-2D2A-4AD6-BB60-8A51390D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F0CA8-A790-48B0-A384-F0927D6E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F03-1953-4CE9-A44A-1C18AF845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43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495E-0110-4CD2-8CA4-0C2A11DC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220D-303B-4764-BAF1-82559FCF4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A0DC9-D2A2-47DF-A0F4-FC2BA3DF1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3D8B1-AA8A-4A8D-ADF7-84084AB7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D99-09DB-4DEF-AF37-07E36398D7B9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F4C4E-3CB3-4B8B-BFEC-21E1A105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49BA3-C82A-4A2B-8429-7A02C0D0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F03-1953-4CE9-A44A-1C18AF845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188A-2C91-476A-BA70-DAFC8236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A5680-8E3A-484E-8739-334155123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FD882-FD9D-41C2-A987-24ACF4B10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CC2D-050F-48AE-B743-4D90F01F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D99-09DB-4DEF-AF37-07E36398D7B9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F2498-A126-4330-9793-2613B551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158CA-34E1-4C3F-B51A-32AB67AE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F03-1953-4CE9-A44A-1C18AF845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5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1316F-2FCD-4C68-BB42-39658088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C2807-2396-4562-ACDF-4CBC96E29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5C2F1-222B-4ED1-905E-BEB07FBA4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B1D99-09DB-4DEF-AF37-07E36398D7B9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4831-6A85-484B-A772-CC002808E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4FAE-0151-484C-8E5C-8D2EC9754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1F03-1953-4CE9-A44A-1C18AF845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07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DEEA2D-6857-4E32-AD42-57971344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61" y="1036112"/>
            <a:ext cx="8733277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4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8BDA22-7AB5-424D-A72E-1A4F4EBA0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1" y="647459"/>
            <a:ext cx="8748518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7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645BB6-C212-4A9E-86D9-C5CCFEC2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41" y="546579"/>
            <a:ext cx="5189670" cy="1013548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B047496-5F07-4F9E-95E9-1E5545699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56769"/>
              </p:ext>
            </p:extLst>
          </p:nvPr>
        </p:nvGraphicFramePr>
        <p:xfrm>
          <a:off x="409014" y="2174596"/>
          <a:ext cx="86487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4" imgW="8648640" imgH="3276720" progId="Paint.Picture">
                  <p:embed/>
                </p:oleObj>
              </mc:Choice>
              <mc:Fallback>
                <p:oleObj name="Bitmap Image" r:id="rId4" imgW="8648640" imgH="3276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9014" y="2174596"/>
                        <a:ext cx="8648700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64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FB1D3AD-3B42-43ED-A2C0-7092D7C0C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410555"/>
              </p:ext>
            </p:extLst>
          </p:nvPr>
        </p:nvGraphicFramePr>
        <p:xfrm>
          <a:off x="882090" y="320395"/>
          <a:ext cx="8618538" cy="607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8618400" imgH="6073200" progId="Paint.Picture">
                  <p:embed/>
                </p:oleObj>
              </mc:Choice>
              <mc:Fallback>
                <p:oleObj name="Bitmap Image" r:id="rId3" imgW="8618400" imgH="6073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2090" y="320395"/>
                        <a:ext cx="8618538" cy="607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48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F54A0F6-E4EA-4368-8FF9-73D393B66A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107020"/>
              </p:ext>
            </p:extLst>
          </p:nvPr>
        </p:nvGraphicFramePr>
        <p:xfrm>
          <a:off x="462990" y="500623"/>
          <a:ext cx="8847138" cy="461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Bitmap Image" r:id="rId3" imgW="8847000" imgH="4617720" progId="Paint.Picture">
                  <p:embed/>
                </p:oleObj>
              </mc:Choice>
              <mc:Fallback>
                <p:oleObj name="Bitmap Image" r:id="rId3" imgW="8847000" imgH="4617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990" y="500623"/>
                        <a:ext cx="8847138" cy="461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234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05B2F-AF52-4556-AB4F-0437DF0E1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10" y="1299535"/>
            <a:ext cx="8116003" cy="28425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FC5981-2078-4E2A-BA7F-624740F88655}"/>
              </a:ext>
            </a:extLst>
          </p:cNvPr>
          <p:cNvSpPr txBox="1"/>
          <p:nvPr/>
        </p:nvSpPr>
        <p:spPr>
          <a:xfrm>
            <a:off x="448235" y="376518"/>
            <a:ext cx="32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File test:</a:t>
            </a:r>
          </a:p>
        </p:txBody>
      </p:sp>
    </p:spTree>
    <p:extLst>
      <p:ext uri="{BB962C8B-B14F-4D97-AF65-F5344CB8AC3E}">
        <p14:creationId xmlns:p14="http://schemas.microsoft.com/office/powerpoint/2010/main" val="30120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65235E0-F3DC-43EC-8A48-DE6F6B5B8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220270"/>
              </p:ext>
            </p:extLst>
          </p:nvPr>
        </p:nvGraphicFramePr>
        <p:xfrm>
          <a:off x="1027579" y="1082301"/>
          <a:ext cx="8648700" cy="521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3" imgW="8648640" imgH="5212080" progId="Paint.Picture">
                  <p:embed/>
                </p:oleObj>
              </mc:Choice>
              <mc:Fallback>
                <p:oleObj name="Bitmap Image" r:id="rId3" imgW="8648640" imgH="5212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7579" y="1082301"/>
                        <a:ext cx="8648700" cy="521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16E594A-B4E4-4456-90C9-8BE0D00FDF91}"/>
              </a:ext>
            </a:extLst>
          </p:cNvPr>
          <p:cNvSpPr txBox="1"/>
          <p:nvPr/>
        </p:nvSpPr>
        <p:spPr>
          <a:xfrm>
            <a:off x="564776" y="421341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Subroutine:</a:t>
            </a:r>
          </a:p>
        </p:txBody>
      </p:sp>
    </p:spTree>
    <p:extLst>
      <p:ext uri="{BB962C8B-B14F-4D97-AF65-F5344CB8AC3E}">
        <p14:creationId xmlns:p14="http://schemas.microsoft.com/office/powerpoint/2010/main" val="425777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Paintbrush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Dileep Kumar</dc:creator>
  <cp:lastModifiedBy>Mr. Dileep Kumar</cp:lastModifiedBy>
  <cp:revision>2</cp:revision>
  <dcterms:created xsi:type="dcterms:W3CDTF">2021-11-25T14:13:16Z</dcterms:created>
  <dcterms:modified xsi:type="dcterms:W3CDTF">2021-11-25T14:25:09Z</dcterms:modified>
</cp:coreProperties>
</file>