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4/15/2019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jp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A682-00F5-437A-8214-7813C37BB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CZ2002 </a:t>
            </a:r>
            <a:br>
              <a:rPr lang="en-SG" dirty="0"/>
            </a:br>
            <a:r>
              <a:rPr lang="en-SG" dirty="0"/>
              <a:t>ASSIGNMENT VIDEO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29F84-1CAD-4E4C-8C1D-7C84C15A8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10548904" cy="2179460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Lab Group – FSP6</a:t>
            </a:r>
          </a:p>
          <a:p>
            <a:r>
              <a:rPr lang="en-SG" dirty="0"/>
              <a:t>Members: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b="1" dirty="0"/>
              <a:t>Soh Yan Quan, Kenneth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b="1" dirty="0"/>
              <a:t>Kang Wei Bin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b="1" dirty="0"/>
              <a:t>Francis Lim Yong Wen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b="1" dirty="0"/>
              <a:t>Koh Tat You @ Arthur Koh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b="1" dirty="0"/>
              <a:t>Lim Shi Hao</a:t>
            </a:r>
          </a:p>
        </p:txBody>
      </p:sp>
    </p:spTree>
    <p:extLst>
      <p:ext uri="{BB962C8B-B14F-4D97-AF65-F5344CB8AC3E}">
        <p14:creationId xmlns:p14="http://schemas.microsoft.com/office/powerpoint/2010/main" val="178684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C3F9269-B51E-4556-9221-44C75078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C6015A4-B230-407A-A119-C7CEF83D1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D343FD-1A4D-4EB5-A19C-877ECC71A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20E7F-9BC9-4872-8D88-6F38EB2E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95" y="-173735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Group photo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028E90-F4BB-4DBF-AA94-1C9188642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9848" y="2121408"/>
            <a:ext cx="10058400" cy="4050792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8" name="Picture Placeholder 7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D2FE7610-C5B9-4FA7-88AB-088600842FA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6"/>
          <a:srcRect l="6667" r="6666"/>
          <a:stretch/>
        </p:blipFill>
        <p:spPr>
          <a:xfrm>
            <a:off x="0" y="1119672"/>
            <a:ext cx="12192000" cy="57383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BF5532-1E39-4CFA-B754-6C8EA6B910B4}"/>
              </a:ext>
            </a:extLst>
          </p:cNvPr>
          <p:cNvSpPr txBox="1"/>
          <p:nvPr/>
        </p:nvSpPr>
        <p:spPr>
          <a:xfrm>
            <a:off x="65309" y="1175656"/>
            <a:ext cx="2911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Arthur Koh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FE7605-96A9-4E72-9568-65CCB3012FAA}"/>
              </a:ext>
            </a:extLst>
          </p:cNvPr>
          <p:cNvSpPr txBox="1"/>
          <p:nvPr/>
        </p:nvSpPr>
        <p:spPr>
          <a:xfrm>
            <a:off x="2672689" y="1132111"/>
            <a:ext cx="2911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Kenneth Soh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BC015-3078-402D-9A94-3A9E0CB21C95}"/>
              </a:ext>
            </a:extLst>
          </p:cNvPr>
          <p:cNvSpPr txBox="1"/>
          <p:nvPr/>
        </p:nvSpPr>
        <p:spPr>
          <a:xfrm>
            <a:off x="5421141" y="1013411"/>
            <a:ext cx="29111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Francis Lim</a:t>
            </a:r>
          </a:p>
          <a:p>
            <a:r>
              <a:rPr lang="en-SG" dirty="0"/>
              <a:t>(also voiceover for </a:t>
            </a:r>
            <a:r>
              <a:rPr lang="en-SG" dirty="0">
                <a:solidFill>
                  <a:schemeClr val="bg1"/>
                </a:solidFill>
              </a:rPr>
              <a:t>video)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056F11-0D7A-474B-9C48-04246B4D182D}"/>
              </a:ext>
            </a:extLst>
          </p:cNvPr>
          <p:cNvSpPr txBox="1"/>
          <p:nvPr/>
        </p:nvSpPr>
        <p:spPr>
          <a:xfrm>
            <a:off x="8252773" y="1150287"/>
            <a:ext cx="209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Kang Wei Bin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872F9E-876C-4312-926B-BCD4687248A0}"/>
              </a:ext>
            </a:extLst>
          </p:cNvPr>
          <p:cNvSpPr txBox="1"/>
          <p:nvPr/>
        </p:nvSpPr>
        <p:spPr>
          <a:xfrm>
            <a:off x="10133307" y="1495634"/>
            <a:ext cx="209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Lim Shi Hao</a:t>
            </a:r>
          </a:p>
        </p:txBody>
      </p:sp>
    </p:spTree>
    <p:extLst>
      <p:ext uri="{BB962C8B-B14F-4D97-AF65-F5344CB8AC3E}">
        <p14:creationId xmlns:p14="http://schemas.microsoft.com/office/powerpoint/2010/main" val="1770572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20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4288BAC-66DE-48D0-9202-B2AA71687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7524" y="2064730"/>
            <a:ext cx="2942706" cy="2728536"/>
          </a:xfrm>
        </p:spPr>
        <p:txBody>
          <a:bodyPr anchor="ctr">
            <a:normAutofit/>
          </a:bodyPr>
          <a:lstStyle/>
          <a:p>
            <a:r>
              <a:rPr lang="en-SG" sz="2800" dirty="0">
                <a:solidFill>
                  <a:schemeClr val="tx2"/>
                </a:solidFill>
              </a:rPr>
              <a:t>Enjoy!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AB5B6FA-7B4F-437A-9C78-144C7DCD1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1770" y="720071"/>
            <a:ext cx="5417868" cy="5417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199C21-6AE0-4F6F-AA96-6FFF97BB9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8390" y="1006688"/>
            <a:ext cx="4844628" cy="4844620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8C0E6-CFFA-47D2-AB3D-1E09C51B3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507" y="1316890"/>
            <a:ext cx="4606394" cy="4224216"/>
          </a:xfrm>
        </p:spPr>
        <p:txBody>
          <a:bodyPr>
            <a:normAutofit/>
          </a:bodyPr>
          <a:lstStyle/>
          <a:p>
            <a:pPr algn="ctr"/>
            <a:r>
              <a:rPr lang="en-SG" sz="6000" dirty="0">
                <a:solidFill>
                  <a:srgbClr val="FFFFFF"/>
                </a:solidFill>
              </a:rPr>
              <a:t>Restaurant Reservation and Point of Sales System (RRPSS)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7626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60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Rockwell</vt:lpstr>
      <vt:lpstr>Rockwell Condensed</vt:lpstr>
      <vt:lpstr>Rockwell Extra Bold</vt:lpstr>
      <vt:lpstr>Wingdings</vt:lpstr>
      <vt:lpstr>Wood Type</vt:lpstr>
      <vt:lpstr>CZ2002  ASSIGNMENT VIDEO</vt:lpstr>
      <vt:lpstr>Group photo</vt:lpstr>
      <vt:lpstr>Restaurant Reservation and Point of Sales System (RRPSS)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CZ2002  ASSIGNMENT VIDEO</dc:title>
  <dc:creator>#FRANCIS LIM YONG WEN#</dc:creator>
  <cp:lastModifiedBy>#FRANCIS LIM YONG WEN#</cp:lastModifiedBy>
  <cp:revision>4</cp:revision>
  <dcterms:created xsi:type="dcterms:W3CDTF">2019-04-15T07:53:03Z</dcterms:created>
  <dcterms:modified xsi:type="dcterms:W3CDTF">2019-04-15T13:31:55Z</dcterms:modified>
</cp:coreProperties>
</file>