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3A22-392C-3882-09FC-CD9AE0F77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6C79-BE36-AF3C-4CE3-76C01EE0A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F93B-97C4-88C8-C631-836D97ED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CC7B-B109-B073-2627-BA4219E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FBDF-A6D0-5F05-DB8D-EFB63292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9916-00C9-F9EE-F4FA-B5CC2C3C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9593-B9FB-3294-7179-6DE1B2180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5C7A-20B6-B551-162E-00FDE2FD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6405-5072-56A7-F227-9DE6AE88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F144-DA3A-E9A4-CC76-599AB59B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11F04-3A20-03E4-BB76-4989BA8B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CF321-B3A6-283E-C2AB-5EC7C067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F3D6-814C-89EC-D9BA-74472047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6517-BCA1-7A87-465F-CCFFDDB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D0F0-9E7E-2D2D-96C1-8B5E41C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7318-B4FB-035F-C125-28C9B337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79D8E-C113-2D88-50AC-0586ED2A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DD7B-FAE6-C687-CE72-B5C21E54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FFEAD-8431-F8AA-32E8-A1B5704B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AB3C-3A38-A86D-87D1-03250B88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F36-4D5A-59EE-622A-08A511B7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103B-41E3-06A6-F64F-ACBB33C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7D01-46EA-7AC7-95E5-8E61FFCA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ADB9-268E-839F-3080-6185988B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AD91-8884-A628-A698-0A75D659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9FD1-99AA-E7B1-4EEC-70C5F1DB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15D0-1A15-D740-4C15-5413CE28A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6B3B-D7AF-ECF0-3E68-F27158A0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F0589-C7A7-00AF-441F-09AD493C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0F62-D8D9-D2CB-D8ED-FF7BA4F9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6FEE-86DA-82E0-1329-4D3E1ABA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A769-EC74-4828-A74E-50DCBEDD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B8B-DDB7-4109-1CEF-A1485F2C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DB2F-A967-591B-312E-43381A2F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1C8AB-F55D-6FF7-A083-1CC791F4B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FF704-748F-27C5-7730-356F249F7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5EE5-C13A-20E9-A969-35026FB0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28106-BFF5-4F4B-D8F4-A1DECF74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9B274-7A20-17CA-4D5F-148CAABE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5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926A-3EB8-C188-C272-80795C55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B9491-B360-5B17-C8B3-1E2065CE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4575B-0602-4AC8-B527-59BA56C8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62EF-5EBE-98F3-72FE-E3CDD5AB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7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BE7D2-97EB-2367-7140-8B94B31C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2113F-D998-02AF-56F7-EE1E2DA2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D9C88-2F0C-1BBE-8FE5-B0428C39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43FC-0AC0-2C6B-D220-86F0113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4EC7-3812-5062-910A-420D3E95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69956-BED1-E4BF-646E-456861D9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EB01-8EEA-6A55-61D8-52CDD824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4050F-51C2-2D13-0903-43AAFF40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2B6F4-E858-67BA-9111-03401AE6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AA98-8B13-3524-4A21-CA16B6FB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816ED-EE0C-CAAD-47DF-C2F0570A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470DD-571E-5F66-E0C3-9A51A962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ABF4F-7D4F-5C76-7F28-55AD582B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35E3-0DD6-F3B4-C4AD-0E314C5C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6FB8-1125-BC25-4320-BD52B62E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1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67B50-1870-3A37-A0D7-F7367D7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C614-AA04-1ADB-1B2B-DA3B6FC32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4BD3A-182A-A82A-BBAF-F6E5BEBAB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B828-7E34-4636-85C0-8A871010135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B058-6540-1D5A-638F-DA4B7204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51AF-7B75-5F51-220A-F3ABA7EE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BE16-A480-44DD-B141-16690F6EE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9D68-5FA3-54D2-E54C-5617A7AB1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E4F1B-8F2D-2FD6-A95D-78104C877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Amazon </a:t>
            </a:r>
            <a:r>
              <a:rPr lang="en-IN" sz="3200" dirty="0" err="1"/>
              <a:t>DynamoDBA</a:t>
            </a:r>
            <a:r>
              <a:rPr lang="en-IN" sz="3200" dirty="0"/>
              <a:t> fast and flexible NoSQL database service for any </a:t>
            </a:r>
            <a:r>
              <a:rPr lang="en-IN" sz="3200" dirty="0" err="1"/>
              <a:t>scaleDynamoDB</a:t>
            </a:r>
            <a:r>
              <a:rPr lang="en-IN" sz="3200" dirty="0"/>
              <a:t> is a fully managed, key-value, and document database that delivers single-digit-millisecond performance at any scale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24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86B6-B8F3-3C41-C604-DD9F659D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911B7-685B-B47B-8B8C-F7B5084E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4036" y="113016"/>
            <a:ext cx="15048372" cy="6950467"/>
          </a:xfrm>
        </p:spPr>
      </p:pic>
    </p:spTree>
    <p:extLst>
      <p:ext uri="{BB962C8B-B14F-4D97-AF65-F5344CB8AC3E}">
        <p14:creationId xmlns:p14="http://schemas.microsoft.com/office/powerpoint/2010/main" val="406219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10E1-63F7-F5A0-CDB6-80C6B412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269B6-97CD-CDDE-21CB-38AA921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329" y="0"/>
            <a:ext cx="15126228" cy="6986427"/>
          </a:xfrm>
        </p:spPr>
      </p:pic>
    </p:spTree>
    <p:extLst>
      <p:ext uri="{BB962C8B-B14F-4D97-AF65-F5344CB8AC3E}">
        <p14:creationId xmlns:p14="http://schemas.microsoft.com/office/powerpoint/2010/main" val="63711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9354-B799-045F-ECBA-B1F885A6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28468-4D32-C1A7-3679-311A16593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158" y="35960"/>
            <a:ext cx="14770316" cy="6822040"/>
          </a:xfrm>
        </p:spPr>
      </p:pic>
    </p:spTree>
    <p:extLst>
      <p:ext uri="{BB962C8B-B14F-4D97-AF65-F5344CB8AC3E}">
        <p14:creationId xmlns:p14="http://schemas.microsoft.com/office/powerpoint/2010/main" val="16523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580D-3C9F-5F1E-475E-6EC6F051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77203-1A45-6331-DC1D-C6E421DF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959" y="-328773"/>
            <a:ext cx="15404283" cy="7114854"/>
          </a:xfrm>
        </p:spPr>
      </p:pic>
    </p:spTree>
    <p:extLst>
      <p:ext uri="{BB962C8B-B14F-4D97-AF65-F5344CB8AC3E}">
        <p14:creationId xmlns:p14="http://schemas.microsoft.com/office/powerpoint/2010/main" val="17587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C422-8F77-5512-22EE-B4B3A185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34A90C-C78F-F908-7323-FCBBA29B5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016"/>
            <a:ext cx="13377962" cy="7343767"/>
          </a:xfrm>
        </p:spPr>
      </p:pic>
    </p:spTree>
    <p:extLst>
      <p:ext uri="{BB962C8B-B14F-4D97-AF65-F5344CB8AC3E}">
        <p14:creationId xmlns:p14="http://schemas.microsoft.com/office/powerpoint/2010/main" val="92241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DYNAMO DB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 like 666</dc:creator>
  <cp:lastModifiedBy>god like 666</cp:lastModifiedBy>
  <cp:revision>1</cp:revision>
  <dcterms:created xsi:type="dcterms:W3CDTF">2025-04-09T07:30:44Z</dcterms:created>
  <dcterms:modified xsi:type="dcterms:W3CDTF">2025-04-09T07:30:47Z</dcterms:modified>
</cp:coreProperties>
</file>