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e13fdf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e13fdf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e13fdf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e13fdf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be13fdf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be13fdf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e13fdf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e13fdf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e13fdf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be13fdf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e13fdfb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e13fdf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e13fdf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be13fdf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e13fdfb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e13fdf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Vegetable Management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 GANESH 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this project, we aim to provide an application for vendors to sell their vegetables to the consumer.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vendors can add or remove the products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customers choose between vendors for ordering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Page - Login as Customer or a Vendor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10945700" cy="46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Dashboard where we can choose Vendors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803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add available vegetables to cart from the vendor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2400" y="17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 we can place the order and the order awaits approval from vendor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Vendor would approve or not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" y="115248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Vendor can add or remove vegetables from their shop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5" y="115248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