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125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5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4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65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66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6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104866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72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7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74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7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104867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3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104863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104867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82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64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048650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04858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ITACHOMI UFUOMAEFE GINA</a:t>
            </a:r>
          </a:p>
        </p:txBody>
      </p:sp>
      <p:sp>
        <p:nvSpPr>
          <p:cNvPr id="1048587" name="Subtitle 104858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FE/23/80041072</a:t>
            </a:r>
          </a:p>
          <a:p>
            <a:r>
              <a:rPr lang="en-US" dirty="0"/>
              <a:t>3MTT CAPSTONE PROJECT SLIDE PRESENTATION.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04860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5" name="Subtitle 104860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0" name="Picture 209715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04860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7" name="Subtitle 10486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1" name="Picture 209716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04860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9" name="Subtitle 104860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2" name="Picture 209716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04860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1" name="Subtitle 10486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3" name="Picture 209716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0486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3" name="Subtitle 10486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4" name="Picture 209716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0486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5" name="Subtitle 10486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5" name="Picture 209716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0486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7" name="Subtitle 10486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6" name="Picture 209716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0486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9" name="Subtitle 10486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7" name="Picture 209716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0486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1" name="Subtitle 104862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8" name="Picture 209716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0486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3" name="Subtitle 10486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69" name="Picture 209716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/>
          </a:p>
        </p:txBody>
      </p:sp>
      <p:pic>
        <p:nvPicPr>
          <p:cNvPr id="2097152" name="Picture 209715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0486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5" name="Subtitle 104862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70" name="Picture 209716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04862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7" name="Subtitle 104862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71" name="Picture 209717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04862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9" name="Subtitle 104862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72" name="Picture 209717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3700"/>
            <a:ext cx="9144000" cy="353059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04862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1" name="Subtitle 104863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73" name="Picture 209717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04863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3" name="Subtitle 104863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74" name="Picture 209717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3700"/>
            <a:ext cx="9144000" cy="35305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04858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1" name="Subtitle 104859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3" name="Picture 209715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04859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3" name="Subtitle 104859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4" name="Picture 209715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04859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5" name="Subtitle 104859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5" name="Picture 209715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04859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7" name="Subtitle 104859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6" name="Picture 209715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04859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9" name="Subtitle 104859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7" name="Picture 209715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04859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1" name="Subtitle 104860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8" name="Picture 209715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04860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3" name="Subtitle 104860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97159" name="Picture 2097158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367"/>
            <a:ext cx="9144000" cy="51392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On-screen Show (4:3)</PresentationFormat>
  <Paragraphs>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ITACHOMI UFUOMAEFE GINA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ITACHOMI UFUOMAEFE GINA</dc:creator>
  <cp:lastModifiedBy>USER</cp:lastModifiedBy>
  <cp:revision>1</cp:revision>
  <dcterms:created xsi:type="dcterms:W3CDTF">2015-05-12T03:30:45Z</dcterms:created>
  <dcterms:modified xsi:type="dcterms:W3CDTF">2024-11-29T21:21:16Z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8129c163907846039e067a76736a3291</vt:lpwstr>
  </property>
</Properties>
</file>