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304" r:id="rId8"/>
    <p:sldId id="305" r:id="rId9"/>
    <p:sldId id="264" r:id="rId10"/>
    <p:sldId id="265" r:id="rId11"/>
    <p:sldId id="269" r:id="rId12"/>
    <p:sldId id="268" r:id="rId13"/>
    <p:sldId id="270" r:id="rId14"/>
  </p:sldIdLst>
  <p:sldSz cx="9144000" cy="5143500"/>
  <p:notesSz cx="6858000" cy="9144000"/>
  <p:embeddedFontLst>
    <p:embeddedFont>
      <p:font typeface="Bowlby One" panose="02000505060000020004"/>
      <p:regular r:id="rId18"/>
    </p:embeddedFont>
    <p:embeddedFont>
      <p:font typeface="DM Sans"/>
      <p:regular r:id="rId19"/>
    </p:embeddedFont>
    <p:embeddedFont>
      <p:font typeface="Bebas Neue" panose="020B0606020202050201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577BF9-BFD0-49AD-83C1-9F1F7E34FE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064cf7d6f0_0_13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064cf7d6f0_0_13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06b310d198_0_1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06b310d198_0_1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06b310d198_0_2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06b310d198_0_2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06b310d198_0_3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06b310d198_0_3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06b310d198_1_13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06b310d198_1_13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06b310d198_1_14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206b310d198_1_14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207221e3b81_0_13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207221e3b81_0_13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0672ef768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20672ef768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20672ef768a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20672ef768a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2137029" y="2860175"/>
            <a:ext cx="4853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69978" y="246023"/>
            <a:ext cx="482627" cy="460485"/>
            <a:chOff x="543765" y="376748"/>
            <a:chExt cx="482627" cy="460485"/>
          </a:xfrm>
        </p:grpSpPr>
        <p:sp>
          <p:nvSpPr>
            <p:cNvPr id="12" name="Google Shape;12;p2"/>
            <p:cNvSpPr/>
            <p:nvPr/>
          </p:nvSpPr>
          <p:spPr>
            <a:xfrm>
              <a:off x="543765" y="534993"/>
              <a:ext cx="302354" cy="302240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6124" y="376748"/>
              <a:ext cx="180268" cy="180199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1615950" y="1070463"/>
            <a:ext cx="5907600" cy="1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16" name="Google Shape;16;p2"/>
          <p:cNvGrpSpPr/>
          <p:nvPr/>
        </p:nvGrpSpPr>
        <p:grpSpPr>
          <a:xfrm>
            <a:off x="8183592" y="342254"/>
            <a:ext cx="490607" cy="137264"/>
            <a:chOff x="7764896" y="270525"/>
            <a:chExt cx="517900" cy="144900"/>
          </a:xfrm>
        </p:grpSpPr>
        <p:sp>
          <p:nvSpPr>
            <p:cNvPr id="17" name="Google Shape;17;p2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1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3" name="Google Shape;113;p11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114" name="Google Shape;114;p11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7" name="Google Shape;117;p11"/>
          <p:cNvSpPr txBox="1"/>
          <p:nvPr>
            <p:ph type="title" hasCustomPrompt="1"/>
          </p:nvPr>
        </p:nvSpPr>
        <p:spPr>
          <a:xfrm>
            <a:off x="927175" y="2061600"/>
            <a:ext cx="6576000" cy="130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118" name="Google Shape;118;p11"/>
          <p:cNvSpPr txBox="1"/>
          <p:nvPr>
            <p:ph type="subTitle" idx="1"/>
          </p:nvPr>
        </p:nvSpPr>
        <p:spPr>
          <a:xfrm>
            <a:off x="927175" y="3439250"/>
            <a:ext cx="65760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9" name="Google Shape;119;p11"/>
          <p:cNvGrpSpPr/>
          <p:nvPr/>
        </p:nvGrpSpPr>
        <p:grpSpPr>
          <a:xfrm>
            <a:off x="8480592" y="3691424"/>
            <a:ext cx="443739" cy="567924"/>
            <a:chOff x="8480592" y="3691424"/>
            <a:chExt cx="443739" cy="567924"/>
          </a:xfrm>
        </p:grpSpPr>
        <p:sp>
          <p:nvSpPr>
            <p:cNvPr id="120" name="Google Shape;120;p11"/>
            <p:cNvSpPr/>
            <p:nvPr/>
          </p:nvSpPr>
          <p:spPr>
            <a:xfrm rot="909554">
              <a:off x="8516473" y="3892468"/>
              <a:ext cx="371977" cy="323881"/>
            </a:xfrm>
            <a:custGeom>
              <a:avLst/>
              <a:gdLst/>
              <a:ahLst/>
              <a:cxnLst/>
              <a:rect l="l" t="t" r="r" b="b"/>
              <a:pathLst>
                <a:path w="6958" h="6058" extrusionOk="0">
                  <a:moveTo>
                    <a:pt x="3903" y="1"/>
                  </a:moveTo>
                  <a:cubicBezTo>
                    <a:pt x="3640" y="1"/>
                    <a:pt x="3429" y="195"/>
                    <a:pt x="3429" y="435"/>
                  </a:cubicBezTo>
                  <a:lnTo>
                    <a:pt x="3429" y="898"/>
                  </a:lnTo>
                  <a:cubicBezTo>
                    <a:pt x="3304" y="2429"/>
                    <a:pt x="2141" y="2828"/>
                    <a:pt x="2141" y="2828"/>
                  </a:cubicBezTo>
                  <a:lnTo>
                    <a:pt x="2141" y="2396"/>
                  </a:lnTo>
                  <a:lnTo>
                    <a:pt x="0" y="2396"/>
                  </a:lnTo>
                  <a:lnTo>
                    <a:pt x="0" y="6058"/>
                  </a:lnTo>
                  <a:lnTo>
                    <a:pt x="2141" y="6058"/>
                  </a:lnTo>
                  <a:lnTo>
                    <a:pt x="2141" y="5594"/>
                  </a:lnTo>
                  <a:cubicBezTo>
                    <a:pt x="2141" y="5594"/>
                    <a:pt x="2633" y="5935"/>
                    <a:pt x="4016" y="5954"/>
                  </a:cubicBezTo>
                  <a:cubicBezTo>
                    <a:pt x="4083" y="5985"/>
                    <a:pt x="4155" y="6006"/>
                    <a:pt x="4233" y="6006"/>
                  </a:cubicBezTo>
                  <a:lnTo>
                    <a:pt x="5862" y="6006"/>
                  </a:lnTo>
                  <a:cubicBezTo>
                    <a:pt x="6136" y="6006"/>
                    <a:pt x="6358" y="5782"/>
                    <a:pt x="6358" y="5508"/>
                  </a:cubicBezTo>
                  <a:cubicBezTo>
                    <a:pt x="6358" y="5335"/>
                    <a:pt x="6269" y="5183"/>
                    <a:pt x="6136" y="5094"/>
                  </a:cubicBezTo>
                  <a:cubicBezTo>
                    <a:pt x="6375" y="5057"/>
                    <a:pt x="6558" y="4853"/>
                    <a:pt x="6558" y="4605"/>
                  </a:cubicBezTo>
                  <a:cubicBezTo>
                    <a:pt x="6558" y="4433"/>
                    <a:pt x="6470" y="4281"/>
                    <a:pt x="6336" y="4192"/>
                  </a:cubicBezTo>
                  <a:cubicBezTo>
                    <a:pt x="6575" y="4154"/>
                    <a:pt x="6759" y="3951"/>
                    <a:pt x="6759" y="3702"/>
                  </a:cubicBezTo>
                  <a:cubicBezTo>
                    <a:pt x="6759" y="3530"/>
                    <a:pt x="6670" y="3378"/>
                    <a:pt x="6536" y="3287"/>
                  </a:cubicBezTo>
                  <a:cubicBezTo>
                    <a:pt x="6772" y="3252"/>
                    <a:pt x="6957" y="3049"/>
                    <a:pt x="6957" y="2800"/>
                  </a:cubicBezTo>
                  <a:cubicBezTo>
                    <a:pt x="6957" y="2525"/>
                    <a:pt x="6735" y="2301"/>
                    <a:pt x="6461" y="2301"/>
                  </a:cubicBezTo>
                  <a:lnTo>
                    <a:pt x="4831" y="2301"/>
                  </a:lnTo>
                  <a:cubicBezTo>
                    <a:pt x="4756" y="2301"/>
                    <a:pt x="4683" y="2321"/>
                    <a:pt x="4618" y="2352"/>
                  </a:cubicBezTo>
                  <a:lnTo>
                    <a:pt x="4284" y="2352"/>
                  </a:lnTo>
                  <a:cubicBezTo>
                    <a:pt x="4514" y="1683"/>
                    <a:pt x="4379" y="435"/>
                    <a:pt x="4379" y="435"/>
                  </a:cubicBezTo>
                  <a:cubicBezTo>
                    <a:pt x="4379" y="195"/>
                    <a:pt x="4166" y="1"/>
                    <a:pt x="39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8535980" y="3691424"/>
              <a:ext cx="70246" cy="70199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13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6" name="Google Shape;126;p13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127" name="Google Shape;127;p13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0" name="Google Shape;13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type="title" idx="2" hasCustomPrompt="1"/>
          </p:nvPr>
        </p:nvSpPr>
        <p:spPr>
          <a:xfrm>
            <a:off x="2013904" y="1321488"/>
            <a:ext cx="707400" cy="40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lt1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type="subTitle" idx="1"/>
          </p:nvPr>
        </p:nvSpPr>
        <p:spPr>
          <a:xfrm>
            <a:off x="1254579" y="21110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type="subTitle" idx="3"/>
          </p:nvPr>
        </p:nvSpPr>
        <p:spPr>
          <a:xfrm>
            <a:off x="1254629" y="1803000"/>
            <a:ext cx="23364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type="title" idx="4" hasCustomPrompt="1"/>
          </p:nvPr>
        </p:nvSpPr>
        <p:spPr>
          <a:xfrm>
            <a:off x="2013904" y="2967413"/>
            <a:ext cx="707400" cy="40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lt1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type="subTitle" idx="5"/>
          </p:nvPr>
        </p:nvSpPr>
        <p:spPr>
          <a:xfrm>
            <a:off x="1254579" y="376258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type="subTitle" idx="6"/>
          </p:nvPr>
        </p:nvSpPr>
        <p:spPr>
          <a:xfrm>
            <a:off x="1254629" y="3454575"/>
            <a:ext cx="23364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type="title" idx="7" hasCustomPrompt="1"/>
          </p:nvPr>
        </p:nvSpPr>
        <p:spPr>
          <a:xfrm>
            <a:off x="4350354" y="1321488"/>
            <a:ext cx="707400" cy="40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lt1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type="subTitle" idx="8"/>
          </p:nvPr>
        </p:nvSpPr>
        <p:spPr>
          <a:xfrm>
            <a:off x="3591029" y="21110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type="subTitle" idx="9"/>
          </p:nvPr>
        </p:nvSpPr>
        <p:spPr>
          <a:xfrm>
            <a:off x="3591079" y="1803000"/>
            <a:ext cx="23364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type="title" idx="13" hasCustomPrompt="1"/>
          </p:nvPr>
        </p:nvSpPr>
        <p:spPr>
          <a:xfrm>
            <a:off x="4350354" y="2967413"/>
            <a:ext cx="707400" cy="40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lt1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type="subTitle" idx="14"/>
          </p:nvPr>
        </p:nvSpPr>
        <p:spPr>
          <a:xfrm>
            <a:off x="3591029" y="376258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type="subTitle" idx="15"/>
          </p:nvPr>
        </p:nvSpPr>
        <p:spPr>
          <a:xfrm>
            <a:off x="3591079" y="3454575"/>
            <a:ext cx="23364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type="title" idx="16" hasCustomPrompt="1"/>
          </p:nvPr>
        </p:nvSpPr>
        <p:spPr>
          <a:xfrm>
            <a:off x="6686804" y="1321488"/>
            <a:ext cx="707400" cy="40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lt1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/>
          <p:nvPr>
            <p:ph type="subTitle" idx="17"/>
          </p:nvPr>
        </p:nvSpPr>
        <p:spPr>
          <a:xfrm>
            <a:off x="5927479" y="21110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type="subTitle" idx="18"/>
          </p:nvPr>
        </p:nvSpPr>
        <p:spPr>
          <a:xfrm>
            <a:off x="5927529" y="1803000"/>
            <a:ext cx="23364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type="title" idx="19" hasCustomPrompt="1"/>
          </p:nvPr>
        </p:nvSpPr>
        <p:spPr>
          <a:xfrm>
            <a:off x="6686804" y="2967413"/>
            <a:ext cx="707400" cy="40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lt1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/>
          <p:nvPr>
            <p:ph type="subTitle" idx="20"/>
          </p:nvPr>
        </p:nvSpPr>
        <p:spPr>
          <a:xfrm>
            <a:off x="5927479" y="376258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3"/>
          <p:cNvSpPr txBox="1"/>
          <p:nvPr>
            <p:ph type="subTitle" idx="21"/>
          </p:nvPr>
        </p:nvSpPr>
        <p:spPr>
          <a:xfrm>
            <a:off x="5927529" y="3454575"/>
            <a:ext cx="23364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149" name="Google Shape;149;p13"/>
          <p:cNvGrpSpPr/>
          <p:nvPr/>
        </p:nvGrpSpPr>
        <p:grpSpPr>
          <a:xfrm>
            <a:off x="8363628" y="4378261"/>
            <a:ext cx="482627" cy="460485"/>
            <a:chOff x="543765" y="376748"/>
            <a:chExt cx="482627" cy="460485"/>
          </a:xfrm>
        </p:grpSpPr>
        <p:sp>
          <p:nvSpPr>
            <p:cNvPr id="150" name="Google Shape;150;p13"/>
            <p:cNvSpPr/>
            <p:nvPr/>
          </p:nvSpPr>
          <p:spPr>
            <a:xfrm>
              <a:off x="543765" y="534993"/>
              <a:ext cx="302354" cy="302240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46124" y="376748"/>
              <a:ext cx="180268" cy="180199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4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5" name="Google Shape;155;p14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156" name="Google Shape;156;p14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9" name="Google Shape;159;p14"/>
          <p:cNvSpPr txBox="1"/>
          <p:nvPr>
            <p:ph type="title"/>
          </p:nvPr>
        </p:nvSpPr>
        <p:spPr>
          <a:xfrm>
            <a:off x="715100" y="3122850"/>
            <a:ext cx="4699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0" name="Google Shape;160;p14"/>
          <p:cNvSpPr txBox="1"/>
          <p:nvPr>
            <p:ph type="subTitle" idx="1"/>
          </p:nvPr>
        </p:nvSpPr>
        <p:spPr>
          <a:xfrm>
            <a:off x="715100" y="1230400"/>
            <a:ext cx="4699200" cy="16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15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4" name="Google Shape;164;p15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165" name="Google Shape;165;p15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8" name="Google Shape;16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9" name="Google Shape;169;p15"/>
          <p:cNvGrpSpPr/>
          <p:nvPr/>
        </p:nvGrpSpPr>
        <p:grpSpPr>
          <a:xfrm>
            <a:off x="7097616" y="217074"/>
            <a:ext cx="438224" cy="387666"/>
            <a:chOff x="6861441" y="445037"/>
            <a:chExt cx="438224" cy="387666"/>
          </a:xfrm>
        </p:grpSpPr>
        <p:sp>
          <p:nvSpPr>
            <p:cNvPr id="170" name="Google Shape;170;p15"/>
            <p:cNvSpPr/>
            <p:nvPr/>
          </p:nvSpPr>
          <p:spPr>
            <a:xfrm>
              <a:off x="7051944" y="445038"/>
              <a:ext cx="247721" cy="247627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961390" y="692665"/>
              <a:ext cx="140104" cy="140038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6861441" y="445037"/>
              <a:ext cx="99956" cy="99903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8507681" y="4005735"/>
            <a:ext cx="350586" cy="434267"/>
            <a:chOff x="8507681" y="4005735"/>
            <a:chExt cx="350586" cy="434267"/>
          </a:xfrm>
        </p:grpSpPr>
        <p:sp>
          <p:nvSpPr>
            <p:cNvPr id="174" name="Google Shape;174;p15"/>
            <p:cNvSpPr/>
            <p:nvPr/>
          </p:nvSpPr>
          <p:spPr>
            <a:xfrm>
              <a:off x="8507681" y="4192375"/>
              <a:ext cx="247721" cy="247627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8713298" y="4005735"/>
              <a:ext cx="144969" cy="144901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bg>
      <p:bgPr>
        <a:solidFill>
          <a:schemeClr val="accent3"/>
        </a:solidFill>
        <a:effectLst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16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9" name="Google Shape;179;p16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180" name="Google Shape;180;p16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3" name="Google Shape;18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4" name="Google Shape;184;p16"/>
          <p:cNvSpPr/>
          <p:nvPr/>
        </p:nvSpPr>
        <p:spPr>
          <a:xfrm>
            <a:off x="8524852" y="4110202"/>
            <a:ext cx="140104" cy="140038"/>
          </a:xfrm>
          <a:custGeom>
            <a:avLst/>
            <a:gdLst/>
            <a:ahLst/>
            <a:cxnLst/>
            <a:rect l="l" t="t" r="r" b="b"/>
            <a:pathLst>
              <a:path w="5276" h="5274" extrusionOk="0">
                <a:moveTo>
                  <a:pt x="2638" y="1"/>
                </a:moveTo>
                <a:lnTo>
                  <a:pt x="1706" y="1706"/>
                </a:lnTo>
                <a:lnTo>
                  <a:pt x="1" y="2638"/>
                </a:lnTo>
                <a:lnTo>
                  <a:pt x="1706" y="3569"/>
                </a:lnTo>
                <a:lnTo>
                  <a:pt x="2638" y="5274"/>
                </a:lnTo>
                <a:lnTo>
                  <a:pt x="3571" y="3569"/>
                </a:lnTo>
                <a:lnTo>
                  <a:pt x="5275" y="2638"/>
                </a:lnTo>
                <a:lnTo>
                  <a:pt x="3571" y="1706"/>
                </a:lnTo>
                <a:lnTo>
                  <a:pt x="26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5" name="Google Shape;185;p16"/>
          <p:cNvGrpSpPr/>
          <p:nvPr/>
        </p:nvGrpSpPr>
        <p:grpSpPr>
          <a:xfrm>
            <a:off x="343563" y="3935910"/>
            <a:ext cx="287077" cy="287077"/>
            <a:chOff x="1252775" y="959150"/>
            <a:chExt cx="154575" cy="154575"/>
          </a:xfrm>
        </p:grpSpPr>
        <p:sp>
          <p:nvSpPr>
            <p:cNvPr id="186" name="Google Shape;186;p16"/>
            <p:cNvSpPr/>
            <p:nvPr/>
          </p:nvSpPr>
          <p:spPr>
            <a:xfrm>
              <a:off x="1252775" y="959150"/>
              <a:ext cx="154575" cy="154575"/>
            </a:xfrm>
            <a:custGeom>
              <a:avLst/>
              <a:gdLst/>
              <a:ahLst/>
              <a:cxnLst/>
              <a:rect l="l" t="t" r="r" b="b"/>
              <a:pathLst>
                <a:path w="6183" h="6183" extrusionOk="0">
                  <a:moveTo>
                    <a:pt x="3092" y="0"/>
                  </a:moveTo>
                  <a:cubicBezTo>
                    <a:pt x="1386" y="0"/>
                    <a:pt x="1" y="1385"/>
                    <a:pt x="1" y="3091"/>
                  </a:cubicBezTo>
                  <a:cubicBezTo>
                    <a:pt x="1" y="4798"/>
                    <a:pt x="1386" y="6182"/>
                    <a:pt x="3092" y="6182"/>
                  </a:cubicBezTo>
                  <a:cubicBezTo>
                    <a:pt x="4798" y="6182"/>
                    <a:pt x="6183" y="4798"/>
                    <a:pt x="6183" y="3091"/>
                  </a:cubicBezTo>
                  <a:cubicBezTo>
                    <a:pt x="6183" y="1385"/>
                    <a:pt x="4798" y="0"/>
                    <a:pt x="3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281950" y="1000925"/>
              <a:ext cx="30900" cy="29375"/>
            </a:xfrm>
            <a:custGeom>
              <a:avLst/>
              <a:gdLst/>
              <a:ahLst/>
              <a:cxnLst/>
              <a:rect l="l" t="t" r="r" b="b"/>
              <a:pathLst>
                <a:path w="1236" h="1175" extrusionOk="0">
                  <a:moveTo>
                    <a:pt x="159" y="1"/>
                  </a:moveTo>
                  <a:cubicBezTo>
                    <a:pt x="110" y="1"/>
                    <a:pt x="63" y="26"/>
                    <a:pt x="38" y="73"/>
                  </a:cubicBezTo>
                  <a:cubicBezTo>
                    <a:pt x="1" y="143"/>
                    <a:pt x="27" y="226"/>
                    <a:pt x="94" y="263"/>
                  </a:cubicBezTo>
                  <a:lnTo>
                    <a:pt x="770" y="627"/>
                  </a:lnTo>
                  <a:lnTo>
                    <a:pt x="107" y="907"/>
                  </a:lnTo>
                  <a:cubicBezTo>
                    <a:pt x="36" y="937"/>
                    <a:pt x="4" y="1019"/>
                    <a:pt x="33" y="1088"/>
                  </a:cubicBezTo>
                  <a:cubicBezTo>
                    <a:pt x="56" y="1143"/>
                    <a:pt x="107" y="1174"/>
                    <a:pt x="161" y="1174"/>
                  </a:cubicBezTo>
                  <a:cubicBezTo>
                    <a:pt x="177" y="1174"/>
                    <a:pt x="196" y="1170"/>
                    <a:pt x="214" y="1162"/>
                  </a:cubicBezTo>
                  <a:lnTo>
                    <a:pt x="1147" y="773"/>
                  </a:lnTo>
                  <a:cubicBezTo>
                    <a:pt x="1197" y="752"/>
                    <a:pt x="1230" y="706"/>
                    <a:pt x="1231" y="651"/>
                  </a:cubicBezTo>
                  <a:cubicBezTo>
                    <a:pt x="1236" y="598"/>
                    <a:pt x="1206" y="547"/>
                    <a:pt x="1160" y="522"/>
                  </a:cubicBezTo>
                  <a:lnTo>
                    <a:pt x="228" y="18"/>
                  </a:lnTo>
                  <a:cubicBezTo>
                    <a:pt x="206" y="6"/>
                    <a:pt x="182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347325" y="1000925"/>
              <a:ext cx="30875" cy="29375"/>
            </a:xfrm>
            <a:custGeom>
              <a:avLst/>
              <a:gdLst/>
              <a:ahLst/>
              <a:cxnLst/>
              <a:rect l="l" t="t" r="r" b="b"/>
              <a:pathLst>
                <a:path w="1235" h="1175" extrusionOk="0">
                  <a:moveTo>
                    <a:pt x="1074" y="1"/>
                  </a:moveTo>
                  <a:cubicBezTo>
                    <a:pt x="1052" y="1"/>
                    <a:pt x="1029" y="6"/>
                    <a:pt x="1007" y="18"/>
                  </a:cubicBezTo>
                  <a:lnTo>
                    <a:pt x="75" y="522"/>
                  </a:lnTo>
                  <a:cubicBezTo>
                    <a:pt x="29" y="547"/>
                    <a:pt x="1" y="598"/>
                    <a:pt x="4" y="651"/>
                  </a:cubicBezTo>
                  <a:cubicBezTo>
                    <a:pt x="7" y="703"/>
                    <a:pt x="38" y="752"/>
                    <a:pt x="88" y="773"/>
                  </a:cubicBezTo>
                  <a:lnTo>
                    <a:pt x="1021" y="1162"/>
                  </a:lnTo>
                  <a:cubicBezTo>
                    <a:pt x="1037" y="1170"/>
                    <a:pt x="1056" y="1174"/>
                    <a:pt x="1074" y="1174"/>
                  </a:cubicBezTo>
                  <a:cubicBezTo>
                    <a:pt x="1127" y="1174"/>
                    <a:pt x="1179" y="1143"/>
                    <a:pt x="1202" y="1088"/>
                  </a:cubicBezTo>
                  <a:cubicBezTo>
                    <a:pt x="1231" y="1019"/>
                    <a:pt x="1199" y="937"/>
                    <a:pt x="1127" y="907"/>
                  </a:cubicBezTo>
                  <a:lnTo>
                    <a:pt x="465" y="627"/>
                  </a:lnTo>
                  <a:lnTo>
                    <a:pt x="1141" y="263"/>
                  </a:lnTo>
                  <a:cubicBezTo>
                    <a:pt x="1207" y="226"/>
                    <a:pt x="1234" y="140"/>
                    <a:pt x="1197" y="73"/>
                  </a:cubicBezTo>
                  <a:cubicBezTo>
                    <a:pt x="1172" y="27"/>
                    <a:pt x="1124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280725" y="1044625"/>
              <a:ext cx="98625" cy="49300"/>
            </a:xfrm>
            <a:custGeom>
              <a:avLst/>
              <a:gdLst/>
              <a:ahLst/>
              <a:cxnLst/>
              <a:rect l="l" t="t" r="r" b="b"/>
              <a:pathLst>
                <a:path w="3945" h="1972" extrusionOk="0">
                  <a:moveTo>
                    <a:pt x="1" y="0"/>
                  </a:moveTo>
                  <a:cubicBezTo>
                    <a:pt x="1" y="1090"/>
                    <a:pt x="883" y="1972"/>
                    <a:pt x="1972" y="1972"/>
                  </a:cubicBezTo>
                  <a:cubicBezTo>
                    <a:pt x="3062" y="1972"/>
                    <a:pt x="3944" y="1090"/>
                    <a:pt x="3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291100" y="1055800"/>
              <a:ext cx="77875" cy="38100"/>
            </a:xfrm>
            <a:custGeom>
              <a:avLst/>
              <a:gdLst/>
              <a:ahLst/>
              <a:cxnLst/>
              <a:rect l="l" t="t" r="r" b="b"/>
              <a:pathLst>
                <a:path w="3115" h="1524" extrusionOk="0">
                  <a:moveTo>
                    <a:pt x="1557" y="1"/>
                  </a:moveTo>
                  <a:cubicBezTo>
                    <a:pt x="923" y="1"/>
                    <a:pt x="363" y="299"/>
                    <a:pt x="1" y="761"/>
                  </a:cubicBezTo>
                  <a:cubicBezTo>
                    <a:pt x="363" y="1225"/>
                    <a:pt x="923" y="1523"/>
                    <a:pt x="1557" y="1523"/>
                  </a:cubicBezTo>
                  <a:cubicBezTo>
                    <a:pt x="2190" y="1523"/>
                    <a:pt x="2752" y="1225"/>
                    <a:pt x="3114" y="761"/>
                  </a:cubicBezTo>
                  <a:cubicBezTo>
                    <a:pt x="2754" y="300"/>
                    <a:pt x="2190" y="1"/>
                    <a:pt x="1557" y="1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291100" y="1055800"/>
              <a:ext cx="77875" cy="38100"/>
            </a:xfrm>
            <a:custGeom>
              <a:avLst/>
              <a:gdLst/>
              <a:ahLst/>
              <a:cxnLst/>
              <a:rect l="l" t="t" r="r" b="b"/>
              <a:pathLst>
                <a:path w="3115" h="1524" extrusionOk="0">
                  <a:moveTo>
                    <a:pt x="1557" y="1"/>
                  </a:moveTo>
                  <a:cubicBezTo>
                    <a:pt x="923" y="1"/>
                    <a:pt x="363" y="299"/>
                    <a:pt x="1" y="761"/>
                  </a:cubicBezTo>
                  <a:cubicBezTo>
                    <a:pt x="363" y="1225"/>
                    <a:pt x="923" y="1523"/>
                    <a:pt x="1557" y="1523"/>
                  </a:cubicBezTo>
                  <a:cubicBezTo>
                    <a:pt x="2190" y="1523"/>
                    <a:pt x="2752" y="1225"/>
                    <a:pt x="3114" y="761"/>
                  </a:cubicBezTo>
                  <a:cubicBezTo>
                    <a:pt x="2754" y="300"/>
                    <a:pt x="2190" y="1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17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5" name="Google Shape;195;p17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196" name="Google Shape;196;p17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9" name="Google Shape;19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0" name="Google Shape;200;p17"/>
          <p:cNvGrpSpPr/>
          <p:nvPr/>
        </p:nvGrpSpPr>
        <p:grpSpPr>
          <a:xfrm>
            <a:off x="8429716" y="4160038"/>
            <a:ext cx="403649" cy="338478"/>
            <a:chOff x="8257954" y="4160038"/>
            <a:chExt cx="403649" cy="338478"/>
          </a:xfrm>
        </p:grpSpPr>
        <p:sp>
          <p:nvSpPr>
            <p:cNvPr id="201" name="Google Shape;201;p17"/>
            <p:cNvSpPr/>
            <p:nvPr/>
          </p:nvSpPr>
          <p:spPr>
            <a:xfrm>
              <a:off x="8413881" y="4160038"/>
              <a:ext cx="247721" cy="247627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8257954" y="4398612"/>
              <a:ext cx="99956" cy="99903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18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6" name="Google Shape;206;p18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207" name="Google Shape;207;p18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" name="Google Shape;21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18"/>
          <p:cNvSpPr txBox="1"/>
          <p:nvPr>
            <p:ph type="body" idx="1"/>
          </p:nvPr>
        </p:nvSpPr>
        <p:spPr>
          <a:xfrm>
            <a:off x="720000" y="1396825"/>
            <a:ext cx="4707000" cy="22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19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5" name="Google Shape;215;p19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216" name="Google Shape;216;p19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9" name="Google Shape;219;p19"/>
          <p:cNvSpPr txBox="1"/>
          <p:nvPr>
            <p:ph type="title"/>
          </p:nvPr>
        </p:nvSpPr>
        <p:spPr>
          <a:xfrm>
            <a:off x="720000" y="1553950"/>
            <a:ext cx="26127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type="body" idx="1"/>
          </p:nvPr>
        </p:nvSpPr>
        <p:spPr>
          <a:xfrm>
            <a:off x="720000" y="2695250"/>
            <a:ext cx="2612700" cy="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20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4" name="Google Shape;224;p20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225" name="Google Shape;225;p20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8" name="Google Shape;22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9" name="Google Shape;229;p20"/>
          <p:cNvSpPr txBox="1"/>
          <p:nvPr>
            <p:ph type="body" idx="1"/>
          </p:nvPr>
        </p:nvSpPr>
        <p:spPr>
          <a:xfrm>
            <a:off x="720000" y="1050200"/>
            <a:ext cx="3852000" cy="15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30" name="Google Shape;230;p20"/>
          <p:cNvGrpSpPr/>
          <p:nvPr/>
        </p:nvGrpSpPr>
        <p:grpSpPr>
          <a:xfrm>
            <a:off x="8385377" y="771962"/>
            <a:ext cx="492300" cy="3696115"/>
            <a:chOff x="8385377" y="771962"/>
            <a:chExt cx="492300" cy="3696115"/>
          </a:xfrm>
        </p:grpSpPr>
        <p:grpSp>
          <p:nvGrpSpPr>
            <p:cNvPr id="231" name="Google Shape;231;p20"/>
            <p:cNvGrpSpPr/>
            <p:nvPr/>
          </p:nvGrpSpPr>
          <p:grpSpPr>
            <a:xfrm>
              <a:off x="8385377" y="771962"/>
              <a:ext cx="492300" cy="347541"/>
              <a:chOff x="8385390" y="4112737"/>
              <a:chExt cx="492300" cy="347541"/>
            </a:xfrm>
          </p:grpSpPr>
          <p:sp>
            <p:nvSpPr>
              <p:cNvPr id="232" name="Google Shape;232;p20"/>
              <p:cNvSpPr/>
              <p:nvPr/>
            </p:nvSpPr>
            <p:spPr>
              <a:xfrm>
                <a:off x="8629969" y="4212638"/>
                <a:ext cx="247721" cy="247627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74" extrusionOk="0">
                    <a:moveTo>
                      <a:pt x="2638" y="1"/>
                    </a:moveTo>
                    <a:lnTo>
                      <a:pt x="1706" y="1706"/>
                    </a:lnTo>
                    <a:lnTo>
                      <a:pt x="1" y="2638"/>
                    </a:lnTo>
                    <a:lnTo>
                      <a:pt x="1706" y="3569"/>
                    </a:lnTo>
                    <a:lnTo>
                      <a:pt x="2638" y="5274"/>
                    </a:lnTo>
                    <a:lnTo>
                      <a:pt x="3571" y="3569"/>
                    </a:lnTo>
                    <a:lnTo>
                      <a:pt x="5275" y="2638"/>
                    </a:lnTo>
                    <a:lnTo>
                      <a:pt x="3571" y="1706"/>
                    </a:lnTo>
                    <a:lnTo>
                      <a:pt x="26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20"/>
              <p:cNvSpPr/>
              <p:nvPr/>
            </p:nvSpPr>
            <p:spPr>
              <a:xfrm>
                <a:off x="8385390" y="4320240"/>
                <a:ext cx="140104" cy="140038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74" extrusionOk="0">
                    <a:moveTo>
                      <a:pt x="2638" y="1"/>
                    </a:moveTo>
                    <a:lnTo>
                      <a:pt x="1706" y="1706"/>
                    </a:lnTo>
                    <a:lnTo>
                      <a:pt x="1" y="2638"/>
                    </a:lnTo>
                    <a:lnTo>
                      <a:pt x="1706" y="3569"/>
                    </a:lnTo>
                    <a:lnTo>
                      <a:pt x="2638" y="5274"/>
                    </a:lnTo>
                    <a:lnTo>
                      <a:pt x="3571" y="3569"/>
                    </a:lnTo>
                    <a:lnTo>
                      <a:pt x="5275" y="2638"/>
                    </a:lnTo>
                    <a:lnTo>
                      <a:pt x="3571" y="1706"/>
                    </a:lnTo>
                    <a:lnTo>
                      <a:pt x="26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20"/>
              <p:cNvSpPr/>
              <p:nvPr/>
            </p:nvSpPr>
            <p:spPr>
              <a:xfrm>
                <a:off x="8521116" y="4112737"/>
                <a:ext cx="99956" cy="99903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3760" extrusionOk="0">
                    <a:moveTo>
                      <a:pt x="1884" y="0"/>
                    </a:moveTo>
                    <a:cubicBezTo>
                      <a:pt x="1883" y="0"/>
                      <a:pt x="1882" y="0"/>
                      <a:pt x="1881" y="0"/>
                    </a:cubicBezTo>
                    <a:cubicBezTo>
                      <a:pt x="842" y="0"/>
                      <a:pt x="0" y="842"/>
                      <a:pt x="0" y="1880"/>
                    </a:cubicBezTo>
                    <a:cubicBezTo>
                      <a:pt x="0" y="2919"/>
                      <a:pt x="844" y="3760"/>
                      <a:pt x="1881" y="3760"/>
                    </a:cubicBezTo>
                    <a:cubicBezTo>
                      <a:pt x="2919" y="3760"/>
                      <a:pt x="3761" y="2918"/>
                      <a:pt x="3761" y="1880"/>
                    </a:cubicBezTo>
                    <a:cubicBezTo>
                      <a:pt x="3761" y="843"/>
                      <a:pt x="2920" y="0"/>
                      <a:pt x="18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35" name="Google Shape;235;p20"/>
            <p:cNvSpPr/>
            <p:nvPr/>
          </p:nvSpPr>
          <p:spPr>
            <a:xfrm>
              <a:off x="8541037" y="4287179"/>
              <a:ext cx="181006" cy="180898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8722054" y="4187262"/>
              <a:ext cx="99956" cy="99903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3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" name="Google Shape;23;p3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24" name="Google Shape;24;p3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" name="Google Shape;27;p3"/>
          <p:cNvSpPr txBox="1"/>
          <p:nvPr>
            <p:ph type="title"/>
          </p:nvPr>
        </p:nvSpPr>
        <p:spPr>
          <a:xfrm>
            <a:off x="3819400" y="2257875"/>
            <a:ext cx="4609500" cy="13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8" name="Google Shape;28;p3"/>
          <p:cNvSpPr txBox="1"/>
          <p:nvPr>
            <p:ph type="title" idx="2" hasCustomPrompt="1"/>
          </p:nvPr>
        </p:nvSpPr>
        <p:spPr>
          <a:xfrm>
            <a:off x="5203300" y="1305975"/>
            <a:ext cx="1841700" cy="951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type="subTitle" idx="1"/>
          </p:nvPr>
        </p:nvSpPr>
        <p:spPr>
          <a:xfrm>
            <a:off x="3819400" y="3754175"/>
            <a:ext cx="46095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21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0" name="Google Shape;240;p21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241" name="Google Shape;241;p21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4" name="Google Shape;24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5" name="Google Shape;245;p21"/>
          <p:cNvSpPr txBox="1"/>
          <p:nvPr>
            <p:ph type="body" idx="1"/>
          </p:nvPr>
        </p:nvSpPr>
        <p:spPr>
          <a:xfrm>
            <a:off x="720000" y="1050200"/>
            <a:ext cx="3648300" cy="15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type="body" idx="2"/>
          </p:nvPr>
        </p:nvSpPr>
        <p:spPr>
          <a:xfrm>
            <a:off x="4552700" y="1050200"/>
            <a:ext cx="3648300" cy="23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47" name="Google Shape;247;p21"/>
          <p:cNvGrpSpPr/>
          <p:nvPr/>
        </p:nvGrpSpPr>
        <p:grpSpPr>
          <a:xfrm>
            <a:off x="6765074" y="218679"/>
            <a:ext cx="388473" cy="280811"/>
            <a:chOff x="11551037" y="6048166"/>
            <a:chExt cx="388473" cy="280811"/>
          </a:xfrm>
        </p:grpSpPr>
        <p:sp>
          <p:nvSpPr>
            <p:cNvPr id="248" name="Google Shape;248;p21"/>
            <p:cNvSpPr/>
            <p:nvPr/>
          </p:nvSpPr>
          <p:spPr>
            <a:xfrm>
              <a:off x="11551037" y="6048166"/>
              <a:ext cx="181006" cy="180898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11839554" y="6229074"/>
              <a:ext cx="99956" cy="99903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22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3" name="Google Shape;253;p22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254" name="Google Shape;254;p22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7" name="Google Shape;257;p22"/>
          <p:cNvSpPr txBox="1"/>
          <p:nvPr>
            <p:ph type="subTitle" idx="1"/>
          </p:nvPr>
        </p:nvSpPr>
        <p:spPr>
          <a:xfrm>
            <a:off x="1135100" y="1224225"/>
            <a:ext cx="4251000" cy="5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9pPr>
          </a:lstStyle>
          <a:p/>
        </p:txBody>
      </p:sp>
      <p:sp>
        <p:nvSpPr>
          <p:cNvPr id="258" name="Google Shape;258;p22"/>
          <p:cNvSpPr txBox="1"/>
          <p:nvPr>
            <p:ph type="subTitle" idx="2"/>
          </p:nvPr>
        </p:nvSpPr>
        <p:spPr>
          <a:xfrm>
            <a:off x="1135100" y="2874525"/>
            <a:ext cx="4251000" cy="5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owlby One" panose="02000505060000020004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9pPr>
          </a:lstStyle>
          <a:p/>
        </p:txBody>
      </p:sp>
      <p:sp>
        <p:nvSpPr>
          <p:cNvPr id="259" name="Google Shape;259;p22"/>
          <p:cNvSpPr txBox="1"/>
          <p:nvPr>
            <p:ph type="subTitle" idx="3"/>
          </p:nvPr>
        </p:nvSpPr>
        <p:spPr>
          <a:xfrm>
            <a:off x="1135103" y="1746225"/>
            <a:ext cx="42510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0" name="Google Shape;260;p22"/>
          <p:cNvSpPr txBox="1"/>
          <p:nvPr>
            <p:ph type="subTitle" idx="4"/>
          </p:nvPr>
        </p:nvSpPr>
        <p:spPr>
          <a:xfrm>
            <a:off x="1135103" y="3396525"/>
            <a:ext cx="42510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1" name="Google Shape;26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2" name="Google Shape;262;p22"/>
          <p:cNvGrpSpPr/>
          <p:nvPr/>
        </p:nvGrpSpPr>
        <p:grpSpPr>
          <a:xfrm>
            <a:off x="319744" y="2447938"/>
            <a:ext cx="386856" cy="426588"/>
            <a:chOff x="319744" y="2447938"/>
            <a:chExt cx="386856" cy="426588"/>
          </a:xfrm>
        </p:grpSpPr>
        <p:sp>
          <p:nvSpPr>
            <p:cNvPr id="263" name="Google Shape;263;p22"/>
            <p:cNvSpPr/>
            <p:nvPr/>
          </p:nvSpPr>
          <p:spPr>
            <a:xfrm>
              <a:off x="319744" y="2447938"/>
              <a:ext cx="247721" cy="247627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612550" y="2780525"/>
              <a:ext cx="94050" cy="94000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" name="Google Shape;267;p23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8" name="Google Shape;268;p23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269" name="Google Shape;269;p23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2" name="Google Shape;27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3" name="Google Shape;273;p23"/>
          <p:cNvSpPr txBox="1"/>
          <p:nvPr>
            <p:ph type="subTitle" idx="1"/>
          </p:nvPr>
        </p:nvSpPr>
        <p:spPr>
          <a:xfrm>
            <a:off x="1126575" y="3300773"/>
            <a:ext cx="16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4" name="Google Shape;274;p23"/>
          <p:cNvSpPr txBox="1"/>
          <p:nvPr>
            <p:ph type="subTitle" idx="2"/>
          </p:nvPr>
        </p:nvSpPr>
        <p:spPr>
          <a:xfrm>
            <a:off x="1126600" y="2748575"/>
            <a:ext cx="1691100" cy="64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75" name="Google Shape;275;p23"/>
          <p:cNvSpPr txBox="1"/>
          <p:nvPr>
            <p:ph type="subTitle" idx="3"/>
          </p:nvPr>
        </p:nvSpPr>
        <p:spPr>
          <a:xfrm>
            <a:off x="6326300" y="2039947"/>
            <a:ext cx="16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23"/>
          <p:cNvSpPr txBox="1"/>
          <p:nvPr>
            <p:ph type="subTitle" idx="4"/>
          </p:nvPr>
        </p:nvSpPr>
        <p:spPr>
          <a:xfrm>
            <a:off x="6326325" y="1487725"/>
            <a:ext cx="1691100" cy="64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p24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0" name="Google Shape;280;p24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281" name="Google Shape;281;p24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4" name="Google Shape;28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5" name="Google Shape;285;p24"/>
          <p:cNvSpPr txBox="1"/>
          <p:nvPr>
            <p:ph type="subTitle" idx="1"/>
          </p:nvPr>
        </p:nvSpPr>
        <p:spPr>
          <a:xfrm>
            <a:off x="2081100" y="1708362"/>
            <a:ext cx="24909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6" name="Google Shape;286;p24"/>
          <p:cNvSpPr txBox="1"/>
          <p:nvPr>
            <p:ph type="subTitle" idx="2"/>
          </p:nvPr>
        </p:nvSpPr>
        <p:spPr>
          <a:xfrm>
            <a:off x="2081153" y="1400363"/>
            <a:ext cx="24909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87" name="Google Shape;287;p24"/>
          <p:cNvSpPr txBox="1"/>
          <p:nvPr>
            <p:ph type="subTitle" idx="3"/>
          </p:nvPr>
        </p:nvSpPr>
        <p:spPr>
          <a:xfrm>
            <a:off x="2081100" y="3472937"/>
            <a:ext cx="24909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8" name="Google Shape;288;p24"/>
          <p:cNvSpPr txBox="1"/>
          <p:nvPr>
            <p:ph type="subTitle" idx="4"/>
          </p:nvPr>
        </p:nvSpPr>
        <p:spPr>
          <a:xfrm>
            <a:off x="2081153" y="3164935"/>
            <a:ext cx="24909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89" name="Google Shape;289;p24"/>
          <p:cNvSpPr txBox="1"/>
          <p:nvPr>
            <p:ph type="subTitle" idx="5"/>
          </p:nvPr>
        </p:nvSpPr>
        <p:spPr>
          <a:xfrm>
            <a:off x="5937950" y="1708363"/>
            <a:ext cx="24909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0" name="Google Shape;290;p24"/>
          <p:cNvSpPr txBox="1"/>
          <p:nvPr>
            <p:ph type="subTitle" idx="6"/>
          </p:nvPr>
        </p:nvSpPr>
        <p:spPr>
          <a:xfrm>
            <a:off x="5938003" y="1400357"/>
            <a:ext cx="24909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291" name="Google Shape;291;p24"/>
          <p:cNvGrpSpPr/>
          <p:nvPr/>
        </p:nvGrpSpPr>
        <p:grpSpPr>
          <a:xfrm>
            <a:off x="323078" y="1251286"/>
            <a:ext cx="482627" cy="838938"/>
            <a:chOff x="323078" y="1251286"/>
            <a:chExt cx="482627" cy="838938"/>
          </a:xfrm>
        </p:grpSpPr>
        <p:grpSp>
          <p:nvGrpSpPr>
            <p:cNvPr id="292" name="Google Shape;292;p24"/>
            <p:cNvGrpSpPr/>
            <p:nvPr/>
          </p:nvGrpSpPr>
          <p:grpSpPr>
            <a:xfrm>
              <a:off x="323078" y="1251286"/>
              <a:ext cx="482627" cy="460485"/>
              <a:chOff x="543765" y="376748"/>
              <a:chExt cx="482627" cy="460485"/>
            </a:xfrm>
          </p:grpSpPr>
          <p:sp>
            <p:nvSpPr>
              <p:cNvPr id="293" name="Google Shape;293;p24"/>
              <p:cNvSpPr/>
              <p:nvPr/>
            </p:nvSpPr>
            <p:spPr>
              <a:xfrm>
                <a:off x="543765" y="534993"/>
                <a:ext cx="302354" cy="302240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74" extrusionOk="0">
                    <a:moveTo>
                      <a:pt x="2638" y="1"/>
                    </a:moveTo>
                    <a:lnTo>
                      <a:pt x="1706" y="1706"/>
                    </a:lnTo>
                    <a:lnTo>
                      <a:pt x="1" y="2638"/>
                    </a:lnTo>
                    <a:lnTo>
                      <a:pt x="1706" y="3569"/>
                    </a:lnTo>
                    <a:lnTo>
                      <a:pt x="2638" y="5274"/>
                    </a:lnTo>
                    <a:lnTo>
                      <a:pt x="3571" y="3569"/>
                    </a:lnTo>
                    <a:lnTo>
                      <a:pt x="5275" y="2638"/>
                    </a:lnTo>
                    <a:lnTo>
                      <a:pt x="3571" y="1706"/>
                    </a:lnTo>
                    <a:lnTo>
                      <a:pt x="26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>
                <a:off x="846124" y="376748"/>
                <a:ext cx="180268" cy="180199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74" extrusionOk="0">
                    <a:moveTo>
                      <a:pt x="2638" y="1"/>
                    </a:moveTo>
                    <a:lnTo>
                      <a:pt x="1706" y="1706"/>
                    </a:lnTo>
                    <a:lnTo>
                      <a:pt x="1" y="2638"/>
                    </a:lnTo>
                    <a:lnTo>
                      <a:pt x="1706" y="3569"/>
                    </a:lnTo>
                    <a:lnTo>
                      <a:pt x="2638" y="5274"/>
                    </a:lnTo>
                    <a:lnTo>
                      <a:pt x="3571" y="3569"/>
                    </a:lnTo>
                    <a:lnTo>
                      <a:pt x="5275" y="2638"/>
                    </a:lnTo>
                    <a:lnTo>
                      <a:pt x="3571" y="1706"/>
                    </a:lnTo>
                    <a:lnTo>
                      <a:pt x="26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95" name="Google Shape;295;p24"/>
            <p:cNvSpPr/>
            <p:nvPr/>
          </p:nvSpPr>
          <p:spPr>
            <a:xfrm>
              <a:off x="349385" y="1945323"/>
              <a:ext cx="144969" cy="144901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p25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9" name="Google Shape;299;p25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300" name="Google Shape;300;p25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3" name="Google Shape;30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4" name="Google Shape;304;p25"/>
          <p:cNvSpPr txBox="1"/>
          <p:nvPr>
            <p:ph type="subTitle" idx="1"/>
          </p:nvPr>
        </p:nvSpPr>
        <p:spPr>
          <a:xfrm>
            <a:off x="1479600" y="1819747"/>
            <a:ext cx="26523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5" name="Google Shape;305;p25"/>
          <p:cNvSpPr txBox="1"/>
          <p:nvPr>
            <p:ph type="subTitle" idx="2"/>
          </p:nvPr>
        </p:nvSpPr>
        <p:spPr>
          <a:xfrm>
            <a:off x="1479657" y="1511750"/>
            <a:ext cx="26523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06" name="Google Shape;306;p25"/>
          <p:cNvSpPr txBox="1"/>
          <p:nvPr>
            <p:ph type="subTitle" idx="3"/>
          </p:nvPr>
        </p:nvSpPr>
        <p:spPr>
          <a:xfrm>
            <a:off x="5015039" y="1819747"/>
            <a:ext cx="26523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7" name="Google Shape;307;p25"/>
          <p:cNvSpPr txBox="1"/>
          <p:nvPr>
            <p:ph type="subTitle" idx="4"/>
          </p:nvPr>
        </p:nvSpPr>
        <p:spPr>
          <a:xfrm>
            <a:off x="5015092" y="1511750"/>
            <a:ext cx="26523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08" name="Google Shape;308;p25"/>
          <p:cNvSpPr txBox="1"/>
          <p:nvPr>
            <p:ph type="subTitle" idx="5"/>
          </p:nvPr>
        </p:nvSpPr>
        <p:spPr>
          <a:xfrm>
            <a:off x="1479600" y="3390150"/>
            <a:ext cx="26523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9" name="Google Shape;309;p25"/>
          <p:cNvSpPr txBox="1"/>
          <p:nvPr>
            <p:ph type="subTitle" idx="6"/>
          </p:nvPr>
        </p:nvSpPr>
        <p:spPr>
          <a:xfrm>
            <a:off x="1479657" y="3082144"/>
            <a:ext cx="26523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10" name="Google Shape;310;p25"/>
          <p:cNvSpPr txBox="1"/>
          <p:nvPr>
            <p:ph type="subTitle" idx="7"/>
          </p:nvPr>
        </p:nvSpPr>
        <p:spPr>
          <a:xfrm>
            <a:off x="5015039" y="3390150"/>
            <a:ext cx="26523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1" name="Google Shape;311;p25"/>
          <p:cNvSpPr txBox="1"/>
          <p:nvPr>
            <p:ph type="subTitle" idx="8"/>
          </p:nvPr>
        </p:nvSpPr>
        <p:spPr>
          <a:xfrm>
            <a:off x="5015092" y="3082144"/>
            <a:ext cx="26523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12" name="Google Shape;312;p25"/>
          <p:cNvSpPr/>
          <p:nvPr/>
        </p:nvSpPr>
        <p:spPr>
          <a:xfrm>
            <a:off x="464550" y="2066538"/>
            <a:ext cx="131900" cy="131850"/>
          </a:xfrm>
          <a:custGeom>
            <a:avLst/>
            <a:gdLst/>
            <a:ahLst/>
            <a:cxnLst/>
            <a:rect l="l" t="t" r="r" b="b"/>
            <a:pathLst>
              <a:path w="5276" h="5274" extrusionOk="0">
                <a:moveTo>
                  <a:pt x="2638" y="1"/>
                </a:moveTo>
                <a:lnTo>
                  <a:pt x="1706" y="1706"/>
                </a:lnTo>
                <a:lnTo>
                  <a:pt x="1" y="2638"/>
                </a:lnTo>
                <a:lnTo>
                  <a:pt x="1706" y="3569"/>
                </a:lnTo>
                <a:lnTo>
                  <a:pt x="2638" y="5274"/>
                </a:lnTo>
                <a:lnTo>
                  <a:pt x="3571" y="3569"/>
                </a:lnTo>
                <a:lnTo>
                  <a:pt x="5275" y="2638"/>
                </a:lnTo>
                <a:lnTo>
                  <a:pt x="3571" y="1706"/>
                </a:lnTo>
                <a:lnTo>
                  <a:pt x="263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26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6" name="Google Shape;316;p26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317" name="Google Shape;317;p26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0" name="Google Shape;32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1" name="Google Shape;321;p26"/>
          <p:cNvSpPr txBox="1"/>
          <p:nvPr>
            <p:ph type="subTitle" idx="1"/>
          </p:nvPr>
        </p:nvSpPr>
        <p:spPr>
          <a:xfrm>
            <a:off x="1465663" y="2086958"/>
            <a:ext cx="1881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2" name="Google Shape;322;p26"/>
          <p:cNvSpPr txBox="1"/>
          <p:nvPr>
            <p:ph type="subTitle" idx="2"/>
          </p:nvPr>
        </p:nvSpPr>
        <p:spPr>
          <a:xfrm>
            <a:off x="1465703" y="1778950"/>
            <a:ext cx="18816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23" name="Google Shape;323;p26"/>
          <p:cNvSpPr txBox="1"/>
          <p:nvPr>
            <p:ph type="subTitle" idx="3"/>
          </p:nvPr>
        </p:nvSpPr>
        <p:spPr>
          <a:xfrm>
            <a:off x="3631229" y="2086958"/>
            <a:ext cx="1881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4" name="Google Shape;324;p26"/>
          <p:cNvSpPr txBox="1"/>
          <p:nvPr>
            <p:ph type="subTitle" idx="4"/>
          </p:nvPr>
        </p:nvSpPr>
        <p:spPr>
          <a:xfrm>
            <a:off x="3631269" y="1778950"/>
            <a:ext cx="18816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25" name="Google Shape;325;p26"/>
          <p:cNvSpPr txBox="1"/>
          <p:nvPr>
            <p:ph type="subTitle" idx="5"/>
          </p:nvPr>
        </p:nvSpPr>
        <p:spPr>
          <a:xfrm>
            <a:off x="5796796" y="2086958"/>
            <a:ext cx="1881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6" name="Google Shape;326;p26"/>
          <p:cNvSpPr txBox="1"/>
          <p:nvPr>
            <p:ph type="subTitle" idx="6"/>
          </p:nvPr>
        </p:nvSpPr>
        <p:spPr>
          <a:xfrm>
            <a:off x="5796836" y="1778950"/>
            <a:ext cx="18816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27" name="Google Shape;327;p26"/>
          <p:cNvSpPr txBox="1"/>
          <p:nvPr>
            <p:ph type="subTitle" idx="7"/>
          </p:nvPr>
        </p:nvSpPr>
        <p:spPr>
          <a:xfrm>
            <a:off x="1465663" y="3867850"/>
            <a:ext cx="1881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8" name="Google Shape;328;p26"/>
          <p:cNvSpPr txBox="1"/>
          <p:nvPr>
            <p:ph type="subTitle" idx="8"/>
          </p:nvPr>
        </p:nvSpPr>
        <p:spPr>
          <a:xfrm>
            <a:off x="1465703" y="3559842"/>
            <a:ext cx="18816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29" name="Google Shape;329;p26"/>
          <p:cNvSpPr txBox="1"/>
          <p:nvPr>
            <p:ph type="subTitle" idx="9"/>
          </p:nvPr>
        </p:nvSpPr>
        <p:spPr>
          <a:xfrm>
            <a:off x="3631229" y="3867850"/>
            <a:ext cx="1881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0" name="Google Shape;330;p26"/>
          <p:cNvSpPr txBox="1"/>
          <p:nvPr>
            <p:ph type="subTitle" idx="13"/>
          </p:nvPr>
        </p:nvSpPr>
        <p:spPr>
          <a:xfrm>
            <a:off x="3631269" y="3559842"/>
            <a:ext cx="18816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31" name="Google Shape;331;p26"/>
          <p:cNvSpPr txBox="1"/>
          <p:nvPr>
            <p:ph type="subTitle" idx="14"/>
          </p:nvPr>
        </p:nvSpPr>
        <p:spPr>
          <a:xfrm>
            <a:off x="5796796" y="3867850"/>
            <a:ext cx="1881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2" name="Google Shape;332;p26"/>
          <p:cNvSpPr txBox="1"/>
          <p:nvPr>
            <p:ph type="subTitle" idx="15"/>
          </p:nvPr>
        </p:nvSpPr>
        <p:spPr>
          <a:xfrm>
            <a:off x="5796836" y="3559842"/>
            <a:ext cx="18816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p27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6" name="Google Shape;336;p27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337" name="Google Shape;337;p27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0" name="Google Shape;340;p27"/>
          <p:cNvSpPr txBox="1"/>
          <p:nvPr>
            <p:ph type="title" hasCustomPrompt="1"/>
          </p:nvPr>
        </p:nvSpPr>
        <p:spPr>
          <a:xfrm>
            <a:off x="4640663" y="1017725"/>
            <a:ext cx="3083100" cy="616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41" name="Google Shape;341;p27"/>
          <p:cNvSpPr txBox="1"/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2" name="Google Shape;342;p27"/>
          <p:cNvSpPr txBox="1"/>
          <p:nvPr>
            <p:ph type="subTitle" idx="1"/>
          </p:nvPr>
        </p:nvSpPr>
        <p:spPr>
          <a:xfrm>
            <a:off x="4640813" y="1679225"/>
            <a:ext cx="3083100" cy="3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3" name="Google Shape;343;p27"/>
          <p:cNvSpPr txBox="1"/>
          <p:nvPr>
            <p:ph type="title" idx="3" hasCustomPrompt="1"/>
          </p:nvPr>
        </p:nvSpPr>
        <p:spPr>
          <a:xfrm>
            <a:off x="4640888" y="3337925"/>
            <a:ext cx="3083100" cy="616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44" name="Google Shape;344;p27"/>
          <p:cNvSpPr txBox="1"/>
          <p:nvPr>
            <p:ph type="subTitle" idx="4"/>
          </p:nvPr>
        </p:nvSpPr>
        <p:spPr>
          <a:xfrm>
            <a:off x="4640888" y="3999425"/>
            <a:ext cx="3083100" cy="3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5" name="Google Shape;345;p27"/>
          <p:cNvSpPr txBox="1"/>
          <p:nvPr>
            <p:ph type="title" idx="5" hasCustomPrompt="1"/>
          </p:nvPr>
        </p:nvSpPr>
        <p:spPr>
          <a:xfrm>
            <a:off x="4640738" y="2177825"/>
            <a:ext cx="3083100" cy="616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46" name="Google Shape;346;p27"/>
          <p:cNvSpPr txBox="1"/>
          <p:nvPr>
            <p:ph type="subTitle" idx="6"/>
          </p:nvPr>
        </p:nvSpPr>
        <p:spPr>
          <a:xfrm>
            <a:off x="4640888" y="2839325"/>
            <a:ext cx="3083100" cy="3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28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0" name="Google Shape;350;p28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351" name="Google Shape;351;p28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4" name="Google Shape;354;p28"/>
          <p:cNvSpPr txBox="1"/>
          <p:nvPr>
            <p:ph type="ctrTitle"/>
          </p:nvPr>
        </p:nvSpPr>
        <p:spPr>
          <a:xfrm>
            <a:off x="760544" y="581225"/>
            <a:ext cx="41151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5" name="Google Shape;355;p28"/>
          <p:cNvSpPr txBox="1"/>
          <p:nvPr>
            <p:ph type="subTitle" idx="1"/>
          </p:nvPr>
        </p:nvSpPr>
        <p:spPr>
          <a:xfrm>
            <a:off x="760544" y="1607375"/>
            <a:ext cx="41151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6" name="Google Shape;356;p28"/>
          <p:cNvSpPr txBox="1"/>
          <p:nvPr/>
        </p:nvSpPr>
        <p:spPr>
          <a:xfrm>
            <a:off x="760544" y="3492900"/>
            <a:ext cx="41151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</a:t>
            </a:r>
            <a:r>
              <a:rPr lang="en-GB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Freepik</a:t>
            </a:r>
            <a:endParaRPr sz="1000" b="1">
              <a:solidFill>
                <a:schemeClr val="dk1"/>
              </a:solidFill>
              <a:highlight>
                <a:srgbClr val="DFDEFC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2"/>
        </a:solidFill>
        <a:effectLst/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" name="Google Shape;359;p29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0" name="Google Shape;360;p29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361" name="Google Shape;361;p29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6"/>
        </a:solidFill>
        <a:effectLst/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30"/>
          <p:cNvSpPr/>
          <p:nvPr/>
        </p:nvSpPr>
        <p:spPr>
          <a:xfrm rot="5400000" flipH="1">
            <a:off x="6257000" y="2297700"/>
            <a:ext cx="4890900" cy="546900"/>
          </a:xfrm>
          <a:prstGeom prst="round2SameRect">
            <a:avLst>
              <a:gd name="adj1" fmla="val 26367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7" name="Google Shape;367;p30"/>
          <p:cNvGrpSpPr/>
          <p:nvPr/>
        </p:nvGrpSpPr>
        <p:grpSpPr>
          <a:xfrm rot="-5400000">
            <a:off x="253934" y="2536243"/>
            <a:ext cx="253875" cy="71030"/>
            <a:chOff x="7764896" y="270525"/>
            <a:chExt cx="517900" cy="144900"/>
          </a:xfrm>
        </p:grpSpPr>
        <p:sp>
          <p:nvSpPr>
            <p:cNvPr id="368" name="Google Shape;368;p30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1" name="Google Shape;371;p30"/>
          <p:cNvSpPr/>
          <p:nvPr/>
        </p:nvSpPr>
        <p:spPr>
          <a:xfrm>
            <a:off x="8619800" y="2088000"/>
            <a:ext cx="165300" cy="967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4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4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34" name="Google Shape;34;p4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body" idx="1"/>
          </p:nvPr>
        </p:nvSpPr>
        <p:spPr>
          <a:xfrm>
            <a:off x="720000" y="1152475"/>
            <a:ext cx="77040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422199" y="3845199"/>
            <a:ext cx="99956" cy="99903"/>
          </a:xfrm>
          <a:custGeom>
            <a:avLst/>
            <a:gdLst/>
            <a:ahLst/>
            <a:cxnLst/>
            <a:rect l="l" t="t" r="r" b="b"/>
            <a:pathLst>
              <a:path w="3762" h="3760" extrusionOk="0">
                <a:moveTo>
                  <a:pt x="1884" y="0"/>
                </a:moveTo>
                <a:cubicBezTo>
                  <a:pt x="1883" y="0"/>
                  <a:pt x="1882" y="0"/>
                  <a:pt x="1881" y="0"/>
                </a:cubicBezTo>
                <a:cubicBezTo>
                  <a:pt x="842" y="0"/>
                  <a:pt x="0" y="842"/>
                  <a:pt x="0" y="1880"/>
                </a:cubicBezTo>
                <a:cubicBezTo>
                  <a:pt x="0" y="2919"/>
                  <a:pt x="844" y="3760"/>
                  <a:pt x="1881" y="3760"/>
                </a:cubicBezTo>
                <a:cubicBezTo>
                  <a:pt x="2919" y="3760"/>
                  <a:pt x="3761" y="2918"/>
                  <a:pt x="3761" y="1880"/>
                </a:cubicBezTo>
                <a:cubicBezTo>
                  <a:pt x="3761" y="843"/>
                  <a:pt x="2920" y="0"/>
                  <a:pt x="18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4"/>
          <p:cNvSpPr/>
          <p:nvPr/>
        </p:nvSpPr>
        <p:spPr>
          <a:xfrm>
            <a:off x="575035" y="4040023"/>
            <a:ext cx="144969" cy="144901"/>
          </a:xfrm>
          <a:custGeom>
            <a:avLst/>
            <a:gdLst/>
            <a:ahLst/>
            <a:cxnLst/>
            <a:rect l="l" t="t" r="r" b="b"/>
            <a:pathLst>
              <a:path w="3762" h="3760" extrusionOk="0">
                <a:moveTo>
                  <a:pt x="1884" y="0"/>
                </a:moveTo>
                <a:cubicBezTo>
                  <a:pt x="1883" y="0"/>
                  <a:pt x="1882" y="0"/>
                  <a:pt x="1881" y="0"/>
                </a:cubicBezTo>
                <a:cubicBezTo>
                  <a:pt x="842" y="0"/>
                  <a:pt x="0" y="842"/>
                  <a:pt x="0" y="1880"/>
                </a:cubicBezTo>
                <a:cubicBezTo>
                  <a:pt x="0" y="2919"/>
                  <a:pt x="844" y="3760"/>
                  <a:pt x="1881" y="3760"/>
                </a:cubicBezTo>
                <a:cubicBezTo>
                  <a:pt x="2919" y="3760"/>
                  <a:pt x="3761" y="2918"/>
                  <a:pt x="3761" y="1880"/>
                </a:cubicBezTo>
                <a:cubicBezTo>
                  <a:pt x="3761" y="843"/>
                  <a:pt x="2920" y="0"/>
                  <a:pt x="18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5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" name="Google Shape;44;p5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45" name="Google Shape;45;p5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" name="Google Shape;4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type="subTitle" idx="1"/>
          </p:nvPr>
        </p:nvSpPr>
        <p:spPr>
          <a:xfrm>
            <a:off x="1497946" y="2424825"/>
            <a:ext cx="2562900" cy="14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type="subTitle" idx="2"/>
          </p:nvPr>
        </p:nvSpPr>
        <p:spPr>
          <a:xfrm>
            <a:off x="1497946" y="2116850"/>
            <a:ext cx="25629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type="subTitle" idx="3"/>
          </p:nvPr>
        </p:nvSpPr>
        <p:spPr>
          <a:xfrm>
            <a:off x="5083162" y="2424825"/>
            <a:ext cx="2562900" cy="14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type="subTitle" idx="4"/>
          </p:nvPr>
        </p:nvSpPr>
        <p:spPr>
          <a:xfrm>
            <a:off x="5083162" y="2116850"/>
            <a:ext cx="2562900" cy="40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7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53" name="Google Shape;53;p5"/>
          <p:cNvGrpSpPr/>
          <p:nvPr/>
        </p:nvGrpSpPr>
        <p:grpSpPr>
          <a:xfrm>
            <a:off x="320938" y="3777873"/>
            <a:ext cx="385668" cy="385642"/>
            <a:chOff x="6067621" y="1137730"/>
            <a:chExt cx="452503" cy="452472"/>
          </a:xfrm>
        </p:grpSpPr>
        <p:grpSp>
          <p:nvGrpSpPr>
            <p:cNvPr id="54" name="Google Shape;54;p5"/>
            <p:cNvGrpSpPr/>
            <p:nvPr/>
          </p:nvGrpSpPr>
          <p:grpSpPr>
            <a:xfrm>
              <a:off x="6067621" y="1137730"/>
              <a:ext cx="452503" cy="452472"/>
              <a:chOff x="7260446" y="1803430"/>
              <a:chExt cx="452503" cy="452472"/>
            </a:xfrm>
          </p:grpSpPr>
          <p:sp>
            <p:nvSpPr>
              <p:cNvPr id="55" name="Google Shape;55;p5"/>
              <p:cNvSpPr/>
              <p:nvPr/>
            </p:nvSpPr>
            <p:spPr>
              <a:xfrm>
                <a:off x="7260446" y="1803430"/>
                <a:ext cx="452503" cy="452472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6183" extrusionOk="0">
                    <a:moveTo>
                      <a:pt x="3092" y="0"/>
                    </a:moveTo>
                    <a:cubicBezTo>
                      <a:pt x="1386" y="0"/>
                      <a:pt x="1" y="1385"/>
                      <a:pt x="1" y="3091"/>
                    </a:cubicBezTo>
                    <a:cubicBezTo>
                      <a:pt x="1" y="4798"/>
                      <a:pt x="1386" y="6182"/>
                      <a:pt x="3092" y="6182"/>
                    </a:cubicBezTo>
                    <a:cubicBezTo>
                      <a:pt x="4798" y="6182"/>
                      <a:pt x="6183" y="4798"/>
                      <a:pt x="6183" y="3091"/>
                    </a:cubicBezTo>
                    <a:cubicBezTo>
                      <a:pt x="6183" y="1385"/>
                      <a:pt x="4798" y="0"/>
                      <a:pt x="3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7345852" y="1925714"/>
                <a:ext cx="90457" cy="85987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175" extrusionOk="0">
                    <a:moveTo>
                      <a:pt x="159" y="1"/>
                    </a:moveTo>
                    <a:cubicBezTo>
                      <a:pt x="110" y="1"/>
                      <a:pt x="63" y="26"/>
                      <a:pt x="38" y="73"/>
                    </a:cubicBezTo>
                    <a:cubicBezTo>
                      <a:pt x="1" y="143"/>
                      <a:pt x="27" y="226"/>
                      <a:pt x="94" y="263"/>
                    </a:cubicBezTo>
                    <a:lnTo>
                      <a:pt x="770" y="627"/>
                    </a:lnTo>
                    <a:lnTo>
                      <a:pt x="107" y="907"/>
                    </a:lnTo>
                    <a:cubicBezTo>
                      <a:pt x="36" y="937"/>
                      <a:pt x="4" y="1019"/>
                      <a:pt x="33" y="1088"/>
                    </a:cubicBezTo>
                    <a:cubicBezTo>
                      <a:pt x="56" y="1143"/>
                      <a:pt x="107" y="1174"/>
                      <a:pt x="161" y="1174"/>
                    </a:cubicBezTo>
                    <a:cubicBezTo>
                      <a:pt x="177" y="1174"/>
                      <a:pt x="196" y="1170"/>
                      <a:pt x="214" y="1162"/>
                    </a:cubicBezTo>
                    <a:lnTo>
                      <a:pt x="1147" y="773"/>
                    </a:lnTo>
                    <a:cubicBezTo>
                      <a:pt x="1197" y="752"/>
                      <a:pt x="1230" y="706"/>
                      <a:pt x="1231" y="651"/>
                    </a:cubicBezTo>
                    <a:cubicBezTo>
                      <a:pt x="1236" y="598"/>
                      <a:pt x="1206" y="547"/>
                      <a:pt x="1160" y="522"/>
                    </a:cubicBezTo>
                    <a:lnTo>
                      <a:pt x="228" y="18"/>
                    </a:lnTo>
                    <a:cubicBezTo>
                      <a:pt x="206" y="6"/>
                      <a:pt x="182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7537231" y="1925714"/>
                <a:ext cx="90383" cy="85987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175" extrusionOk="0">
                    <a:moveTo>
                      <a:pt x="1074" y="1"/>
                    </a:moveTo>
                    <a:cubicBezTo>
                      <a:pt x="1052" y="1"/>
                      <a:pt x="1029" y="6"/>
                      <a:pt x="1007" y="18"/>
                    </a:cubicBezTo>
                    <a:lnTo>
                      <a:pt x="75" y="522"/>
                    </a:lnTo>
                    <a:cubicBezTo>
                      <a:pt x="29" y="547"/>
                      <a:pt x="1" y="598"/>
                      <a:pt x="4" y="651"/>
                    </a:cubicBezTo>
                    <a:cubicBezTo>
                      <a:pt x="7" y="703"/>
                      <a:pt x="38" y="752"/>
                      <a:pt x="88" y="773"/>
                    </a:cubicBezTo>
                    <a:lnTo>
                      <a:pt x="1021" y="1162"/>
                    </a:lnTo>
                    <a:cubicBezTo>
                      <a:pt x="1037" y="1170"/>
                      <a:pt x="1056" y="1174"/>
                      <a:pt x="1074" y="1174"/>
                    </a:cubicBezTo>
                    <a:cubicBezTo>
                      <a:pt x="1127" y="1174"/>
                      <a:pt x="1179" y="1143"/>
                      <a:pt x="1202" y="1088"/>
                    </a:cubicBezTo>
                    <a:cubicBezTo>
                      <a:pt x="1231" y="1019"/>
                      <a:pt x="1199" y="937"/>
                      <a:pt x="1127" y="907"/>
                    </a:cubicBezTo>
                    <a:lnTo>
                      <a:pt x="465" y="627"/>
                    </a:lnTo>
                    <a:lnTo>
                      <a:pt x="1141" y="263"/>
                    </a:lnTo>
                    <a:cubicBezTo>
                      <a:pt x="1207" y="226"/>
                      <a:pt x="1234" y="140"/>
                      <a:pt x="1197" y="73"/>
                    </a:cubicBezTo>
                    <a:cubicBezTo>
                      <a:pt x="1172" y="27"/>
                      <a:pt x="1124" y="1"/>
                      <a:pt x="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8" name="Google Shape;58;p5"/>
            <p:cNvSpPr/>
            <p:nvPr/>
          </p:nvSpPr>
          <p:spPr>
            <a:xfrm rot="10800000">
              <a:off x="6168113" y="1329405"/>
              <a:ext cx="251524" cy="131850"/>
            </a:xfrm>
            <a:custGeom>
              <a:avLst/>
              <a:gdLst/>
              <a:ahLst/>
              <a:cxnLst/>
              <a:rect l="l" t="t" r="r" b="b"/>
              <a:pathLst>
                <a:path w="723" h="379" fill="none" extrusionOk="0">
                  <a:moveTo>
                    <a:pt x="1" y="0"/>
                  </a:moveTo>
                  <a:cubicBezTo>
                    <a:pt x="1" y="0"/>
                    <a:pt x="254" y="378"/>
                    <a:pt x="723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422191" y="1046749"/>
            <a:ext cx="284409" cy="1264133"/>
            <a:chOff x="422191" y="1046749"/>
            <a:chExt cx="284409" cy="1264133"/>
          </a:xfrm>
        </p:grpSpPr>
        <p:sp>
          <p:nvSpPr>
            <p:cNvPr id="60" name="Google Shape;60;p5"/>
            <p:cNvSpPr/>
            <p:nvPr/>
          </p:nvSpPr>
          <p:spPr>
            <a:xfrm>
              <a:off x="574700" y="1826375"/>
              <a:ext cx="131900" cy="131850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422191" y="2177028"/>
              <a:ext cx="133905" cy="133854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39174" y="1046749"/>
              <a:ext cx="99956" cy="99903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3" name="Google Shape;63;p5"/>
          <p:cNvSpPr/>
          <p:nvPr/>
        </p:nvSpPr>
        <p:spPr>
          <a:xfrm>
            <a:off x="8567037" y="4441448"/>
            <a:ext cx="180268" cy="180199"/>
          </a:xfrm>
          <a:custGeom>
            <a:avLst/>
            <a:gdLst/>
            <a:ahLst/>
            <a:cxnLst/>
            <a:rect l="l" t="t" r="r" b="b"/>
            <a:pathLst>
              <a:path w="5276" h="5274" extrusionOk="0">
                <a:moveTo>
                  <a:pt x="2638" y="1"/>
                </a:moveTo>
                <a:lnTo>
                  <a:pt x="1706" y="1706"/>
                </a:lnTo>
                <a:lnTo>
                  <a:pt x="1" y="2638"/>
                </a:lnTo>
                <a:lnTo>
                  <a:pt x="1706" y="3569"/>
                </a:lnTo>
                <a:lnTo>
                  <a:pt x="2638" y="5274"/>
                </a:lnTo>
                <a:lnTo>
                  <a:pt x="3571" y="3569"/>
                </a:lnTo>
                <a:lnTo>
                  <a:pt x="5275" y="2638"/>
                </a:lnTo>
                <a:lnTo>
                  <a:pt x="3571" y="1706"/>
                </a:lnTo>
                <a:lnTo>
                  <a:pt x="263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" name="Google Shape;67;p6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68" name="Google Shape;68;p6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1" name="Google Shape;7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2" name="Google Shape;72;p6"/>
          <p:cNvGrpSpPr/>
          <p:nvPr/>
        </p:nvGrpSpPr>
        <p:grpSpPr>
          <a:xfrm>
            <a:off x="323078" y="3247120"/>
            <a:ext cx="482627" cy="872050"/>
            <a:chOff x="323078" y="3247120"/>
            <a:chExt cx="482627" cy="872050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323078" y="3658686"/>
              <a:ext cx="482627" cy="460485"/>
              <a:chOff x="543765" y="376748"/>
              <a:chExt cx="482627" cy="460485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543765" y="534993"/>
                <a:ext cx="302354" cy="302240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74" extrusionOk="0">
                    <a:moveTo>
                      <a:pt x="2638" y="1"/>
                    </a:moveTo>
                    <a:lnTo>
                      <a:pt x="1706" y="1706"/>
                    </a:lnTo>
                    <a:lnTo>
                      <a:pt x="1" y="2638"/>
                    </a:lnTo>
                    <a:lnTo>
                      <a:pt x="1706" y="3569"/>
                    </a:lnTo>
                    <a:lnTo>
                      <a:pt x="2638" y="5274"/>
                    </a:lnTo>
                    <a:lnTo>
                      <a:pt x="3571" y="3569"/>
                    </a:lnTo>
                    <a:lnTo>
                      <a:pt x="5275" y="2638"/>
                    </a:lnTo>
                    <a:lnTo>
                      <a:pt x="3571" y="1706"/>
                    </a:lnTo>
                    <a:lnTo>
                      <a:pt x="26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46124" y="376748"/>
                <a:ext cx="180268" cy="180199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74" extrusionOk="0">
                    <a:moveTo>
                      <a:pt x="2638" y="1"/>
                    </a:moveTo>
                    <a:lnTo>
                      <a:pt x="1706" y="1706"/>
                    </a:lnTo>
                    <a:lnTo>
                      <a:pt x="1" y="2638"/>
                    </a:lnTo>
                    <a:lnTo>
                      <a:pt x="1706" y="3569"/>
                    </a:lnTo>
                    <a:lnTo>
                      <a:pt x="2638" y="5274"/>
                    </a:lnTo>
                    <a:lnTo>
                      <a:pt x="3571" y="3569"/>
                    </a:lnTo>
                    <a:lnTo>
                      <a:pt x="5275" y="2638"/>
                    </a:lnTo>
                    <a:lnTo>
                      <a:pt x="3571" y="1706"/>
                    </a:lnTo>
                    <a:lnTo>
                      <a:pt x="26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6"/>
            <p:cNvGrpSpPr/>
            <p:nvPr/>
          </p:nvGrpSpPr>
          <p:grpSpPr>
            <a:xfrm>
              <a:off x="390622" y="3247120"/>
              <a:ext cx="347554" cy="316597"/>
              <a:chOff x="1453550" y="959950"/>
              <a:chExt cx="167925" cy="152975"/>
            </a:xfrm>
          </p:grpSpPr>
          <p:sp>
            <p:nvSpPr>
              <p:cNvPr id="77" name="Google Shape;77;p6"/>
              <p:cNvSpPr/>
              <p:nvPr/>
            </p:nvSpPr>
            <p:spPr>
              <a:xfrm>
                <a:off x="1453550" y="959950"/>
                <a:ext cx="167925" cy="152975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6119" extrusionOk="0">
                    <a:moveTo>
                      <a:pt x="3359" y="0"/>
                    </a:moveTo>
                    <a:cubicBezTo>
                      <a:pt x="2576" y="0"/>
                      <a:pt x="1793" y="299"/>
                      <a:pt x="1195" y="896"/>
                    </a:cubicBezTo>
                    <a:cubicBezTo>
                      <a:pt x="1" y="2091"/>
                      <a:pt x="1" y="4027"/>
                      <a:pt x="1195" y="5222"/>
                    </a:cubicBezTo>
                    <a:cubicBezTo>
                      <a:pt x="1793" y="5820"/>
                      <a:pt x="2576" y="6118"/>
                      <a:pt x="3359" y="6118"/>
                    </a:cubicBezTo>
                    <a:cubicBezTo>
                      <a:pt x="4142" y="6118"/>
                      <a:pt x="4925" y="5820"/>
                      <a:pt x="5523" y="5222"/>
                    </a:cubicBezTo>
                    <a:cubicBezTo>
                      <a:pt x="6716" y="4027"/>
                      <a:pt x="6716" y="2091"/>
                      <a:pt x="5523" y="896"/>
                    </a:cubicBezTo>
                    <a:cubicBezTo>
                      <a:pt x="4925" y="299"/>
                      <a:pt x="4142" y="0"/>
                      <a:pt x="33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6"/>
              <p:cNvSpPr/>
              <p:nvPr/>
            </p:nvSpPr>
            <p:spPr>
              <a:xfrm>
                <a:off x="1495475" y="998925"/>
                <a:ext cx="841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207" extrusionOk="0">
                    <a:moveTo>
                      <a:pt x="909" y="0"/>
                    </a:moveTo>
                    <a:cubicBezTo>
                      <a:pt x="863" y="0"/>
                      <a:pt x="811" y="2"/>
                      <a:pt x="758" y="8"/>
                    </a:cubicBezTo>
                    <a:cubicBezTo>
                      <a:pt x="427" y="40"/>
                      <a:pt x="46" y="343"/>
                      <a:pt x="0" y="921"/>
                    </a:cubicBezTo>
                    <a:lnTo>
                      <a:pt x="0" y="1113"/>
                    </a:lnTo>
                    <a:cubicBezTo>
                      <a:pt x="42" y="1668"/>
                      <a:pt x="461" y="2351"/>
                      <a:pt x="1683" y="3207"/>
                    </a:cubicBezTo>
                    <a:cubicBezTo>
                      <a:pt x="2903" y="2350"/>
                      <a:pt x="3322" y="1668"/>
                      <a:pt x="3365" y="1113"/>
                    </a:cubicBezTo>
                    <a:lnTo>
                      <a:pt x="3365" y="921"/>
                    </a:lnTo>
                    <a:cubicBezTo>
                      <a:pt x="3318" y="341"/>
                      <a:pt x="2937" y="39"/>
                      <a:pt x="2606" y="8"/>
                    </a:cubicBezTo>
                    <a:cubicBezTo>
                      <a:pt x="2553" y="2"/>
                      <a:pt x="2503" y="0"/>
                      <a:pt x="2455" y="0"/>
                    </a:cubicBezTo>
                    <a:cubicBezTo>
                      <a:pt x="2076" y="0"/>
                      <a:pt x="1892" y="165"/>
                      <a:pt x="1683" y="412"/>
                    </a:cubicBezTo>
                    <a:cubicBezTo>
                      <a:pt x="1472" y="165"/>
                      <a:pt x="1291" y="0"/>
                      <a:pt x="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9" name="Google Shape;79;p6"/>
          <p:cNvSpPr/>
          <p:nvPr/>
        </p:nvSpPr>
        <p:spPr>
          <a:xfrm>
            <a:off x="8533024" y="1662298"/>
            <a:ext cx="180268" cy="180199"/>
          </a:xfrm>
          <a:custGeom>
            <a:avLst/>
            <a:gdLst/>
            <a:ahLst/>
            <a:cxnLst/>
            <a:rect l="l" t="t" r="r" b="b"/>
            <a:pathLst>
              <a:path w="5276" h="5274" extrusionOk="0">
                <a:moveTo>
                  <a:pt x="2638" y="1"/>
                </a:moveTo>
                <a:lnTo>
                  <a:pt x="1706" y="1706"/>
                </a:lnTo>
                <a:lnTo>
                  <a:pt x="1" y="2638"/>
                </a:lnTo>
                <a:lnTo>
                  <a:pt x="1706" y="3569"/>
                </a:lnTo>
                <a:lnTo>
                  <a:pt x="2638" y="5274"/>
                </a:lnTo>
                <a:lnTo>
                  <a:pt x="3571" y="3569"/>
                </a:lnTo>
                <a:lnTo>
                  <a:pt x="5275" y="2638"/>
                </a:lnTo>
                <a:lnTo>
                  <a:pt x="3571" y="1706"/>
                </a:lnTo>
                <a:lnTo>
                  <a:pt x="263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7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" name="Google Shape;83;p7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84" name="Google Shape;84;p7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7" name="Google Shape;8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type="body" idx="1"/>
          </p:nvPr>
        </p:nvSpPr>
        <p:spPr>
          <a:xfrm>
            <a:off x="720000" y="1540175"/>
            <a:ext cx="3307800" cy="25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9" name="Google Shape;89;p7"/>
          <p:cNvSpPr/>
          <p:nvPr>
            <p:ph type="pic" idx="2"/>
          </p:nvPr>
        </p:nvSpPr>
        <p:spPr>
          <a:xfrm>
            <a:off x="4355575" y="1133550"/>
            <a:ext cx="4068600" cy="3291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8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3" name="Google Shape;93;p8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94" name="Google Shape;94;p8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7" name="Google Shape;97;p8"/>
          <p:cNvSpPr txBox="1"/>
          <p:nvPr>
            <p:ph type="title"/>
          </p:nvPr>
        </p:nvSpPr>
        <p:spPr>
          <a:xfrm>
            <a:off x="715100" y="1676850"/>
            <a:ext cx="4639500" cy="17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177900" y="126900"/>
            <a:ext cx="8788200" cy="4889700"/>
          </a:xfrm>
          <a:prstGeom prst="roundRect">
            <a:avLst>
              <a:gd name="adj" fmla="val 47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9"/>
          <p:cNvSpPr/>
          <p:nvPr/>
        </p:nvSpPr>
        <p:spPr>
          <a:xfrm rot="10800000" flipH="1">
            <a:off x="178000" y="4587308"/>
            <a:ext cx="8788200" cy="429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1" name="Google Shape;101;p9"/>
          <p:cNvGrpSpPr/>
          <p:nvPr/>
        </p:nvGrpSpPr>
        <p:grpSpPr>
          <a:xfrm>
            <a:off x="8076684" y="375380"/>
            <a:ext cx="253875" cy="71030"/>
            <a:chOff x="7764896" y="270525"/>
            <a:chExt cx="517900" cy="144900"/>
          </a:xfrm>
        </p:grpSpPr>
        <p:sp>
          <p:nvSpPr>
            <p:cNvPr id="102" name="Google Shape;102;p9"/>
            <p:cNvSpPr/>
            <p:nvPr/>
          </p:nvSpPr>
          <p:spPr>
            <a:xfrm>
              <a:off x="7764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79513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8137896" y="270525"/>
              <a:ext cx="144900" cy="14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" name="Google Shape;105;p9"/>
          <p:cNvSpPr txBox="1"/>
          <p:nvPr>
            <p:ph type="title"/>
          </p:nvPr>
        </p:nvSpPr>
        <p:spPr>
          <a:xfrm>
            <a:off x="715100" y="1531963"/>
            <a:ext cx="4881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9"/>
          <p:cNvSpPr txBox="1"/>
          <p:nvPr>
            <p:ph type="subTitle" idx="1"/>
          </p:nvPr>
        </p:nvSpPr>
        <p:spPr>
          <a:xfrm>
            <a:off x="715100" y="2422338"/>
            <a:ext cx="3940500" cy="11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706600" y="535000"/>
            <a:ext cx="4209900" cy="1482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" name="Google Shape;109;p10"/>
          <p:cNvSpPr/>
          <p:nvPr/>
        </p:nvSpPr>
        <p:spPr>
          <a:xfrm>
            <a:off x="136200" y="125100"/>
            <a:ext cx="8871600" cy="4893300"/>
          </a:xfrm>
          <a:prstGeom prst="roundRect">
            <a:avLst>
              <a:gd name="adj" fmla="val 4585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owlby One" panose="02000505060000020004"/>
              <a:buNone/>
              <a:defRPr sz="30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owlby One" panose="02000505060000020004"/>
              <a:buNone/>
              <a:defRPr sz="30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owlby One" panose="02000505060000020004"/>
              <a:buNone/>
              <a:defRPr sz="30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owlby One" panose="02000505060000020004"/>
              <a:buNone/>
              <a:defRPr sz="30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owlby One" panose="02000505060000020004"/>
              <a:buNone/>
              <a:defRPr sz="30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owlby One" panose="02000505060000020004"/>
              <a:buNone/>
              <a:defRPr sz="30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owlby One" panose="02000505060000020004"/>
              <a:buNone/>
              <a:defRPr sz="30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owlby One" panose="02000505060000020004"/>
              <a:buNone/>
              <a:defRPr sz="30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owlby One" panose="02000505060000020004"/>
              <a:buNone/>
              <a:defRPr sz="3000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34"/>
          <p:cNvGrpSpPr/>
          <p:nvPr/>
        </p:nvGrpSpPr>
        <p:grpSpPr>
          <a:xfrm>
            <a:off x="6517833" y="2280896"/>
            <a:ext cx="2783775" cy="2903459"/>
            <a:chOff x="3384425" y="680175"/>
            <a:chExt cx="930375" cy="970375"/>
          </a:xfrm>
        </p:grpSpPr>
        <p:sp>
          <p:nvSpPr>
            <p:cNvPr id="383" name="Google Shape;383;p34"/>
            <p:cNvSpPr/>
            <p:nvPr/>
          </p:nvSpPr>
          <p:spPr>
            <a:xfrm>
              <a:off x="3535225" y="1011400"/>
              <a:ext cx="779550" cy="639075"/>
            </a:xfrm>
            <a:custGeom>
              <a:avLst/>
              <a:gdLst/>
              <a:ahLst/>
              <a:cxnLst/>
              <a:rect l="l" t="t" r="r" b="b"/>
              <a:pathLst>
                <a:path w="31182" h="25563" extrusionOk="0">
                  <a:moveTo>
                    <a:pt x="14244" y="1"/>
                  </a:moveTo>
                  <a:lnTo>
                    <a:pt x="14244" y="2"/>
                  </a:lnTo>
                  <a:cubicBezTo>
                    <a:pt x="14244" y="2"/>
                    <a:pt x="10216" y="607"/>
                    <a:pt x="7796" y="1474"/>
                  </a:cubicBezTo>
                  <a:cubicBezTo>
                    <a:pt x="4386" y="2697"/>
                    <a:pt x="379" y="3855"/>
                    <a:pt x="379" y="3855"/>
                  </a:cubicBezTo>
                  <a:lnTo>
                    <a:pt x="1" y="11245"/>
                  </a:lnTo>
                  <a:lnTo>
                    <a:pt x="7770" y="11543"/>
                  </a:lnTo>
                  <a:cubicBezTo>
                    <a:pt x="7770" y="11543"/>
                    <a:pt x="6279" y="22368"/>
                    <a:pt x="6605" y="25563"/>
                  </a:cubicBezTo>
                  <a:lnTo>
                    <a:pt x="31181" y="25563"/>
                  </a:lnTo>
                  <a:cubicBezTo>
                    <a:pt x="31181" y="25563"/>
                    <a:pt x="30961" y="8783"/>
                    <a:pt x="30531" y="6982"/>
                  </a:cubicBezTo>
                  <a:cubicBezTo>
                    <a:pt x="29773" y="3802"/>
                    <a:pt x="28203" y="2103"/>
                    <a:pt x="25550" y="1581"/>
                  </a:cubicBezTo>
                  <a:cubicBezTo>
                    <a:pt x="22896" y="1061"/>
                    <a:pt x="19731" y="1"/>
                    <a:pt x="19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4146925" y="1382425"/>
              <a:ext cx="163700" cy="56525"/>
            </a:xfrm>
            <a:custGeom>
              <a:avLst/>
              <a:gdLst/>
              <a:ahLst/>
              <a:cxnLst/>
              <a:rect l="l" t="t" r="r" b="b"/>
              <a:pathLst>
                <a:path w="6548" h="2261" extrusionOk="0">
                  <a:moveTo>
                    <a:pt x="3276" y="0"/>
                  </a:moveTo>
                  <a:cubicBezTo>
                    <a:pt x="1196" y="0"/>
                    <a:pt x="1" y="383"/>
                    <a:pt x="1" y="383"/>
                  </a:cubicBezTo>
                  <a:lnTo>
                    <a:pt x="1" y="2260"/>
                  </a:lnTo>
                  <a:cubicBezTo>
                    <a:pt x="1" y="2260"/>
                    <a:pt x="1220" y="1876"/>
                    <a:pt x="3315" y="1876"/>
                  </a:cubicBezTo>
                  <a:cubicBezTo>
                    <a:pt x="4234" y="1876"/>
                    <a:pt x="5321" y="1950"/>
                    <a:pt x="6547" y="2162"/>
                  </a:cubicBezTo>
                  <a:lnTo>
                    <a:pt x="6501" y="287"/>
                  </a:lnTo>
                  <a:cubicBezTo>
                    <a:pt x="5273" y="74"/>
                    <a:pt x="4189" y="0"/>
                    <a:pt x="3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4082000" y="1432950"/>
              <a:ext cx="232800" cy="217600"/>
            </a:xfrm>
            <a:custGeom>
              <a:avLst/>
              <a:gdLst/>
              <a:ahLst/>
              <a:cxnLst/>
              <a:rect l="l" t="t" r="r" b="b"/>
              <a:pathLst>
                <a:path w="9312" h="8704" extrusionOk="0">
                  <a:moveTo>
                    <a:pt x="9144" y="0"/>
                  </a:moveTo>
                  <a:lnTo>
                    <a:pt x="2598" y="97"/>
                  </a:lnTo>
                  <a:cubicBezTo>
                    <a:pt x="2598" y="97"/>
                    <a:pt x="2073" y="3260"/>
                    <a:pt x="1516" y="5478"/>
                  </a:cubicBezTo>
                  <a:cubicBezTo>
                    <a:pt x="705" y="8704"/>
                    <a:pt x="1" y="8704"/>
                    <a:pt x="1" y="8704"/>
                  </a:cubicBezTo>
                  <a:lnTo>
                    <a:pt x="9312" y="870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3535225" y="1054725"/>
              <a:ext cx="176625" cy="241500"/>
            </a:xfrm>
            <a:custGeom>
              <a:avLst/>
              <a:gdLst/>
              <a:ahLst/>
              <a:cxnLst/>
              <a:rect l="l" t="t" r="r" b="b"/>
              <a:pathLst>
                <a:path w="7065" h="9660" extrusionOk="0">
                  <a:moveTo>
                    <a:pt x="7065" y="1"/>
                  </a:moveTo>
                  <a:lnTo>
                    <a:pt x="7065" y="1"/>
                  </a:lnTo>
                  <a:cubicBezTo>
                    <a:pt x="3839" y="1123"/>
                    <a:pt x="379" y="2124"/>
                    <a:pt x="379" y="2124"/>
                  </a:cubicBezTo>
                  <a:lnTo>
                    <a:pt x="1" y="9514"/>
                  </a:lnTo>
                  <a:lnTo>
                    <a:pt x="3742" y="9659"/>
                  </a:lnTo>
                  <a:cubicBezTo>
                    <a:pt x="6331" y="6556"/>
                    <a:pt x="6943" y="1409"/>
                    <a:pt x="70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3869500" y="1011450"/>
              <a:ext cx="180425" cy="87375"/>
            </a:xfrm>
            <a:custGeom>
              <a:avLst/>
              <a:gdLst/>
              <a:ahLst/>
              <a:cxnLst/>
              <a:rect l="l" t="t" r="r" b="b"/>
              <a:pathLst>
                <a:path w="7217" h="3495" extrusionOk="0">
                  <a:moveTo>
                    <a:pt x="873" y="0"/>
                  </a:moveTo>
                  <a:cubicBezTo>
                    <a:pt x="873" y="0"/>
                    <a:pt x="537" y="51"/>
                    <a:pt x="2" y="144"/>
                  </a:cubicBezTo>
                  <a:cubicBezTo>
                    <a:pt x="0" y="177"/>
                    <a:pt x="0" y="212"/>
                    <a:pt x="0" y="245"/>
                  </a:cubicBezTo>
                  <a:cubicBezTo>
                    <a:pt x="0" y="2239"/>
                    <a:pt x="1417" y="3494"/>
                    <a:pt x="3411" y="3494"/>
                  </a:cubicBezTo>
                  <a:cubicBezTo>
                    <a:pt x="5395" y="3494"/>
                    <a:pt x="7199" y="2251"/>
                    <a:pt x="7217" y="274"/>
                  </a:cubicBezTo>
                  <a:cubicBezTo>
                    <a:pt x="6688" y="110"/>
                    <a:pt x="6361" y="0"/>
                    <a:pt x="6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4146925" y="1232325"/>
              <a:ext cx="16275" cy="203050"/>
            </a:xfrm>
            <a:custGeom>
              <a:avLst/>
              <a:gdLst/>
              <a:ahLst/>
              <a:cxnLst/>
              <a:rect l="l" t="t" r="r" b="b"/>
              <a:pathLst>
                <a:path w="651" h="8122" fill="none" extrusionOk="0">
                  <a:moveTo>
                    <a:pt x="1" y="8122"/>
                  </a:moveTo>
                  <a:lnTo>
                    <a:pt x="1" y="1295"/>
                  </a:lnTo>
                  <a:lnTo>
                    <a:pt x="650" y="1"/>
                  </a:lnTo>
                </a:path>
              </a:pathLst>
            </a:custGeom>
            <a:noFill/>
            <a:ln w="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3729475" y="1206650"/>
              <a:ext cx="14225" cy="93450"/>
            </a:xfrm>
            <a:custGeom>
              <a:avLst/>
              <a:gdLst/>
              <a:ahLst/>
              <a:cxnLst/>
              <a:rect l="l" t="t" r="r" b="b"/>
              <a:pathLst>
                <a:path w="569" h="3738" fill="none" extrusionOk="0">
                  <a:moveTo>
                    <a:pt x="0" y="3738"/>
                  </a:moveTo>
                  <a:lnTo>
                    <a:pt x="568" y="0"/>
                  </a:lnTo>
                </a:path>
              </a:pathLst>
            </a:custGeom>
            <a:noFill/>
            <a:ln w="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3781100" y="850750"/>
              <a:ext cx="77150" cy="70950"/>
            </a:xfrm>
            <a:custGeom>
              <a:avLst/>
              <a:gdLst/>
              <a:ahLst/>
              <a:cxnLst/>
              <a:rect l="l" t="t" r="r" b="b"/>
              <a:pathLst>
                <a:path w="3086" h="2838" extrusionOk="0">
                  <a:moveTo>
                    <a:pt x="1819" y="0"/>
                  </a:moveTo>
                  <a:lnTo>
                    <a:pt x="0" y="1696"/>
                  </a:lnTo>
                  <a:lnTo>
                    <a:pt x="797" y="2838"/>
                  </a:lnTo>
                  <a:cubicBezTo>
                    <a:pt x="797" y="2838"/>
                    <a:pt x="2183" y="2830"/>
                    <a:pt x="3085" y="1895"/>
                  </a:cubicBezTo>
                  <a:lnTo>
                    <a:pt x="1819" y="0"/>
                  </a:lnTo>
                  <a:close/>
                </a:path>
              </a:pathLst>
            </a:custGeom>
            <a:solidFill>
              <a:srgbClr val="F4C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139700" y="1425750"/>
              <a:ext cx="175075" cy="224800"/>
            </a:xfrm>
            <a:custGeom>
              <a:avLst/>
              <a:gdLst/>
              <a:ahLst/>
              <a:cxnLst/>
              <a:rect l="l" t="t" r="r" b="b"/>
              <a:pathLst>
                <a:path w="7003" h="8992" extrusionOk="0">
                  <a:moveTo>
                    <a:pt x="3604" y="1"/>
                  </a:moveTo>
                  <a:cubicBezTo>
                    <a:pt x="1509" y="1"/>
                    <a:pt x="290" y="385"/>
                    <a:pt x="290" y="385"/>
                  </a:cubicBezTo>
                  <a:lnTo>
                    <a:pt x="1" y="8992"/>
                  </a:lnTo>
                  <a:lnTo>
                    <a:pt x="7002" y="8992"/>
                  </a:lnTo>
                  <a:cubicBezTo>
                    <a:pt x="7002" y="8990"/>
                    <a:pt x="6946" y="4739"/>
                    <a:pt x="6836" y="287"/>
                  </a:cubicBezTo>
                  <a:cubicBezTo>
                    <a:pt x="5610" y="74"/>
                    <a:pt x="4523" y="1"/>
                    <a:pt x="3604" y="1"/>
                  </a:cubicBezTo>
                  <a:close/>
                </a:path>
              </a:pathLst>
            </a:custGeom>
            <a:solidFill>
              <a:srgbClr val="F4C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4145275" y="1425750"/>
              <a:ext cx="165825" cy="59450"/>
            </a:xfrm>
            <a:custGeom>
              <a:avLst/>
              <a:gdLst/>
              <a:ahLst/>
              <a:cxnLst/>
              <a:rect l="l" t="t" r="r" b="b"/>
              <a:pathLst>
                <a:path w="6633" h="2378" extrusionOk="0">
                  <a:moveTo>
                    <a:pt x="3381" y="1"/>
                  </a:moveTo>
                  <a:cubicBezTo>
                    <a:pt x="1286" y="1"/>
                    <a:pt x="67" y="385"/>
                    <a:pt x="67" y="385"/>
                  </a:cubicBezTo>
                  <a:lnTo>
                    <a:pt x="0" y="2377"/>
                  </a:lnTo>
                  <a:cubicBezTo>
                    <a:pt x="673" y="2041"/>
                    <a:pt x="2889" y="1104"/>
                    <a:pt x="6633" y="1083"/>
                  </a:cubicBezTo>
                  <a:cubicBezTo>
                    <a:pt x="6627" y="818"/>
                    <a:pt x="6619" y="554"/>
                    <a:pt x="6613" y="287"/>
                  </a:cubicBezTo>
                  <a:cubicBezTo>
                    <a:pt x="5387" y="74"/>
                    <a:pt x="4300" y="1"/>
                    <a:pt x="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3803175" y="763700"/>
              <a:ext cx="146050" cy="219350"/>
            </a:xfrm>
            <a:custGeom>
              <a:avLst/>
              <a:gdLst/>
              <a:ahLst/>
              <a:cxnLst/>
              <a:rect l="l" t="t" r="r" b="b"/>
              <a:pathLst>
                <a:path w="5842" h="8774" extrusionOk="0">
                  <a:moveTo>
                    <a:pt x="2888" y="1"/>
                  </a:moveTo>
                  <a:cubicBezTo>
                    <a:pt x="2649" y="1"/>
                    <a:pt x="2416" y="143"/>
                    <a:pt x="2323" y="393"/>
                  </a:cubicBezTo>
                  <a:lnTo>
                    <a:pt x="120" y="6281"/>
                  </a:lnTo>
                  <a:cubicBezTo>
                    <a:pt x="1" y="6595"/>
                    <a:pt x="94" y="6950"/>
                    <a:pt x="349" y="7168"/>
                  </a:cubicBezTo>
                  <a:lnTo>
                    <a:pt x="2647" y="8647"/>
                  </a:lnTo>
                  <a:cubicBezTo>
                    <a:pt x="2748" y="8733"/>
                    <a:pt x="2869" y="8773"/>
                    <a:pt x="2988" y="8773"/>
                  </a:cubicBezTo>
                  <a:cubicBezTo>
                    <a:pt x="3198" y="8773"/>
                    <a:pt x="3402" y="8649"/>
                    <a:pt x="3483" y="8431"/>
                  </a:cubicBezTo>
                  <a:lnTo>
                    <a:pt x="5725" y="2439"/>
                  </a:lnTo>
                  <a:cubicBezTo>
                    <a:pt x="5842" y="2124"/>
                    <a:pt x="5750" y="1768"/>
                    <a:pt x="5494" y="1552"/>
                  </a:cubicBezTo>
                  <a:lnTo>
                    <a:pt x="3279" y="145"/>
                  </a:lnTo>
                  <a:cubicBezTo>
                    <a:pt x="3163" y="47"/>
                    <a:pt x="3025" y="1"/>
                    <a:pt x="2888" y="1"/>
                  </a:cubicBezTo>
                  <a:close/>
                </a:path>
              </a:pathLst>
            </a:custGeom>
            <a:solidFill>
              <a:srgbClr val="565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803150" y="763625"/>
              <a:ext cx="83425" cy="219325"/>
            </a:xfrm>
            <a:custGeom>
              <a:avLst/>
              <a:gdLst/>
              <a:ahLst/>
              <a:cxnLst/>
              <a:rect l="l" t="t" r="r" b="b"/>
              <a:pathLst>
                <a:path w="3337" h="8773" extrusionOk="0">
                  <a:moveTo>
                    <a:pt x="2889" y="0"/>
                  </a:moveTo>
                  <a:cubicBezTo>
                    <a:pt x="2650" y="0"/>
                    <a:pt x="2416" y="143"/>
                    <a:pt x="2322" y="393"/>
                  </a:cubicBezTo>
                  <a:lnTo>
                    <a:pt x="119" y="6280"/>
                  </a:lnTo>
                  <a:cubicBezTo>
                    <a:pt x="0" y="6595"/>
                    <a:pt x="92" y="6948"/>
                    <a:pt x="349" y="7168"/>
                  </a:cubicBezTo>
                  <a:lnTo>
                    <a:pt x="2647" y="8646"/>
                  </a:lnTo>
                  <a:cubicBezTo>
                    <a:pt x="2748" y="8732"/>
                    <a:pt x="2869" y="8772"/>
                    <a:pt x="2988" y="8772"/>
                  </a:cubicBezTo>
                  <a:cubicBezTo>
                    <a:pt x="3115" y="8772"/>
                    <a:pt x="3239" y="8727"/>
                    <a:pt x="3336" y="8643"/>
                  </a:cubicBezTo>
                  <a:lnTo>
                    <a:pt x="923" y="7067"/>
                  </a:lnTo>
                  <a:cubicBezTo>
                    <a:pt x="659" y="6842"/>
                    <a:pt x="562" y="6472"/>
                    <a:pt x="684" y="6146"/>
                  </a:cubicBezTo>
                  <a:lnTo>
                    <a:pt x="2749" y="548"/>
                  </a:lnTo>
                  <a:cubicBezTo>
                    <a:pt x="2838" y="310"/>
                    <a:pt x="3050" y="166"/>
                    <a:pt x="3277" y="142"/>
                  </a:cubicBezTo>
                  <a:cubicBezTo>
                    <a:pt x="3162" y="45"/>
                    <a:pt x="3025" y="0"/>
                    <a:pt x="2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3817200" y="764425"/>
              <a:ext cx="132025" cy="215275"/>
            </a:xfrm>
            <a:custGeom>
              <a:avLst/>
              <a:gdLst/>
              <a:ahLst/>
              <a:cxnLst/>
              <a:rect l="l" t="t" r="r" b="b"/>
              <a:pathLst>
                <a:path w="5281" h="8611" extrusionOk="0">
                  <a:moveTo>
                    <a:pt x="2582" y="0"/>
                  </a:moveTo>
                  <a:cubicBezTo>
                    <a:pt x="2582" y="0"/>
                    <a:pt x="2617" y="31"/>
                    <a:pt x="2688" y="91"/>
                  </a:cubicBezTo>
                  <a:lnTo>
                    <a:pt x="2688" y="91"/>
                  </a:lnTo>
                  <a:cubicBezTo>
                    <a:pt x="2618" y="30"/>
                    <a:pt x="2583" y="0"/>
                    <a:pt x="2582" y="0"/>
                  </a:cubicBezTo>
                  <a:close/>
                  <a:moveTo>
                    <a:pt x="2688" y="91"/>
                  </a:moveTo>
                  <a:lnTo>
                    <a:pt x="2688" y="91"/>
                  </a:lnTo>
                  <a:cubicBezTo>
                    <a:pt x="2697" y="98"/>
                    <a:pt x="2706" y="106"/>
                    <a:pt x="2716" y="115"/>
                  </a:cubicBezTo>
                  <a:lnTo>
                    <a:pt x="2716" y="115"/>
                  </a:lnTo>
                  <a:cubicBezTo>
                    <a:pt x="2716" y="115"/>
                    <a:pt x="2716" y="115"/>
                    <a:pt x="2716" y="115"/>
                  </a:cubicBezTo>
                  <a:cubicBezTo>
                    <a:pt x="2706" y="106"/>
                    <a:pt x="2697" y="98"/>
                    <a:pt x="2688" y="91"/>
                  </a:cubicBezTo>
                  <a:close/>
                  <a:moveTo>
                    <a:pt x="2716" y="115"/>
                  </a:moveTo>
                  <a:lnTo>
                    <a:pt x="2716" y="115"/>
                  </a:lnTo>
                  <a:cubicBezTo>
                    <a:pt x="2491" y="137"/>
                    <a:pt x="2277" y="279"/>
                    <a:pt x="2188" y="518"/>
                  </a:cubicBezTo>
                  <a:lnTo>
                    <a:pt x="122" y="6114"/>
                  </a:lnTo>
                  <a:cubicBezTo>
                    <a:pt x="0" y="6440"/>
                    <a:pt x="97" y="6810"/>
                    <a:pt x="361" y="7035"/>
                  </a:cubicBezTo>
                  <a:lnTo>
                    <a:pt x="2774" y="8611"/>
                  </a:lnTo>
                  <a:cubicBezTo>
                    <a:pt x="2836" y="8554"/>
                    <a:pt x="2888" y="8485"/>
                    <a:pt x="2919" y="8397"/>
                  </a:cubicBezTo>
                  <a:lnTo>
                    <a:pt x="5162" y="2407"/>
                  </a:lnTo>
                  <a:cubicBezTo>
                    <a:pt x="5281" y="2095"/>
                    <a:pt x="5189" y="1739"/>
                    <a:pt x="4933" y="1523"/>
                  </a:cubicBezTo>
                  <a:lnTo>
                    <a:pt x="2718" y="116"/>
                  </a:lnTo>
                  <a:cubicBezTo>
                    <a:pt x="2717" y="116"/>
                    <a:pt x="2717" y="115"/>
                    <a:pt x="2716" y="1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3825525" y="776625"/>
              <a:ext cx="115400" cy="189975"/>
            </a:xfrm>
            <a:custGeom>
              <a:avLst/>
              <a:gdLst/>
              <a:ahLst/>
              <a:cxnLst/>
              <a:rect l="l" t="t" r="r" b="b"/>
              <a:pathLst>
                <a:path w="4616" h="7599" extrusionOk="0">
                  <a:moveTo>
                    <a:pt x="2340" y="0"/>
                  </a:moveTo>
                  <a:cubicBezTo>
                    <a:pt x="2256" y="0"/>
                    <a:pt x="2175" y="47"/>
                    <a:pt x="2143" y="129"/>
                  </a:cubicBezTo>
                  <a:cubicBezTo>
                    <a:pt x="2140" y="132"/>
                    <a:pt x="2140" y="132"/>
                    <a:pt x="2140" y="134"/>
                  </a:cubicBezTo>
                  <a:lnTo>
                    <a:pt x="77" y="5734"/>
                  </a:lnTo>
                  <a:cubicBezTo>
                    <a:pt x="1" y="5935"/>
                    <a:pt x="56" y="6161"/>
                    <a:pt x="213" y="6305"/>
                  </a:cubicBezTo>
                  <a:lnTo>
                    <a:pt x="2150" y="7568"/>
                  </a:lnTo>
                  <a:cubicBezTo>
                    <a:pt x="2182" y="7589"/>
                    <a:pt x="2217" y="7599"/>
                    <a:pt x="2251" y="7599"/>
                  </a:cubicBezTo>
                  <a:cubicBezTo>
                    <a:pt x="2324" y="7599"/>
                    <a:pt x="2395" y="7555"/>
                    <a:pt x="2422" y="7479"/>
                  </a:cubicBezTo>
                  <a:lnTo>
                    <a:pt x="4546" y="1815"/>
                  </a:lnTo>
                  <a:cubicBezTo>
                    <a:pt x="4616" y="1627"/>
                    <a:pt x="4564" y="1415"/>
                    <a:pt x="4419" y="1278"/>
                  </a:cubicBezTo>
                  <a:lnTo>
                    <a:pt x="2462" y="36"/>
                  </a:lnTo>
                  <a:cubicBezTo>
                    <a:pt x="2424" y="12"/>
                    <a:pt x="2382" y="0"/>
                    <a:pt x="2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3904700" y="755850"/>
              <a:ext cx="115075" cy="62700"/>
            </a:xfrm>
            <a:custGeom>
              <a:avLst/>
              <a:gdLst/>
              <a:ahLst/>
              <a:cxnLst/>
              <a:rect l="l" t="t" r="r" b="b"/>
              <a:pathLst>
                <a:path w="4603" h="2508" extrusionOk="0">
                  <a:moveTo>
                    <a:pt x="2059" y="0"/>
                  </a:moveTo>
                  <a:cubicBezTo>
                    <a:pt x="1413" y="0"/>
                    <a:pt x="566" y="226"/>
                    <a:pt x="0" y="1236"/>
                  </a:cubicBezTo>
                  <a:cubicBezTo>
                    <a:pt x="658" y="1762"/>
                    <a:pt x="1925" y="2507"/>
                    <a:pt x="3831" y="2507"/>
                  </a:cubicBezTo>
                  <a:cubicBezTo>
                    <a:pt x="4077" y="2507"/>
                    <a:pt x="4334" y="2495"/>
                    <a:pt x="4602" y="2468"/>
                  </a:cubicBezTo>
                  <a:cubicBezTo>
                    <a:pt x="4495" y="1055"/>
                    <a:pt x="3883" y="258"/>
                    <a:pt x="2976" y="149"/>
                  </a:cubicBezTo>
                  <a:cubicBezTo>
                    <a:pt x="2976" y="149"/>
                    <a:pt x="2584" y="0"/>
                    <a:pt x="2059" y="0"/>
                  </a:cubicBezTo>
                  <a:close/>
                </a:path>
              </a:pathLst>
            </a:custGeom>
            <a:solidFill>
              <a:srgbClr val="C69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384425" y="781025"/>
              <a:ext cx="504025" cy="511650"/>
            </a:xfrm>
            <a:custGeom>
              <a:avLst/>
              <a:gdLst/>
              <a:ahLst/>
              <a:cxnLst/>
              <a:rect l="l" t="t" r="r" b="b"/>
              <a:pathLst>
                <a:path w="20161" h="20466" extrusionOk="0">
                  <a:moveTo>
                    <a:pt x="18697" y="0"/>
                  </a:moveTo>
                  <a:cubicBezTo>
                    <a:pt x="18688" y="0"/>
                    <a:pt x="18680" y="0"/>
                    <a:pt x="18672" y="1"/>
                  </a:cubicBezTo>
                  <a:cubicBezTo>
                    <a:pt x="18253" y="18"/>
                    <a:pt x="16818" y="840"/>
                    <a:pt x="16818" y="840"/>
                  </a:cubicBezTo>
                  <a:lnTo>
                    <a:pt x="15200" y="3625"/>
                  </a:lnTo>
                  <a:cubicBezTo>
                    <a:pt x="12831" y="4967"/>
                    <a:pt x="3802" y="9926"/>
                    <a:pt x="2229" y="12965"/>
                  </a:cubicBezTo>
                  <a:cubicBezTo>
                    <a:pt x="1" y="17267"/>
                    <a:pt x="1867" y="20303"/>
                    <a:pt x="6033" y="20463"/>
                  </a:cubicBezTo>
                  <a:cubicBezTo>
                    <a:pt x="6077" y="20465"/>
                    <a:pt x="6122" y="20466"/>
                    <a:pt x="6166" y="20466"/>
                  </a:cubicBezTo>
                  <a:cubicBezTo>
                    <a:pt x="9606" y="20466"/>
                    <a:pt x="11578" y="15277"/>
                    <a:pt x="12431" y="13270"/>
                  </a:cubicBezTo>
                  <a:cubicBezTo>
                    <a:pt x="13297" y="11238"/>
                    <a:pt x="16662" y="5627"/>
                    <a:pt x="16662" y="5627"/>
                  </a:cubicBezTo>
                  <a:lnTo>
                    <a:pt x="16391" y="4881"/>
                  </a:lnTo>
                  <a:cubicBezTo>
                    <a:pt x="18189" y="4215"/>
                    <a:pt x="18410" y="1706"/>
                    <a:pt x="18410" y="1706"/>
                  </a:cubicBezTo>
                  <a:cubicBezTo>
                    <a:pt x="18410" y="1706"/>
                    <a:pt x="18964" y="2139"/>
                    <a:pt x="19193" y="2139"/>
                  </a:cubicBezTo>
                  <a:cubicBezTo>
                    <a:pt x="19230" y="2139"/>
                    <a:pt x="19258" y="2128"/>
                    <a:pt x="19274" y="2101"/>
                  </a:cubicBezTo>
                  <a:cubicBezTo>
                    <a:pt x="19514" y="1714"/>
                    <a:pt x="18982" y="1285"/>
                    <a:pt x="18982" y="1285"/>
                  </a:cubicBezTo>
                  <a:lnTo>
                    <a:pt x="18982" y="1285"/>
                  </a:lnTo>
                  <a:cubicBezTo>
                    <a:pt x="18982" y="1285"/>
                    <a:pt x="19555" y="1580"/>
                    <a:pt x="19856" y="1580"/>
                  </a:cubicBezTo>
                  <a:cubicBezTo>
                    <a:pt x="19939" y="1580"/>
                    <a:pt x="20002" y="1557"/>
                    <a:pt x="20026" y="1499"/>
                  </a:cubicBezTo>
                  <a:cubicBezTo>
                    <a:pt x="20161" y="1175"/>
                    <a:pt x="19485" y="772"/>
                    <a:pt x="19485" y="772"/>
                  </a:cubicBezTo>
                  <a:lnTo>
                    <a:pt x="19485" y="772"/>
                  </a:lnTo>
                  <a:cubicBezTo>
                    <a:pt x="19485" y="772"/>
                    <a:pt x="19595" y="799"/>
                    <a:pt x="19717" y="799"/>
                  </a:cubicBezTo>
                  <a:cubicBezTo>
                    <a:pt x="19852" y="799"/>
                    <a:pt x="20000" y="765"/>
                    <a:pt x="20026" y="623"/>
                  </a:cubicBezTo>
                  <a:cubicBezTo>
                    <a:pt x="20072" y="358"/>
                    <a:pt x="19085" y="0"/>
                    <a:pt x="18697" y="0"/>
                  </a:cubicBezTo>
                  <a:close/>
                </a:path>
              </a:pathLst>
            </a:custGeom>
            <a:solidFill>
              <a:srgbClr val="F4C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815150" y="799925"/>
              <a:ext cx="43875" cy="13225"/>
            </a:xfrm>
            <a:custGeom>
              <a:avLst/>
              <a:gdLst/>
              <a:ahLst/>
              <a:cxnLst/>
              <a:rect l="l" t="t" r="r" b="b"/>
              <a:pathLst>
                <a:path w="1755" h="529" fill="none" extrusionOk="0">
                  <a:moveTo>
                    <a:pt x="1755" y="529"/>
                  </a:moveTo>
                  <a:cubicBezTo>
                    <a:pt x="1755" y="529"/>
                    <a:pt x="812" y="1"/>
                    <a:pt x="1" y="199"/>
                  </a:cubicBezTo>
                </a:path>
              </a:pathLst>
            </a:custGeom>
            <a:noFill/>
            <a:ln w="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835650" y="790700"/>
              <a:ext cx="35900" cy="9625"/>
            </a:xfrm>
            <a:custGeom>
              <a:avLst/>
              <a:gdLst/>
              <a:ahLst/>
              <a:cxnLst/>
              <a:rect l="l" t="t" r="r" b="b"/>
              <a:pathLst>
                <a:path w="1436" h="385" fill="none" extrusionOk="0">
                  <a:moveTo>
                    <a:pt x="1" y="1"/>
                  </a:moveTo>
                  <a:cubicBezTo>
                    <a:pt x="1" y="1"/>
                    <a:pt x="659" y="1"/>
                    <a:pt x="1436" y="385"/>
                  </a:cubicBezTo>
                </a:path>
              </a:pathLst>
            </a:custGeom>
            <a:noFill/>
            <a:ln w="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834325" y="822025"/>
              <a:ext cx="10400" cy="1650"/>
            </a:xfrm>
            <a:custGeom>
              <a:avLst/>
              <a:gdLst/>
              <a:ahLst/>
              <a:cxnLst/>
              <a:rect l="l" t="t" r="r" b="b"/>
              <a:pathLst>
                <a:path w="416" h="66" fill="none" extrusionOk="0">
                  <a:moveTo>
                    <a:pt x="415" y="66"/>
                  </a:moveTo>
                  <a:lnTo>
                    <a:pt x="0" y="0"/>
                  </a:lnTo>
                </a:path>
              </a:pathLst>
            </a:custGeom>
            <a:noFill/>
            <a:ln w="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882250" y="771075"/>
              <a:ext cx="55050" cy="71750"/>
            </a:xfrm>
            <a:custGeom>
              <a:avLst/>
              <a:gdLst/>
              <a:ahLst/>
              <a:cxnLst/>
              <a:rect l="l" t="t" r="r" b="b"/>
              <a:pathLst>
                <a:path w="2202" h="2870" extrusionOk="0">
                  <a:moveTo>
                    <a:pt x="1222" y="0"/>
                  </a:moveTo>
                  <a:cubicBezTo>
                    <a:pt x="720" y="0"/>
                    <a:pt x="244" y="546"/>
                    <a:pt x="126" y="1281"/>
                  </a:cubicBezTo>
                  <a:cubicBezTo>
                    <a:pt x="0" y="2068"/>
                    <a:pt x="335" y="2777"/>
                    <a:pt x="875" y="2861"/>
                  </a:cubicBezTo>
                  <a:cubicBezTo>
                    <a:pt x="911" y="2867"/>
                    <a:pt x="947" y="2870"/>
                    <a:pt x="983" y="2870"/>
                  </a:cubicBezTo>
                  <a:cubicBezTo>
                    <a:pt x="1483" y="2870"/>
                    <a:pt x="1959" y="2325"/>
                    <a:pt x="2077" y="1591"/>
                  </a:cubicBezTo>
                  <a:cubicBezTo>
                    <a:pt x="2202" y="802"/>
                    <a:pt x="1868" y="95"/>
                    <a:pt x="1328" y="9"/>
                  </a:cubicBezTo>
                  <a:cubicBezTo>
                    <a:pt x="1293" y="3"/>
                    <a:pt x="1257" y="0"/>
                    <a:pt x="12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881525" y="716025"/>
              <a:ext cx="167000" cy="181075"/>
            </a:xfrm>
            <a:custGeom>
              <a:avLst/>
              <a:gdLst/>
              <a:ahLst/>
              <a:cxnLst/>
              <a:rect l="l" t="t" r="r" b="b"/>
              <a:pathLst>
                <a:path w="6680" h="7243" extrusionOk="0">
                  <a:moveTo>
                    <a:pt x="2140" y="0"/>
                  </a:moveTo>
                  <a:cubicBezTo>
                    <a:pt x="975" y="0"/>
                    <a:pt x="0" y="1010"/>
                    <a:pt x="548" y="2114"/>
                  </a:cubicBezTo>
                  <a:cubicBezTo>
                    <a:pt x="1065" y="3160"/>
                    <a:pt x="3256" y="3241"/>
                    <a:pt x="3925" y="3241"/>
                  </a:cubicBezTo>
                  <a:cubicBezTo>
                    <a:pt x="4049" y="3241"/>
                    <a:pt x="4121" y="3238"/>
                    <a:pt x="4121" y="3238"/>
                  </a:cubicBezTo>
                  <a:lnTo>
                    <a:pt x="4121" y="3238"/>
                  </a:lnTo>
                  <a:cubicBezTo>
                    <a:pt x="3796" y="6027"/>
                    <a:pt x="5204" y="7242"/>
                    <a:pt x="5204" y="7242"/>
                  </a:cubicBezTo>
                  <a:cubicBezTo>
                    <a:pt x="5204" y="7242"/>
                    <a:pt x="6679" y="5580"/>
                    <a:pt x="6546" y="3699"/>
                  </a:cubicBezTo>
                  <a:cubicBezTo>
                    <a:pt x="6446" y="2299"/>
                    <a:pt x="5722" y="2170"/>
                    <a:pt x="5460" y="2170"/>
                  </a:cubicBezTo>
                  <a:cubicBezTo>
                    <a:pt x="5402" y="2170"/>
                    <a:pt x="5366" y="2177"/>
                    <a:pt x="5366" y="2177"/>
                  </a:cubicBezTo>
                  <a:cubicBezTo>
                    <a:pt x="5348" y="1040"/>
                    <a:pt x="3906" y="335"/>
                    <a:pt x="2569" y="46"/>
                  </a:cubicBezTo>
                  <a:cubicBezTo>
                    <a:pt x="2424" y="15"/>
                    <a:pt x="2281" y="0"/>
                    <a:pt x="2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886625" y="880725"/>
              <a:ext cx="145600" cy="198200"/>
            </a:xfrm>
            <a:custGeom>
              <a:avLst/>
              <a:gdLst/>
              <a:ahLst/>
              <a:cxnLst/>
              <a:rect l="l" t="t" r="r" b="b"/>
              <a:pathLst>
                <a:path w="5824" h="7928" extrusionOk="0">
                  <a:moveTo>
                    <a:pt x="4914" y="1"/>
                  </a:moveTo>
                  <a:lnTo>
                    <a:pt x="1137" y="1074"/>
                  </a:lnTo>
                  <a:lnTo>
                    <a:pt x="212" y="5122"/>
                  </a:lnTo>
                  <a:cubicBezTo>
                    <a:pt x="0" y="6052"/>
                    <a:pt x="363" y="7041"/>
                    <a:pt x="1161" y="7557"/>
                  </a:cubicBezTo>
                  <a:cubicBezTo>
                    <a:pt x="1429" y="7729"/>
                    <a:pt x="1743" y="7859"/>
                    <a:pt x="2107" y="7895"/>
                  </a:cubicBezTo>
                  <a:cubicBezTo>
                    <a:pt x="2332" y="7917"/>
                    <a:pt x="2544" y="7927"/>
                    <a:pt x="2742" y="7927"/>
                  </a:cubicBezTo>
                  <a:cubicBezTo>
                    <a:pt x="3418" y="7927"/>
                    <a:pt x="3944" y="7807"/>
                    <a:pt x="4353" y="7626"/>
                  </a:cubicBezTo>
                  <a:cubicBezTo>
                    <a:pt x="5300" y="7205"/>
                    <a:pt x="5823" y="6181"/>
                    <a:pt x="5662" y="5160"/>
                  </a:cubicBezTo>
                  <a:lnTo>
                    <a:pt x="4914" y="1"/>
                  </a:lnTo>
                  <a:close/>
                </a:path>
              </a:pathLst>
            </a:custGeom>
            <a:solidFill>
              <a:srgbClr val="F4C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3895500" y="884650"/>
              <a:ext cx="107950" cy="108425"/>
            </a:xfrm>
            <a:custGeom>
              <a:avLst/>
              <a:gdLst/>
              <a:ahLst/>
              <a:cxnLst/>
              <a:rect l="l" t="t" r="r" b="b"/>
              <a:pathLst>
                <a:path w="4318" h="4337" extrusionOk="0">
                  <a:moveTo>
                    <a:pt x="4318" y="1"/>
                  </a:moveTo>
                  <a:lnTo>
                    <a:pt x="784" y="914"/>
                  </a:lnTo>
                  <a:lnTo>
                    <a:pt x="1" y="4337"/>
                  </a:lnTo>
                  <a:cubicBezTo>
                    <a:pt x="3453" y="4163"/>
                    <a:pt x="4318" y="1"/>
                    <a:pt x="4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3863600" y="781950"/>
              <a:ext cx="154375" cy="178425"/>
            </a:xfrm>
            <a:custGeom>
              <a:avLst/>
              <a:gdLst/>
              <a:ahLst/>
              <a:cxnLst/>
              <a:rect l="l" t="t" r="r" b="b"/>
              <a:pathLst>
                <a:path w="6175" h="7137" extrusionOk="0">
                  <a:moveTo>
                    <a:pt x="1759" y="1"/>
                  </a:moveTo>
                  <a:cubicBezTo>
                    <a:pt x="1561" y="300"/>
                    <a:pt x="1391" y="680"/>
                    <a:pt x="1265" y="1162"/>
                  </a:cubicBezTo>
                  <a:cubicBezTo>
                    <a:pt x="472" y="4193"/>
                    <a:pt x="0" y="6389"/>
                    <a:pt x="2058" y="7038"/>
                  </a:cubicBezTo>
                  <a:cubicBezTo>
                    <a:pt x="2270" y="7105"/>
                    <a:pt x="2480" y="7136"/>
                    <a:pt x="2685" y="7136"/>
                  </a:cubicBezTo>
                  <a:cubicBezTo>
                    <a:pt x="4408" y="7136"/>
                    <a:pt x="5864" y="4937"/>
                    <a:pt x="6175" y="2983"/>
                  </a:cubicBezTo>
                  <a:lnTo>
                    <a:pt x="6175" y="2983"/>
                  </a:lnTo>
                  <a:cubicBezTo>
                    <a:pt x="6173" y="2984"/>
                    <a:pt x="6089" y="3004"/>
                    <a:pt x="5963" y="3004"/>
                  </a:cubicBezTo>
                  <a:cubicBezTo>
                    <a:pt x="5527" y="3004"/>
                    <a:pt x="4587" y="2760"/>
                    <a:pt x="4838" y="601"/>
                  </a:cubicBezTo>
                  <a:lnTo>
                    <a:pt x="4838" y="601"/>
                  </a:lnTo>
                  <a:cubicBezTo>
                    <a:pt x="4838" y="601"/>
                    <a:pt x="4768" y="604"/>
                    <a:pt x="4647" y="604"/>
                  </a:cubicBezTo>
                  <a:cubicBezTo>
                    <a:pt x="4118" y="604"/>
                    <a:pt x="2610" y="553"/>
                    <a:pt x="1759" y="1"/>
                  </a:cubicBezTo>
                  <a:close/>
                </a:path>
              </a:pathLst>
            </a:custGeom>
            <a:solidFill>
              <a:srgbClr val="F4C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3998025" y="831025"/>
              <a:ext cx="49575" cy="54300"/>
            </a:xfrm>
            <a:custGeom>
              <a:avLst/>
              <a:gdLst/>
              <a:ahLst/>
              <a:cxnLst/>
              <a:rect l="l" t="t" r="r" b="b"/>
              <a:pathLst>
                <a:path w="1983" h="2172" extrusionOk="0">
                  <a:moveTo>
                    <a:pt x="1301" y="0"/>
                  </a:moveTo>
                  <a:cubicBezTo>
                    <a:pt x="966" y="0"/>
                    <a:pt x="573" y="267"/>
                    <a:pt x="323" y="700"/>
                  </a:cubicBezTo>
                  <a:cubicBezTo>
                    <a:pt x="0" y="1261"/>
                    <a:pt x="37" y="1888"/>
                    <a:pt x="405" y="2100"/>
                  </a:cubicBezTo>
                  <a:cubicBezTo>
                    <a:pt x="489" y="2148"/>
                    <a:pt x="582" y="2171"/>
                    <a:pt x="681" y="2171"/>
                  </a:cubicBezTo>
                  <a:cubicBezTo>
                    <a:pt x="1016" y="2171"/>
                    <a:pt x="1408" y="1904"/>
                    <a:pt x="1659" y="1471"/>
                  </a:cubicBezTo>
                  <a:cubicBezTo>
                    <a:pt x="1982" y="911"/>
                    <a:pt x="1945" y="284"/>
                    <a:pt x="1576" y="72"/>
                  </a:cubicBezTo>
                  <a:cubicBezTo>
                    <a:pt x="1493" y="23"/>
                    <a:pt x="1399" y="0"/>
                    <a:pt x="1301" y="0"/>
                  </a:cubicBezTo>
                  <a:close/>
                </a:path>
              </a:pathLst>
            </a:custGeom>
            <a:solidFill>
              <a:srgbClr val="F4C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4012925" y="846475"/>
              <a:ext cx="23875" cy="20575"/>
            </a:xfrm>
            <a:custGeom>
              <a:avLst/>
              <a:gdLst/>
              <a:ahLst/>
              <a:cxnLst/>
              <a:rect l="l" t="t" r="r" b="b"/>
              <a:pathLst>
                <a:path w="955" h="823" fill="none" extrusionOk="0">
                  <a:moveTo>
                    <a:pt x="955" y="1"/>
                  </a:moveTo>
                  <a:cubicBezTo>
                    <a:pt x="706" y="16"/>
                    <a:pt x="208" y="136"/>
                    <a:pt x="0" y="822"/>
                  </a:cubicBezTo>
                </a:path>
              </a:pathLst>
            </a:custGeom>
            <a:noFill/>
            <a:ln w="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3832575" y="845100"/>
              <a:ext cx="172950" cy="126975"/>
            </a:xfrm>
            <a:custGeom>
              <a:avLst/>
              <a:gdLst/>
              <a:ahLst/>
              <a:cxnLst/>
              <a:rect l="l" t="t" r="r" b="b"/>
              <a:pathLst>
                <a:path w="6918" h="5079" extrusionOk="0">
                  <a:moveTo>
                    <a:pt x="6325" y="1"/>
                  </a:moveTo>
                  <a:cubicBezTo>
                    <a:pt x="6325" y="1"/>
                    <a:pt x="5836" y="2210"/>
                    <a:pt x="5005" y="2281"/>
                  </a:cubicBezTo>
                  <a:cubicBezTo>
                    <a:pt x="4968" y="2284"/>
                    <a:pt x="4931" y="2286"/>
                    <a:pt x="4895" y="2286"/>
                  </a:cubicBezTo>
                  <a:cubicBezTo>
                    <a:pt x="4771" y="2286"/>
                    <a:pt x="4658" y="2267"/>
                    <a:pt x="4549" y="2233"/>
                  </a:cubicBezTo>
                  <a:cubicBezTo>
                    <a:pt x="4673" y="2110"/>
                    <a:pt x="4676" y="1974"/>
                    <a:pt x="4676" y="1974"/>
                  </a:cubicBezTo>
                  <a:lnTo>
                    <a:pt x="4676" y="1974"/>
                  </a:lnTo>
                  <a:cubicBezTo>
                    <a:pt x="4624" y="1995"/>
                    <a:pt x="4570" y="2005"/>
                    <a:pt x="4516" y="2005"/>
                  </a:cubicBezTo>
                  <a:cubicBezTo>
                    <a:pt x="4272" y="2005"/>
                    <a:pt x="4012" y="1811"/>
                    <a:pt x="3716" y="1642"/>
                  </a:cubicBezTo>
                  <a:cubicBezTo>
                    <a:pt x="3462" y="1498"/>
                    <a:pt x="3019" y="1463"/>
                    <a:pt x="2780" y="1454"/>
                  </a:cubicBezTo>
                  <a:cubicBezTo>
                    <a:pt x="2774" y="1454"/>
                    <a:pt x="2768" y="1451"/>
                    <a:pt x="2762" y="1451"/>
                  </a:cubicBezTo>
                  <a:cubicBezTo>
                    <a:pt x="2762" y="1451"/>
                    <a:pt x="2687" y="1440"/>
                    <a:pt x="2582" y="1406"/>
                  </a:cubicBezTo>
                  <a:cubicBezTo>
                    <a:pt x="2402" y="1162"/>
                    <a:pt x="2161" y="1024"/>
                    <a:pt x="1968" y="951"/>
                  </a:cubicBezTo>
                  <a:cubicBezTo>
                    <a:pt x="1857" y="908"/>
                    <a:pt x="1760" y="886"/>
                    <a:pt x="1702" y="877"/>
                  </a:cubicBezTo>
                  <a:cubicBezTo>
                    <a:pt x="1539" y="853"/>
                    <a:pt x="1504" y="730"/>
                    <a:pt x="1504" y="730"/>
                  </a:cubicBezTo>
                  <a:cubicBezTo>
                    <a:pt x="1413" y="902"/>
                    <a:pt x="1433" y="1131"/>
                    <a:pt x="1433" y="1131"/>
                  </a:cubicBezTo>
                  <a:cubicBezTo>
                    <a:pt x="1436" y="1225"/>
                    <a:pt x="1455" y="1311"/>
                    <a:pt x="1485" y="1394"/>
                  </a:cubicBezTo>
                  <a:cubicBezTo>
                    <a:pt x="854" y="2063"/>
                    <a:pt x="1" y="3385"/>
                    <a:pt x="1532" y="4610"/>
                  </a:cubicBezTo>
                  <a:cubicBezTo>
                    <a:pt x="1941" y="4937"/>
                    <a:pt x="2452" y="5078"/>
                    <a:pt x="2987" y="5078"/>
                  </a:cubicBezTo>
                  <a:cubicBezTo>
                    <a:pt x="4280" y="5078"/>
                    <a:pt x="5717" y="4256"/>
                    <a:pt x="6215" y="3250"/>
                  </a:cubicBezTo>
                  <a:cubicBezTo>
                    <a:pt x="6918" y="1829"/>
                    <a:pt x="6835" y="225"/>
                    <a:pt x="6835" y="225"/>
                  </a:cubicBezTo>
                  <a:lnTo>
                    <a:pt x="63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3886400" y="837175"/>
              <a:ext cx="28700" cy="43575"/>
            </a:xfrm>
            <a:custGeom>
              <a:avLst/>
              <a:gdLst/>
              <a:ahLst/>
              <a:cxnLst/>
              <a:rect l="l" t="t" r="r" b="b"/>
              <a:pathLst>
                <a:path w="1148" h="1743" fill="none" extrusionOk="0">
                  <a:moveTo>
                    <a:pt x="1148" y="1"/>
                  </a:moveTo>
                  <a:cubicBezTo>
                    <a:pt x="1148" y="1"/>
                    <a:pt x="217" y="840"/>
                    <a:pt x="108" y="1194"/>
                  </a:cubicBezTo>
                  <a:cubicBezTo>
                    <a:pt x="0" y="1548"/>
                    <a:pt x="489" y="1743"/>
                    <a:pt x="489" y="174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3891175" y="897025"/>
              <a:ext cx="21475" cy="10600"/>
            </a:xfrm>
            <a:custGeom>
              <a:avLst/>
              <a:gdLst/>
              <a:ahLst/>
              <a:cxnLst/>
              <a:rect l="l" t="t" r="r" b="b"/>
              <a:pathLst>
                <a:path w="859" h="424" fill="none" extrusionOk="0">
                  <a:moveTo>
                    <a:pt x="0" y="1"/>
                  </a:moveTo>
                  <a:cubicBezTo>
                    <a:pt x="0" y="1"/>
                    <a:pt x="350" y="423"/>
                    <a:pt x="859" y="216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935650" y="836650"/>
              <a:ext cx="8425" cy="8450"/>
            </a:xfrm>
            <a:custGeom>
              <a:avLst/>
              <a:gdLst/>
              <a:ahLst/>
              <a:cxnLst/>
              <a:rect l="l" t="t" r="r" b="b"/>
              <a:pathLst>
                <a:path w="337" h="338" extrusionOk="0">
                  <a:moveTo>
                    <a:pt x="169" y="1"/>
                  </a:moveTo>
                  <a:cubicBezTo>
                    <a:pt x="76" y="1"/>
                    <a:pt x="0" y="76"/>
                    <a:pt x="0" y="170"/>
                  </a:cubicBezTo>
                  <a:cubicBezTo>
                    <a:pt x="0" y="263"/>
                    <a:pt x="76" y="337"/>
                    <a:pt x="169" y="337"/>
                  </a:cubicBezTo>
                  <a:cubicBezTo>
                    <a:pt x="261" y="337"/>
                    <a:pt x="337" y="263"/>
                    <a:pt x="337" y="170"/>
                  </a:cubicBezTo>
                  <a:cubicBezTo>
                    <a:pt x="337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895500" y="826650"/>
              <a:ext cx="8475" cy="8475"/>
            </a:xfrm>
            <a:custGeom>
              <a:avLst/>
              <a:gdLst/>
              <a:ahLst/>
              <a:cxnLst/>
              <a:rect l="l" t="t" r="r" b="b"/>
              <a:pathLst>
                <a:path w="339" h="339" extrusionOk="0">
                  <a:moveTo>
                    <a:pt x="170" y="1"/>
                  </a:moveTo>
                  <a:cubicBezTo>
                    <a:pt x="76" y="1"/>
                    <a:pt x="1" y="76"/>
                    <a:pt x="1" y="170"/>
                  </a:cubicBezTo>
                  <a:cubicBezTo>
                    <a:pt x="1" y="263"/>
                    <a:pt x="76" y="339"/>
                    <a:pt x="170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898350" y="809825"/>
              <a:ext cx="16725" cy="7525"/>
            </a:xfrm>
            <a:custGeom>
              <a:avLst/>
              <a:gdLst/>
              <a:ahLst/>
              <a:cxnLst/>
              <a:rect l="l" t="t" r="r" b="b"/>
              <a:pathLst>
                <a:path w="669" h="301" fill="none" extrusionOk="0">
                  <a:moveTo>
                    <a:pt x="1" y="133"/>
                  </a:moveTo>
                  <a:cubicBezTo>
                    <a:pt x="1" y="133"/>
                    <a:pt x="343" y="1"/>
                    <a:pt x="668" y="300"/>
                  </a:cubicBezTo>
                </a:path>
              </a:pathLst>
            </a:custGeom>
            <a:noFill/>
            <a:ln w="8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932875" y="824050"/>
              <a:ext cx="20300" cy="10000"/>
            </a:xfrm>
            <a:custGeom>
              <a:avLst/>
              <a:gdLst/>
              <a:ahLst/>
              <a:cxnLst/>
              <a:rect l="l" t="t" r="r" b="b"/>
              <a:pathLst>
                <a:path w="812" h="400" fill="none" extrusionOk="0">
                  <a:moveTo>
                    <a:pt x="0" y="105"/>
                  </a:moveTo>
                  <a:cubicBezTo>
                    <a:pt x="0" y="105"/>
                    <a:pt x="506" y="1"/>
                    <a:pt x="811" y="400"/>
                  </a:cubicBezTo>
                </a:path>
              </a:pathLst>
            </a:custGeom>
            <a:noFill/>
            <a:ln w="8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716050" y="680175"/>
              <a:ext cx="109625" cy="110275"/>
            </a:xfrm>
            <a:custGeom>
              <a:avLst/>
              <a:gdLst/>
              <a:ahLst/>
              <a:cxnLst/>
              <a:rect l="l" t="t" r="r" b="b"/>
              <a:pathLst>
                <a:path w="4385" h="4411" extrusionOk="0">
                  <a:moveTo>
                    <a:pt x="2232" y="1"/>
                  </a:moveTo>
                  <a:cubicBezTo>
                    <a:pt x="1995" y="1"/>
                    <a:pt x="1754" y="44"/>
                    <a:pt x="1520" y="134"/>
                  </a:cubicBezTo>
                  <a:cubicBezTo>
                    <a:pt x="505" y="527"/>
                    <a:pt x="1" y="1669"/>
                    <a:pt x="394" y="2684"/>
                  </a:cubicBezTo>
                  <a:cubicBezTo>
                    <a:pt x="696" y="3466"/>
                    <a:pt x="1441" y="3943"/>
                    <a:pt x="2232" y="3943"/>
                  </a:cubicBezTo>
                  <a:cubicBezTo>
                    <a:pt x="2395" y="3943"/>
                    <a:pt x="2559" y="3923"/>
                    <a:pt x="2723" y="3881"/>
                  </a:cubicBezTo>
                  <a:lnTo>
                    <a:pt x="3161" y="4355"/>
                  </a:lnTo>
                  <a:cubicBezTo>
                    <a:pt x="3197" y="4393"/>
                    <a:pt x="3242" y="4410"/>
                    <a:pt x="3286" y="4410"/>
                  </a:cubicBezTo>
                  <a:cubicBezTo>
                    <a:pt x="3373" y="4410"/>
                    <a:pt x="3456" y="4345"/>
                    <a:pt x="3459" y="4244"/>
                  </a:cubicBezTo>
                  <a:lnTo>
                    <a:pt x="3482" y="3498"/>
                  </a:lnTo>
                  <a:cubicBezTo>
                    <a:pt x="4122" y="2970"/>
                    <a:pt x="4384" y="2073"/>
                    <a:pt x="4070" y="1261"/>
                  </a:cubicBezTo>
                  <a:cubicBezTo>
                    <a:pt x="3768" y="479"/>
                    <a:pt x="3022" y="1"/>
                    <a:pt x="2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744025" y="702225"/>
              <a:ext cx="55675" cy="55025"/>
            </a:xfrm>
            <a:custGeom>
              <a:avLst/>
              <a:gdLst/>
              <a:ahLst/>
              <a:cxnLst/>
              <a:rect l="l" t="t" r="r" b="b"/>
              <a:pathLst>
                <a:path w="2227" h="2201" extrusionOk="0">
                  <a:moveTo>
                    <a:pt x="523" y="1"/>
                  </a:moveTo>
                  <a:cubicBezTo>
                    <a:pt x="481" y="1"/>
                    <a:pt x="439" y="16"/>
                    <a:pt x="407" y="47"/>
                  </a:cubicBezTo>
                  <a:lnTo>
                    <a:pt x="69" y="372"/>
                  </a:lnTo>
                  <a:cubicBezTo>
                    <a:pt x="53" y="388"/>
                    <a:pt x="40" y="406"/>
                    <a:pt x="31" y="428"/>
                  </a:cubicBezTo>
                  <a:cubicBezTo>
                    <a:pt x="31" y="428"/>
                    <a:pt x="26" y="435"/>
                    <a:pt x="23" y="453"/>
                  </a:cubicBezTo>
                  <a:cubicBezTo>
                    <a:pt x="22" y="456"/>
                    <a:pt x="22" y="461"/>
                    <a:pt x="22" y="465"/>
                  </a:cubicBezTo>
                  <a:cubicBezTo>
                    <a:pt x="1" y="572"/>
                    <a:pt x="2" y="917"/>
                    <a:pt x="595" y="1558"/>
                  </a:cubicBezTo>
                  <a:cubicBezTo>
                    <a:pt x="1119" y="2122"/>
                    <a:pt x="1500" y="2201"/>
                    <a:pt x="1671" y="2201"/>
                  </a:cubicBezTo>
                  <a:cubicBezTo>
                    <a:pt x="1738" y="2201"/>
                    <a:pt x="1773" y="2189"/>
                    <a:pt x="1773" y="2189"/>
                  </a:cubicBezTo>
                  <a:lnTo>
                    <a:pt x="1820" y="2145"/>
                  </a:lnTo>
                  <a:lnTo>
                    <a:pt x="1936" y="2035"/>
                  </a:lnTo>
                  <a:lnTo>
                    <a:pt x="2158" y="1821"/>
                  </a:lnTo>
                  <a:cubicBezTo>
                    <a:pt x="2225" y="1756"/>
                    <a:pt x="2226" y="1649"/>
                    <a:pt x="2164" y="1583"/>
                  </a:cubicBezTo>
                  <a:lnTo>
                    <a:pt x="1801" y="1205"/>
                  </a:lnTo>
                  <a:cubicBezTo>
                    <a:pt x="1766" y="1168"/>
                    <a:pt x="1720" y="1150"/>
                    <a:pt x="1675" y="1150"/>
                  </a:cubicBezTo>
                  <a:cubicBezTo>
                    <a:pt x="1633" y="1150"/>
                    <a:pt x="1592" y="1165"/>
                    <a:pt x="1559" y="1196"/>
                  </a:cubicBezTo>
                  <a:lnTo>
                    <a:pt x="1337" y="1409"/>
                  </a:lnTo>
                  <a:cubicBezTo>
                    <a:pt x="1107" y="1285"/>
                    <a:pt x="922" y="1089"/>
                    <a:pt x="807" y="856"/>
                  </a:cubicBezTo>
                  <a:lnTo>
                    <a:pt x="1003" y="670"/>
                  </a:lnTo>
                  <a:cubicBezTo>
                    <a:pt x="1070" y="604"/>
                    <a:pt x="1071" y="498"/>
                    <a:pt x="1009" y="431"/>
                  </a:cubicBezTo>
                  <a:lnTo>
                    <a:pt x="646" y="53"/>
                  </a:lnTo>
                  <a:cubicBezTo>
                    <a:pt x="612" y="18"/>
                    <a:pt x="567" y="1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8" name="Google Shape;418;p34"/>
          <p:cNvGrpSpPr/>
          <p:nvPr/>
        </p:nvGrpSpPr>
        <p:grpSpPr>
          <a:xfrm>
            <a:off x="5714264" y="337528"/>
            <a:ext cx="485454" cy="442220"/>
            <a:chOff x="1453550" y="959950"/>
            <a:chExt cx="167925" cy="152975"/>
          </a:xfrm>
        </p:grpSpPr>
        <p:sp>
          <p:nvSpPr>
            <p:cNvPr id="419" name="Google Shape;419;p34"/>
            <p:cNvSpPr/>
            <p:nvPr/>
          </p:nvSpPr>
          <p:spPr>
            <a:xfrm>
              <a:off x="1453550" y="959950"/>
              <a:ext cx="167925" cy="152975"/>
            </a:xfrm>
            <a:custGeom>
              <a:avLst/>
              <a:gdLst/>
              <a:ahLst/>
              <a:cxnLst/>
              <a:rect l="l" t="t" r="r" b="b"/>
              <a:pathLst>
                <a:path w="6717" h="6119" extrusionOk="0">
                  <a:moveTo>
                    <a:pt x="3359" y="0"/>
                  </a:moveTo>
                  <a:cubicBezTo>
                    <a:pt x="2576" y="0"/>
                    <a:pt x="1793" y="299"/>
                    <a:pt x="1195" y="896"/>
                  </a:cubicBezTo>
                  <a:cubicBezTo>
                    <a:pt x="1" y="2091"/>
                    <a:pt x="1" y="4027"/>
                    <a:pt x="1195" y="5222"/>
                  </a:cubicBezTo>
                  <a:cubicBezTo>
                    <a:pt x="1793" y="5820"/>
                    <a:pt x="2576" y="6118"/>
                    <a:pt x="3359" y="6118"/>
                  </a:cubicBezTo>
                  <a:cubicBezTo>
                    <a:pt x="4142" y="6118"/>
                    <a:pt x="4925" y="5820"/>
                    <a:pt x="5523" y="5222"/>
                  </a:cubicBezTo>
                  <a:cubicBezTo>
                    <a:pt x="6716" y="4027"/>
                    <a:pt x="6716" y="2091"/>
                    <a:pt x="5523" y="896"/>
                  </a:cubicBezTo>
                  <a:cubicBezTo>
                    <a:pt x="4925" y="299"/>
                    <a:pt x="4142" y="0"/>
                    <a:pt x="3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495475" y="998925"/>
              <a:ext cx="84150" cy="80175"/>
            </a:xfrm>
            <a:custGeom>
              <a:avLst/>
              <a:gdLst/>
              <a:ahLst/>
              <a:cxnLst/>
              <a:rect l="l" t="t" r="r" b="b"/>
              <a:pathLst>
                <a:path w="3366" h="3207" extrusionOk="0">
                  <a:moveTo>
                    <a:pt x="909" y="0"/>
                  </a:moveTo>
                  <a:cubicBezTo>
                    <a:pt x="863" y="0"/>
                    <a:pt x="811" y="2"/>
                    <a:pt x="758" y="8"/>
                  </a:cubicBezTo>
                  <a:cubicBezTo>
                    <a:pt x="427" y="40"/>
                    <a:pt x="46" y="343"/>
                    <a:pt x="0" y="921"/>
                  </a:cubicBezTo>
                  <a:lnTo>
                    <a:pt x="0" y="1113"/>
                  </a:lnTo>
                  <a:cubicBezTo>
                    <a:pt x="42" y="1668"/>
                    <a:pt x="461" y="2351"/>
                    <a:pt x="1683" y="3207"/>
                  </a:cubicBezTo>
                  <a:cubicBezTo>
                    <a:pt x="2903" y="2350"/>
                    <a:pt x="3322" y="1668"/>
                    <a:pt x="3365" y="1113"/>
                  </a:cubicBezTo>
                  <a:lnTo>
                    <a:pt x="3365" y="921"/>
                  </a:lnTo>
                  <a:cubicBezTo>
                    <a:pt x="3318" y="341"/>
                    <a:pt x="2937" y="39"/>
                    <a:pt x="2606" y="8"/>
                  </a:cubicBezTo>
                  <a:cubicBezTo>
                    <a:pt x="2553" y="2"/>
                    <a:pt x="2503" y="0"/>
                    <a:pt x="2455" y="0"/>
                  </a:cubicBezTo>
                  <a:cubicBezTo>
                    <a:pt x="2076" y="0"/>
                    <a:pt x="1892" y="165"/>
                    <a:pt x="1683" y="412"/>
                  </a:cubicBezTo>
                  <a:cubicBezTo>
                    <a:pt x="1472" y="165"/>
                    <a:pt x="1291" y="0"/>
                    <a:pt x="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1" name="Google Shape;421;p34"/>
          <p:cNvSpPr/>
          <p:nvPr/>
        </p:nvSpPr>
        <p:spPr>
          <a:xfrm rot="-1149681">
            <a:off x="2406642" y="718673"/>
            <a:ext cx="398745" cy="347169"/>
          </a:xfrm>
          <a:custGeom>
            <a:avLst/>
            <a:gdLst/>
            <a:ahLst/>
            <a:cxnLst/>
            <a:rect l="l" t="t" r="r" b="b"/>
            <a:pathLst>
              <a:path w="6958" h="6058" extrusionOk="0">
                <a:moveTo>
                  <a:pt x="3903" y="1"/>
                </a:moveTo>
                <a:cubicBezTo>
                  <a:pt x="3640" y="1"/>
                  <a:pt x="3429" y="195"/>
                  <a:pt x="3429" y="435"/>
                </a:cubicBezTo>
                <a:lnTo>
                  <a:pt x="3429" y="898"/>
                </a:lnTo>
                <a:cubicBezTo>
                  <a:pt x="3304" y="2429"/>
                  <a:pt x="2141" y="2828"/>
                  <a:pt x="2141" y="2828"/>
                </a:cubicBezTo>
                <a:lnTo>
                  <a:pt x="2141" y="2396"/>
                </a:lnTo>
                <a:lnTo>
                  <a:pt x="0" y="2396"/>
                </a:lnTo>
                <a:lnTo>
                  <a:pt x="0" y="6058"/>
                </a:lnTo>
                <a:lnTo>
                  <a:pt x="2141" y="6058"/>
                </a:lnTo>
                <a:lnTo>
                  <a:pt x="2141" y="5594"/>
                </a:lnTo>
                <a:cubicBezTo>
                  <a:pt x="2141" y="5594"/>
                  <a:pt x="2633" y="5935"/>
                  <a:pt x="4016" y="5954"/>
                </a:cubicBezTo>
                <a:cubicBezTo>
                  <a:pt x="4083" y="5985"/>
                  <a:pt x="4155" y="6006"/>
                  <a:pt x="4233" y="6006"/>
                </a:cubicBezTo>
                <a:lnTo>
                  <a:pt x="5862" y="6006"/>
                </a:lnTo>
                <a:cubicBezTo>
                  <a:pt x="6136" y="6006"/>
                  <a:pt x="6358" y="5782"/>
                  <a:pt x="6358" y="5508"/>
                </a:cubicBezTo>
                <a:cubicBezTo>
                  <a:pt x="6358" y="5335"/>
                  <a:pt x="6269" y="5183"/>
                  <a:pt x="6136" y="5094"/>
                </a:cubicBezTo>
                <a:cubicBezTo>
                  <a:pt x="6375" y="5057"/>
                  <a:pt x="6558" y="4853"/>
                  <a:pt x="6558" y="4605"/>
                </a:cubicBezTo>
                <a:cubicBezTo>
                  <a:pt x="6558" y="4433"/>
                  <a:pt x="6470" y="4281"/>
                  <a:pt x="6336" y="4192"/>
                </a:cubicBezTo>
                <a:cubicBezTo>
                  <a:pt x="6575" y="4154"/>
                  <a:pt x="6759" y="3951"/>
                  <a:pt x="6759" y="3702"/>
                </a:cubicBezTo>
                <a:cubicBezTo>
                  <a:pt x="6759" y="3530"/>
                  <a:pt x="6670" y="3378"/>
                  <a:pt x="6536" y="3287"/>
                </a:cubicBezTo>
                <a:cubicBezTo>
                  <a:pt x="6772" y="3252"/>
                  <a:pt x="6957" y="3049"/>
                  <a:pt x="6957" y="2800"/>
                </a:cubicBezTo>
                <a:cubicBezTo>
                  <a:pt x="6957" y="2525"/>
                  <a:pt x="6735" y="2301"/>
                  <a:pt x="6461" y="2301"/>
                </a:cubicBezTo>
                <a:lnTo>
                  <a:pt x="4831" y="2301"/>
                </a:lnTo>
                <a:cubicBezTo>
                  <a:pt x="4756" y="2301"/>
                  <a:pt x="4683" y="2321"/>
                  <a:pt x="4618" y="2352"/>
                </a:cubicBezTo>
                <a:lnTo>
                  <a:pt x="4284" y="2352"/>
                </a:lnTo>
                <a:cubicBezTo>
                  <a:pt x="4514" y="1683"/>
                  <a:pt x="4379" y="435"/>
                  <a:pt x="4379" y="435"/>
                </a:cubicBezTo>
                <a:cubicBezTo>
                  <a:pt x="4379" y="195"/>
                  <a:pt x="4166" y="1"/>
                  <a:pt x="39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2" name="Google Shape;422;p34"/>
          <p:cNvGrpSpPr/>
          <p:nvPr/>
        </p:nvGrpSpPr>
        <p:grpSpPr>
          <a:xfrm>
            <a:off x="2077373" y="3746973"/>
            <a:ext cx="869324" cy="909386"/>
            <a:chOff x="2077373" y="3746973"/>
            <a:chExt cx="869324" cy="909386"/>
          </a:xfrm>
        </p:grpSpPr>
        <p:sp>
          <p:nvSpPr>
            <p:cNvPr id="423" name="Google Shape;423;p34"/>
            <p:cNvSpPr/>
            <p:nvPr/>
          </p:nvSpPr>
          <p:spPr>
            <a:xfrm>
              <a:off x="2077373" y="3746973"/>
              <a:ext cx="144969" cy="144901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24" name="Google Shape;424;p34"/>
            <p:cNvGrpSpPr/>
            <p:nvPr/>
          </p:nvGrpSpPr>
          <p:grpSpPr>
            <a:xfrm>
              <a:off x="2387553" y="4097261"/>
              <a:ext cx="559144" cy="559098"/>
              <a:chOff x="1252775" y="959150"/>
              <a:chExt cx="154575" cy="154575"/>
            </a:xfrm>
          </p:grpSpPr>
          <p:sp>
            <p:nvSpPr>
              <p:cNvPr id="425" name="Google Shape;425;p34"/>
              <p:cNvSpPr/>
              <p:nvPr/>
            </p:nvSpPr>
            <p:spPr>
              <a:xfrm>
                <a:off x="1252775" y="959150"/>
                <a:ext cx="15457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6183" extrusionOk="0">
                    <a:moveTo>
                      <a:pt x="3092" y="0"/>
                    </a:moveTo>
                    <a:cubicBezTo>
                      <a:pt x="1386" y="0"/>
                      <a:pt x="1" y="1385"/>
                      <a:pt x="1" y="3091"/>
                    </a:cubicBezTo>
                    <a:cubicBezTo>
                      <a:pt x="1" y="4798"/>
                      <a:pt x="1386" y="6182"/>
                      <a:pt x="3092" y="6182"/>
                    </a:cubicBezTo>
                    <a:cubicBezTo>
                      <a:pt x="4798" y="6182"/>
                      <a:pt x="6183" y="4798"/>
                      <a:pt x="6183" y="3091"/>
                    </a:cubicBezTo>
                    <a:cubicBezTo>
                      <a:pt x="6183" y="1385"/>
                      <a:pt x="4798" y="0"/>
                      <a:pt x="3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34"/>
              <p:cNvSpPr/>
              <p:nvPr/>
            </p:nvSpPr>
            <p:spPr>
              <a:xfrm>
                <a:off x="1281950" y="1000925"/>
                <a:ext cx="30900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175" extrusionOk="0">
                    <a:moveTo>
                      <a:pt x="159" y="1"/>
                    </a:moveTo>
                    <a:cubicBezTo>
                      <a:pt x="110" y="1"/>
                      <a:pt x="63" y="26"/>
                      <a:pt x="38" y="73"/>
                    </a:cubicBezTo>
                    <a:cubicBezTo>
                      <a:pt x="1" y="143"/>
                      <a:pt x="27" y="226"/>
                      <a:pt x="94" y="263"/>
                    </a:cubicBezTo>
                    <a:lnTo>
                      <a:pt x="770" y="627"/>
                    </a:lnTo>
                    <a:lnTo>
                      <a:pt x="107" y="907"/>
                    </a:lnTo>
                    <a:cubicBezTo>
                      <a:pt x="36" y="937"/>
                      <a:pt x="4" y="1019"/>
                      <a:pt x="33" y="1088"/>
                    </a:cubicBezTo>
                    <a:cubicBezTo>
                      <a:pt x="56" y="1143"/>
                      <a:pt x="107" y="1174"/>
                      <a:pt x="161" y="1174"/>
                    </a:cubicBezTo>
                    <a:cubicBezTo>
                      <a:pt x="177" y="1174"/>
                      <a:pt x="196" y="1170"/>
                      <a:pt x="214" y="1162"/>
                    </a:cubicBezTo>
                    <a:lnTo>
                      <a:pt x="1147" y="773"/>
                    </a:lnTo>
                    <a:cubicBezTo>
                      <a:pt x="1197" y="752"/>
                      <a:pt x="1230" y="706"/>
                      <a:pt x="1231" y="651"/>
                    </a:cubicBezTo>
                    <a:cubicBezTo>
                      <a:pt x="1236" y="598"/>
                      <a:pt x="1206" y="547"/>
                      <a:pt x="1160" y="522"/>
                    </a:cubicBezTo>
                    <a:lnTo>
                      <a:pt x="228" y="18"/>
                    </a:lnTo>
                    <a:cubicBezTo>
                      <a:pt x="206" y="6"/>
                      <a:pt x="182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" name="Google Shape;427;p34"/>
              <p:cNvSpPr/>
              <p:nvPr/>
            </p:nvSpPr>
            <p:spPr>
              <a:xfrm>
                <a:off x="1347325" y="1000925"/>
                <a:ext cx="3087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175" extrusionOk="0">
                    <a:moveTo>
                      <a:pt x="1074" y="1"/>
                    </a:moveTo>
                    <a:cubicBezTo>
                      <a:pt x="1052" y="1"/>
                      <a:pt x="1029" y="6"/>
                      <a:pt x="1007" y="18"/>
                    </a:cubicBezTo>
                    <a:lnTo>
                      <a:pt x="75" y="522"/>
                    </a:lnTo>
                    <a:cubicBezTo>
                      <a:pt x="29" y="547"/>
                      <a:pt x="1" y="598"/>
                      <a:pt x="4" y="651"/>
                    </a:cubicBezTo>
                    <a:cubicBezTo>
                      <a:pt x="7" y="703"/>
                      <a:pt x="38" y="752"/>
                      <a:pt x="88" y="773"/>
                    </a:cubicBezTo>
                    <a:lnTo>
                      <a:pt x="1021" y="1162"/>
                    </a:lnTo>
                    <a:cubicBezTo>
                      <a:pt x="1037" y="1170"/>
                      <a:pt x="1056" y="1174"/>
                      <a:pt x="1074" y="1174"/>
                    </a:cubicBezTo>
                    <a:cubicBezTo>
                      <a:pt x="1127" y="1174"/>
                      <a:pt x="1179" y="1143"/>
                      <a:pt x="1202" y="1088"/>
                    </a:cubicBezTo>
                    <a:cubicBezTo>
                      <a:pt x="1231" y="1019"/>
                      <a:pt x="1199" y="937"/>
                      <a:pt x="1127" y="907"/>
                    </a:cubicBezTo>
                    <a:lnTo>
                      <a:pt x="465" y="627"/>
                    </a:lnTo>
                    <a:lnTo>
                      <a:pt x="1141" y="263"/>
                    </a:lnTo>
                    <a:cubicBezTo>
                      <a:pt x="1207" y="226"/>
                      <a:pt x="1234" y="140"/>
                      <a:pt x="1197" y="73"/>
                    </a:cubicBezTo>
                    <a:cubicBezTo>
                      <a:pt x="1172" y="27"/>
                      <a:pt x="1124" y="1"/>
                      <a:pt x="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" name="Google Shape;428;p34"/>
              <p:cNvSpPr/>
              <p:nvPr/>
            </p:nvSpPr>
            <p:spPr>
              <a:xfrm>
                <a:off x="1280725" y="1044625"/>
                <a:ext cx="98625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3945" h="1972" extrusionOk="0">
                    <a:moveTo>
                      <a:pt x="1" y="0"/>
                    </a:moveTo>
                    <a:cubicBezTo>
                      <a:pt x="1" y="1090"/>
                      <a:pt x="883" y="1972"/>
                      <a:pt x="1972" y="1972"/>
                    </a:cubicBezTo>
                    <a:cubicBezTo>
                      <a:pt x="3062" y="1972"/>
                      <a:pt x="3944" y="1090"/>
                      <a:pt x="3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34"/>
              <p:cNvSpPr/>
              <p:nvPr/>
            </p:nvSpPr>
            <p:spPr>
              <a:xfrm>
                <a:off x="1291100" y="1055800"/>
                <a:ext cx="7787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1524" extrusionOk="0">
                    <a:moveTo>
                      <a:pt x="1557" y="1"/>
                    </a:moveTo>
                    <a:cubicBezTo>
                      <a:pt x="923" y="1"/>
                      <a:pt x="363" y="299"/>
                      <a:pt x="1" y="761"/>
                    </a:cubicBezTo>
                    <a:cubicBezTo>
                      <a:pt x="363" y="1225"/>
                      <a:pt x="923" y="1523"/>
                      <a:pt x="1557" y="1523"/>
                    </a:cubicBezTo>
                    <a:cubicBezTo>
                      <a:pt x="2190" y="1523"/>
                      <a:pt x="2752" y="1225"/>
                      <a:pt x="3114" y="761"/>
                    </a:cubicBezTo>
                    <a:cubicBezTo>
                      <a:pt x="2754" y="300"/>
                      <a:pt x="2190" y="1"/>
                      <a:pt x="1557" y="1"/>
                    </a:cubicBezTo>
                    <a:close/>
                  </a:path>
                </a:pathLst>
              </a:custGeom>
              <a:solidFill>
                <a:srgbClr val="FF93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34"/>
              <p:cNvSpPr/>
              <p:nvPr/>
            </p:nvSpPr>
            <p:spPr>
              <a:xfrm>
                <a:off x="1291100" y="1055800"/>
                <a:ext cx="7787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1524" extrusionOk="0">
                    <a:moveTo>
                      <a:pt x="1557" y="1"/>
                    </a:moveTo>
                    <a:cubicBezTo>
                      <a:pt x="923" y="1"/>
                      <a:pt x="363" y="299"/>
                      <a:pt x="1" y="761"/>
                    </a:cubicBezTo>
                    <a:cubicBezTo>
                      <a:pt x="363" y="1225"/>
                      <a:pt x="923" y="1523"/>
                      <a:pt x="1557" y="1523"/>
                    </a:cubicBezTo>
                    <a:cubicBezTo>
                      <a:pt x="2190" y="1523"/>
                      <a:pt x="2752" y="1225"/>
                      <a:pt x="3114" y="761"/>
                    </a:cubicBezTo>
                    <a:cubicBezTo>
                      <a:pt x="2754" y="300"/>
                      <a:pt x="2190" y="1"/>
                      <a:pt x="1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31" name="Google Shape;431;p34">
            <a:hlinkClick r:id="" action="ppaction://hlinkshowjump?jump=nextslide"/>
          </p:cNvPr>
          <p:cNvSpPr/>
          <p:nvPr/>
        </p:nvSpPr>
        <p:spPr>
          <a:xfrm>
            <a:off x="4290763" y="3482838"/>
            <a:ext cx="559200" cy="559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2" name="Google Shape;432;p34">
            <a:hlinkClick r:id="" action="ppaction://hlinkshowjump?jump=nextslide"/>
          </p:cNvPr>
          <p:cNvSpPr/>
          <p:nvPr/>
        </p:nvSpPr>
        <p:spPr>
          <a:xfrm>
            <a:off x="4438306" y="3664173"/>
            <a:ext cx="276000" cy="1965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3" name="Google Shape;433;p34"/>
          <p:cNvSpPr txBox="1"/>
          <p:nvPr>
            <p:ph type="ctrTitle"/>
          </p:nvPr>
        </p:nvSpPr>
        <p:spPr>
          <a:xfrm>
            <a:off x="1615950" y="1070463"/>
            <a:ext cx="5907600" cy="1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dk1"/>
                </a:solidFill>
              </a:rPr>
              <a:t>FINAL REPORT</a:t>
            </a:r>
            <a:endParaRPr lang="en-US" sz="5700">
              <a:solidFill>
                <a:schemeClr val="dk1"/>
              </a:solidFill>
            </a:endParaRPr>
          </a:p>
        </p:txBody>
      </p:sp>
      <p:sp>
        <p:nvSpPr>
          <p:cNvPr id="434" name="Google Shape;434;p34"/>
          <p:cNvSpPr txBox="1"/>
          <p:nvPr>
            <p:ph type="subTitle" idx="1"/>
          </p:nvPr>
        </p:nvSpPr>
        <p:spPr>
          <a:xfrm>
            <a:off x="2124329" y="2623320"/>
            <a:ext cx="4853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Develop a software for Distributor selling Mobile Phones products to authorized reseller / agents</a:t>
            </a:r>
            <a:endParaRPr lang="en-US" altLang="en-GB"/>
          </a:p>
        </p:txBody>
      </p:sp>
      <p:grpSp>
        <p:nvGrpSpPr>
          <p:cNvPr id="435" name="Google Shape;435;p34"/>
          <p:cNvGrpSpPr/>
          <p:nvPr/>
        </p:nvGrpSpPr>
        <p:grpSpPr>
          <a:xfrm>
            <a:off x="-517113" y="815222"/>
            <a:ext cx="2656818" cy="6108807"/>
            <a:chOff x="150425" y="2599939"/>
            <a:chExt cx="924207" cy="2125024"/>
          </a:xfrm>
        </p:grpSpPr>
        <p:sp>
          <p:nvSpPr>
            <p:cNvPr id="436" name="Google Shape;436;p34"/>
            <p:cNvSpPr/>
            <p:nvPr/>
          </p:nvSpPr>
          <p:spPr>
            <a:xfrm>
              <a:off x="150425" y="2599939"/>
              <a:ext cx="707505" cy="554414"/>
            </a:xfrm>
            <a:custGeom>
              <a:avLst/>
              <a:gdLst/>
              <a:ahLst/>
              <a:cxnLst/>
              <a:rect l="l" t="t" r="r" b="b"/>
              <a:pathLst>
                <a:path w="18532" h="14522" extrusionOk="0">
                  <a:moveTo>
                    <a:pt x="12559" y="1"/>
                  </a:moveTo>
                  <a:cubicBezTo>
                    <a:pt x="11915" y="1"/>
                    <a:pt x="10706" y="307"/>
                    <a:pt x="10367" y="2520"/>
                  </a:cubicBezTo>
                  <a:cubicBezTo>
                    <a:pt x="9899" y="5581"/>
                    <a:pt x="8952" y="4567"/>
                    <a:pt x="6904" y="5064"/>
                  </a:cubicBezTo>
                  <a:cubicBezTo>
                    <a:pt x="3644" y="5855"/>
                    <a:pt x="1" y="7457"/>
                    <a:pt x="82" y="11090"/>
                  </a:cubicBezTo>
                  <a:lnTo>
                    <a:pt x="1060" y="11625"/>
                  </a:lnTo>
                  <a:cubicBezTo>
                    <a:pt x="1267" y="11010"/>
                    <a:pt x="1656" y="10215"/>
                    <a:pt x="2374" y="9720"/>
                  </a:cubicBezTo>
                  <a:lnTo>
                    <a:pt x="2374" y="9720"/>
                  </a:lnTo>
                  <a:cubicBezTo>
                    <a:pt x="2374" y="9720"/>
                    <a:pt x="2103" y="10943"/>
                    <a:pt x="2097" y="12193"/>
                  </a:cubicBezTo>
                  <a:lnTo>
                    <a:pt x="6351" y="14522"/>
                  </a:lnTo>
                  <a:cubicBezTo>
                    <a:pt x="6351" y="14522"/>
                    <a:pt x="6996" y="11011"/>
                    <a:pt x="9978" y="11011"/>
                  </a:cubicBezTo>
                  <a:cubicBezTo>
                    <a:pt x="10086" y="11011"/>
                    <a:pt x="10196" y="11015"/>
                    <a:pt x="10310" y="11025"/>
                  </a:cubicBezTo>
                  <a:cubicBezTo>
                    <a:pt x="10455" y="11037"/>
                    <a:pt x="10598" y="11043"/>
                    <a:pt x="10737" y="11043"/>
                  </a:cubicBezTo>
                  <a:cubicBezTo>
                    <a:pt x="12186" y="11043"/>
                    <a:pt x="13283" y="10395"/>
                    <a:pt x="14048" y="9412"/>
                  </a:cubicBezTo>
                  <a:cubicBezTo>
                    <a:pt x="18531" y="7600"/>
                    <a:pt x="15599" y="5472"/>
                    <a:pt x="16234" y="4692"/>
                  </a:cubicBezTo>
                  <a:cubicBezTo>
                    <a:pt x="17912" y="2628"/>
                    <a:pt x="17900" y="1116"/>
                    <a:pt x="16914" y="427"/>
                  </a:cubicBezTo>
                  <a:cubicBezTo>
                    <a:pt x="16515" y="147"/>
                    <a:pt x="16050" y="50"/>
                    <a:pt x="15597" y="50"/>
                  </a:cubicBezTo>
                  <a:cubicBezTo>
                    <a:pt x="14871" y="50"/>
                    <a:pt x="14174" y="300"/>
                    <a:pt x="13825" y="447"/>
                  </a:cubicBezTo>
                  <a:cubicBezTo>
                    <a:pt x="13358" y="106"/>
                    <a:pt x="12971" y="46"/>
                    <a:pt x="12971" y="46"/>
                  </a:cubicBezTo>
                  <a:cubicBezTo>
                    <a:pt x="12971" y="46"/>
                    <a:pt x="12807" y="1"/>
                    <a:pt x="12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339025" y="3706567"/>
              <a:ext cx="622866" cy="258614"/>
            </a:xfrm>
            <a:custGeom>
              <a:avLst/>
              <a:gdLst/>
              <a:ahLst/>
              <a:cxnLst/>
              <a:rect l="l" t="t" r="r" b="b"/>
              <a:pathLst>
                <a:path w="16315" h="6774" extrusionOk="0">
                  <a:moveTo>
                    <a:pt x="14307" y="1"/>
                  </a:moveTo>
                  <a:cubicBezTo>
                    <a:pt x="6001" y="1"/>
                    <a:pt x="0" y="5260"/>
                    <a:pt x="0" y="5260"/>
                  </a:cubicBezTo>
                  <a:cubicBezTo>
                    <a:pt x="322" y="6342"/>
                    <a:pt x="1183" y="6773"/>
                    <a:pt x="2353" y="6773"/>
                  </a:cubicBezTo>
                  <a:cubicBezTo>
                    <a:pt x="6953" y="6773"/>
                    <a:pt x="16315" y="104"/>
                    <a:pt x="16315" y="104"/>
                  </a:cubicBezTo>
                  <a:cubicBezTo>
                    <a:pt x="15632" y="34"/>
                    <a:pt x="14962" y="1"/>
                    <a:pt x="14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547286" y="3478492"/>
              <a:ext cx="527346" cy="991890"/>
            </a:xfrm>
            <a:custGeom>
              <a:avLst/>
              <a:gdLst/>
              <a:ahLst/>
              <a:cxnLst/>
              <a:rect l="l" t="t" r="r" b="b"/>
              <a:pathLst>
                <a:path w="13813" h="25981" extrusionOk="0">
                  <a:moveTo>
                    <a:pt x="7640" y="1"/>
                  </a:moveTo>
                  <a:cubicBezTo>
                    <a:pt x="5141" y="1"/>
                    <a:pt x="1" y="3828"/>
                    <a:pt x="1" y="3828"/>
                  </a:cubicBezTo>
                  <a:lnTo>
                    <a:pt x="8784" y="15184"/>
                  </a:lnTo>
                  <a:cubicBezTo>
                    <a:pt x="8784" y="15184"/>
                    <a:pt x="6984" y="16485"/>
                    <a:pt x="5764" y="18887"/>
                  </a:cubicBezTo>
                  <a:cubicBezTo>
                    <a:pt x="4546" y="21287"/>
                    <a:pt x="2494" y="23622"/>
                    <a:pt x="2494" y="23622"/>
                  </a:cubicBezTo>
                  <a:lnTo>
                    <a:pt x="4420" y="25980"/>
                  </a:lnTo>
                  <a:cubicBezTo>
                    <a:pt x="4420" y="25980"/>
                    <a:pt x="13798" y="16633"/>
                    <a:pt x="13805" y="15178"/>
                  </a:cubicBezTo>
                  <a:cubicBezTo>
                    <a:pt x="13813" y="13541"/>
                    <a:pt x="7748" y="3"/>
                    <a:pt x="7748" y="3"/>
                  </a:cubicBezTo>
                  <a:cubicBezTo>
                    <a:pt x="7712" y="1"/>
                    <a:pt x="7676" y="1"/>
                    <a:pt x="7640" y="1"/>
                  </a:cubicBezTo>
                  <a:close/>
                </a:path>
              </a:pathLst>
            </a:custGeom>
            <a:solidFill>
              <a:srgbClr val="ED7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519683" y="4380295"/>
              <a:ext cx="288431" cy="344514"/>
            </a:xfrm>
            <a:custGeom>
              <a:avLst/>
              <a:gdLst/>
              <a:ahLst/>
              <a:cxnLst/>
              <a:rect l="l" t="t" r="r" b="b"/>
              <a:pathLst>
                <a:path w="7555" h="9024" extrusionOk="0">
                  <a:moveTo>
                    <a:pt x="3217" y="1"/>
                  </a:moveTo>
                  <a:lnTo>
                    <a:pt x="0" y="2319"/>
                  </a:lnTo>
                  <a:lnTo>
                    <a:pt x="732" y="3179"/>
                  </a:lnTo>
                  <a:cubicBezTo>
                    <a:pt x="1143" y="3055"/>
                    <a:pt x="1465" y="3026"/>
                    <a:pt x="1678" y="3026"/>
                  </a:cubicBezTo>
                  <a:cubicBezTo>
                    <a:pt x="1872" y="3026"/>
                    <a:pt x="1976" y="3050"/>
                    <a:pt x="1976" y="3050"/>
                  </a:cubicBezTo>
                  <a:lnTo>
                    <a:pt x="2440" y="5188"/>
                  </a:lnTo>
                  <a:lnTo>
                    <a:pt x="5702" y="9023"/>
                  </a:lnTo>
                  <a:cubicBezTo>
                    <a:pt x="5702" y="9023"/>
                    <a:pt x="7272" y="8295"/>
                    <a:pt x="6317" y="6916"/>
                  </a:cubicBezTo>
                  <a:cubicBezTo>
                    <a:pt x="5671" y="5984"/>
                    <a:pt x="5545" y="4171"/>
                    <a:pt x="6308" y="3390"/>
                  </a:cubicBezTo>
                  <a:cubicBezTo>
                    <a:pt x="6768" y="2920"/>
                    <a:pt x="7555" y="2355"/>
                    <a:pt x="7555" y="2355"/>
                  </a:cubicBezTo>
                  <a:lnTo>
                    <a:pt x="5402" y="250"/>
                  </a:lnTo>
                  <a:lnTo>
                    <a:pt x="4534" y="1371"/>
                  </a:lnTo>
                  <a:lnTo>
                    <a:pt x="3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708588" y="4495440"/>
              <a:ext cx="66162" cy="90710"/>
            </a:xfrm>
            <a:custGeom>
              <a:avLst/>
              <a:gdLst/>
              <a:ahLst/>
              <a:cxnLst/>
              <a:rect l="l" t="t" r="r" b="b"/>
              <a:pathLst>
                <a:path w="1733" h="2376" fill="none" extrusionOk="0">
                  <a:moveTo>
                    <a:pt x="1" y="0"/>
                  </a:moveTo>
                  <a:lnTo>
                    <a:pt x="1732" y="1059"/>
                  </a:lnTo>
                  <a:lnTo>
                    <a:pt x="70" y="1204"/>
                  </a:lnTo>
                  <a:lnTo>
                    <a:pt x="1424" y="2371"/>
                  </a:lnTo>
                  <a:lnTo>
                    <a:pt x="15" y="2375"/>
                  </a:lnTo>
                </a:path>
              </a:pathLst>
            </a:custGeom>
            <a:noFill/>
            <a:ln w="175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558510" y="4440807"/>
              <a:ext cx="196805" cy="273389"/>
            </a:xfrm>
            <a:custGeom>
              <a:avLst/>
              <a:gdLst/>
              <a:ahLst/>
              <a:cxnLst/>
              <a:rect l="l" t="t" r="r" b="b"/>
              <a:pathLst>
                <a:path w="5155" h="7161" fill="none" extrusionOk="0">
                  <a:moveTo>
                    <a:pt x="0" y="1"/>
                  </a:moveTo>
                  <a:lnTo>
                    <a:pt x="2242" y="2405"/>
                  </a:lnTo>
                  <a:cubicBezTo>
                    <a:pt x="2242" y="2405"/>
                    <a:pt x="1991" y="3213"/>
                    <a:pt x="2326" y="3836"/>
                  </a:cubicBezTo>
                  <a:cubicBezTo>
                    <a:pt x="2660" y="4458"/>
                    <a:pt x="5155" y="7161"/>
                    <a:pt x="5155" y="7161"/>
                  </a:cubicBezTo>
                </a:path>
              </a:pathLst>
            </a:custGeom>
            <a:noFill/>
            <a:ln w="175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459629" y="3496970"/>
              <a:ext cx="307749" cy="1076987"/>
            </a:xfrm>
            <a:custGeom>
              <a:avLst/>
              <a:gdLst/>
              <a:ahLst/>
              <a:cxnLst/>
              <a:rect l="l" t="t" r="r" b="b"/>
              <a:pathLst>
                <a:path w="8061" h="28210" extrusionOk="0">
                  <a:moveTo>
                    <a:pt x="1229" y="1"/>
                  </a:moveTo>
                  <a:lnTo>
                    <a:pt x="1229" y="2"/>
                  </a:lnTo>
                  <a:lnTo>
                    <a:pt x="1229" y="2"/>
                  </a:lnTo>
                  <a:cubicBezTo>
                    <a:pt x="1229" y="1"/>
                    <a:pt x="1229" y="1"/>
                    <a:pt x="1229" y="1"/>
                  </a:cubicBezTo>
                  <a:close/>
                  <a:moveTo>
                    <a:pt x="1229" y="2"/>
                  </a:moveTo>
                  <a:cubicBezTo>
                    <a:pt x="1235" y="124"/>
                    <a:pt x="1582" y="7651"/>
                    <a:pt x="793" y="10249"/>
                  </a:cubicBezTo>
                  <a:cubicBezTo>
                    <a:pt x="0" y="12869"/>
                    <a:pt x="570" y="28209"/>
                    <a:pt x="570" y="28209"/>
                  </a:cubicBezTo>
                  <a:lnTo>
                    <a:pt x="3331" y="28080"/>
                  </a:lnTo>
                  <a:cubicBezTo>
                    <a:pt x="3331" y="28080"/>
                    <a:pt x="6089" y="14723"/>
                    <a:pt x="6428" y="11342"/>
                  </a:cubicBezTo>
                  <a:cubicBezTo>
                    <a:pt x="6766" y="7957"/>
                    <a:pt x="8060" y="2"/>
                    <a:pt x="8060" y="2"/>
                  </a:cubicBezTo>
                  <a:close/>
                </a:path>
              </a:pathLst>
            </a:custGeom>
            <a:solidFill>
              <a:srgbClr val="FF9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469174" y="4506015"/>
              <a:ext cx="353676" cy="218948"/>
            </a:xfrm>
            <a:custGeom>
              <a:avLst/>
              <a:gdLst/>
              <a:ahLst/>
              <a:cxnLst/>
              <a:rect l="l" t="t" r="r" b="b"/>
              <a:pathLst>
                <a:path w="9264" h="5735" extrusionOk="0">
                  <a:moveTo>
                    <a:pt x="4923" y="0"/>
                  </a:moveTo>
                  <a:lnTo>
                    <a:pt x="1922" y="278"/>
                  </a:lnTo>
                  <a:lnTo>
                    <a:pt x="2214" y="1665"/>
                  </a:lnTo>
                  <a:lnTo>
                    <a:pt x="320" y="1779"/>
                  </a:lnTo>
                  <a:lnTo>
                    <a:pt x="1" y="5735"/>
                  </a:lnTo>
                  <a:lnTo>
                    <a:pt x="1130" y="5735"/>
                  </a:lnTo>
                  <a:cubicBezTo>
                    <a:pt x="1458" y="4984"/>
                    <a:pt x="1839" y="4706"/>
                    <a:pt x="1839" y="4706"/>
                  </a:cubicBezTo>
                  <a:lnTo>
                    <a:pt x="3768" y="5735"/>
                  </a:lnTo>
                  <a:lnTo>
                    <a:pt x="8802" y="5735"/>
                  </a:lnTo>
                  <a:cubicBezTo>
                    <a:pt x="8802" y="5735"/>
                    <a:pt x="9263" y="4065"/>
                    <a:pt x="7595" y="3899"/>
                  </a:cubicBezTo>
                  <a:cubicBezTo>
                    <a:pt x="6467" y="3788"/>
                    <a:pt x="5004" y="2710"/>
                    <a:pt x="4903" y="1622"/>
                  </a:cubicBezTo>
                  <a:cubicBezTo>
                    <a:pt x="4844" y="967"/>
                    <a:pt x="4923" y="0"/>
                    <a:pt x="4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611807" y="4573934"/>
              <a:ext cx="104225" cy="82540"/>
            </a:xfrm>
            <a:custGeom>
              <a:avLst/>
              <a:gdLst/>
              <a:ahLst/>
              <a:cxnLst/>
              <a:rect l="l" t="t" r="r" b="b"/>
              <a:pathLst>
                <a:path w="2730" h="2162" fill="none" extrusionOk="0">
                  <a:moveTo>
                    <a:pt x="1" y="635"/>
                  </a:moveTo>
                  <a:lnTo>
                    <a:pt x="1929" y="0"/>
                  </a:lnTo>
                  <a:lnTo>
                    <a:pt x="964" y="1361"/>
                  </a:lnTo>
                  <a:lnTo>
                    <a:pt x="2730" y="1087"/>
                  </a:lnTo>
                  <a:lnTo>
                    <a:pt x="1820" y="2162"/>
                  </a:lnTo>
                </a:path>
              </a:pathLst>
            </a:custGeom>
            <a:noFill/>
            <a:ln w="175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473030" y="4671441"/>
              <a:ext cx="335771" cy="38597"/>
            </a:xfrm>
            <a:custGeom>
              <a:avLst/>
              <a:gdLst/>
              <a:ahLst/>
              <a:cxnLst/>
              <a:rect l="l" t="t" r="r" b="b"/>
              <a:pathLst>
                <a:path w="8795" h="1011" fill="none" extrusionOk="0">
                  <a:moveTo>
                    <a:pt x="1" y="149"/>
                  </a:moveTo>
                  <a:lnTo>
                    <a:pt x="3284" y="1"/>
                  </a:lnTo>
                  <a:cubicBezTo>
                    <a:pt x="3284" y="1"/>
                    <a:pt x="3739" y="714"/>
                    <a:pt x="4429" y="862"/>
                  </a:cubicBezTo>
                  <a:cubicBezTo>
                    <a:pt x="5120" y="1010"/>
                    <a:pt x="8795" y="862"/>
                    <a:pt x="8795" y="862"/>
                  </a:cubicBezTo>
                </a:path>
              </a:pathLst>
            </a:custGeom>
            <a:noFill/>
            <a:ln w="175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393467" y="3241177"/>
              <a:ext cx="118541" cy="57572"/>
            </a:xfrm>
            <a:custGeom>
              <a:avLst/>
              <a:gdLst/>
              <a:ahLst/>
              <a:cxnLst/>
              <a:rect l="l" t="t" r="r" b="b"/>
              <a:pathLst>
                <a:path w="3105" h="1508" extrusionOk="0">
                  <a:moveTo>
                    <a:pt x="772" y="0"/>
                  </a:moveTo>
                  <a:cubicBezTo>
                    <a:pt x="537" y="0"/>
                    <a:pt x="280" y="24"/>
                    <a:pt x="0" y="77"/>
                  </a:cubicBezTo>
                  <a:cubicBezTo>
                    <a:pt x="0" y="77"/>
                    <a:pt x="258" y="1508"/>
                    <a:pt x="2267" y="1508"/>
                  </a:cubicBezTo>
                  <a:cubicBezTo>
                    <a:pt x="2518" y="1508"/>
                    <a:pt x="2796" y="1485"/>
                    <a:pt x="3105" y="1435"/>
                  </a:cubicBezTo>
                  <a:cubicBezTo>
                    <a:pt x="3105" y="1435"/>
                    <a:pt x="2603" y="0"/>
                    <a:pt x="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404844" y="3224455"/>
              <a:ext cx="113044" cy="289882"/>
            </a:xfrm>
            <a:custGeom>
              <a:avLst/>
              <a:gdLst/>
              <a:ahLst/>
              <a:cxnLst/>
              <a:rect l="l" t="t" r="r" b="b"/>
              <a:pathLst>
                <a:path w="2961" h="7593" extrusionOk="0">
                  <a:moveTo>
                    <a:pt x="704" y="1"/>
                  </a:moveTo>
                  <a:cubicBezTo>
                    <a:pt x="460" y="1"/>
                    <a:pt x="220" y="50"/>
                    <a:pt x="0" y="173"/>
                  </a:cubicBezTo>
                  <a:cubicBezTo>
                    <a:pt x="0" y="173"/>
                    <a:pt x="221" y="5229"/>
                    <a:pt x="657" y="6764"/>
                  </a:cubicBezTo>
                  <a:cubicBezTo>
                    <a:pt x="657" y="6764"/>
                    <a:pt x="1247" y="7593"/>
                    <a:pt x="1851" y="7593"/>
                  </a:cubicBezTo>
                  <a:cubicBezTo>
                    <a:pt x="2200" y="7593"/>
                    <a:pt x="2554" y="7316"/>
                    <a:pt x="2802" y="6444"/>
                  </a:cubicBezTo>
                  <a:cubicBezTo>
                    <a:pt x="2961" y="5888"/>
                    <a:pt x="2709" y="1461"/>
                    <a:pt x="2802" y="850"/>
                  </a:cubicBezTo>
                  <a:cubicBezTo>
                    <a:pt x="2802" y="850"/>
                    <a:pt x="1717" y="1"/>
                    <a:pt x="704" y="1"/>
                  </a:cubicBezTo>
                  <a:close/>
                </a:path>
              </a:pathLst>
            </a:custGeom>
            <a:solidFill>
              <a:srgbClr val="FF9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391749" y="2847791"/>
              <a:ext cx="159696" cy="448127"/>
            </a:xfrm>
            <a:custGeom>
              <a:avLst/>
              <a:gdLst/>
              <a:ahLst/>
              <a:cxnLst/>
              <a:rect l="l" t="t" r="r" b="b"/>
              <a:pathLst>
                <a:path w="4183" h="11738" extrusionOk="0">
                  <a:moveTo>
                    <a:pt x="1799" y="1"/>
                  </a:moveTo>
                  <a:cubicBezTo>
                    <a:pt x="690" y="1"/>
                    <a:pt x="339" y="1091"/>
                    <a:pt x="296" y="2339"/>
                  </a:cubicBezTo>
                  <a:cubicBezTo>
                    <a:pt x="253" y="3587"/>
                    <a:pt x="422" y="4893"/>
                    <a:pt x="505" y="5436"/>
                  </a:cubicBezTo>
                  <a:cubicBezTo>
                    <a:pt x="588" y="5978"/>
                    <a:pt x="450" y="8804"/>
                    <a:pt x="288" y="9401"/>
                  </a:cubicBezTo>
                  <a:cubicBezTo>
                    <a:pt x="127" y="10000"/>
                    <a:pt x="1" y="10107"/>
                    <a:pt x="44" y="10380"/>
                  </a:cubicBezTo>
                  <a:cubicBezTo>
                    <a:pt x="44" y="10380"/>
                    <a:pt x="55" y="10379"/>
                    <a:pt x="76" y="10379"/>
                  </a:cubicBezTo>
                  <a:cubicBezTo>
                    <a:pt x="355" y="10379"/>
                    <a:pt x="2367" y="10426"/>
                    <a:pt x="3148" y="11738"/>
                  </a:cubicBezTo>
                  <a:cubicBezTo>
                    <a:pt x="3148" y="11738"/>
                    <a:pt x="3273" y="10979"/>
                    <a:pt x="3526" y="8859"/>
                  </a:cubicBezTo>
                  <a:cubicBezTo>
                    <a:pt x="3780" y="6742"/>
                    <a:pt x="4183" y="1"/>
                    <a:pt x="1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00911" y="3213155"/>
              <a:ext cx="122206" cy="23517"/>
            </a:xfrm>
            <a:custGeom>
              <a:avLst/>
              <a:gdLst/>
              <a:ahLst/>
              <a:cxnLst/>
              <a:rect l="l" t="t" r="r" b="b"/>
              <a:pathLst>
                <a:path w="3201" h="616" fill="none" extrusionOk="0">
                  <a:moveTo>
                    <a:pt x="1" y="0"/>
                  </a:moveTo>
                  <a:cubicBezTo>
                    <a:pt x="1079" y="70"/>
                    <a:pt x="2176" y="276"/>
                    <a:pt x="3200" y="616"/>
                  </a:cubicBezTo>
                </a:path>
              </a:pathLst>
            </a:custGeom>
            <a:noFill/>
            <a:ln w="175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09081" y="3038414"/>
              <a:ext cx="43217" cy="127780"/>
            </a:xfrm>
            <a:custGeom>
              <a:avLst/>
              <a:gdLst/>
              <a:ahLst/>
              <a:cxnLst/>
              <a:rect l="l" t="t" r="r" b="b"/>
              <a:pathLst>
                <a:path w="1132" h="3347" fill="none" extrusionOk="0">
                  <a:moveTo>
                    <a:pt x="0" y="1"/>
                  </a:moveTo>
                  <a:cubicBezTo>
                    <a:pt x="46" y="377"/>
                    <a:pt x="229" y="720"/>
                    <a:pt x="389" y="1064"/>
                  </a:cubicBezTo>
                  <a:cubicBezTo>
                    <a:pt x="727" y="1792"/>
                    <a:pt x="977" y="2558"/>
                    <a:pt x="1132" y="3347"/>
                  </a:cubicBezTo>
                  <a:cubicBezTo>
                    <a:pt x="874" y="3157"/>
                    <a:pt x="645" y="2924"/>
                    <a:pt x="464" y="2662"/>
                  </a:cubicBezTo>
                </a:path>
              </a:pathLst>
            </a:custGeom>
            <a:noFill/>
            <a:ln w="175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339025" y="3161462"/>
              <a:ext cx="622866" cy="745950"/>
            </a:xfrm>
            <a:custGeom>
              <a:avLst/>
              <a:gdLst/>
              <a:ahLst/>
              <a:cxnLst/>
              <a:rect l="l" t="t" r="r" b="b"/>
              <a:pathLst>
                <a:path w="16315" h="19539" extrusionOk="0">
                  <a:moveTo>
                    <a:pt x="7208" y="0"/>
                  </a:moveTo>
                  <a:cubicBezTo>
                    <a:pt x="6803" y="0"/>
                    <a:pt x="6447" y="73"/>
                    <a:pt x="6172" y="245"/>
                  </a:cubicBezTo>
                  <a:cubicBezTo>
                    <a:pt x="3471" y="1932"/>
                    <a:pt x="3144" y="5880"/>
                    <a:pt x="2233" y="8933"/>
                  </a:cubicBezTo>
                  <a:cubicBezTo>
                    <a:pt x="1701" y="10710"/>
                    <a:pt x="1382" y="11585"/>
                    <a:pt x="1065" y="13410"/>
                  </a:cubicBezTo>
                  <a:cubicBezTo>
                    <a:pt x="709" y="15453"/>
                    <a:pt x="356" y="17495"/>
                    <a:pt x="0" y="19538"/>
                  </a:cubicBezTo>
                  <a:cubicBezTo>
                    <a:pt x="1724" y="18188"/>
                    <a:pt x="4962" y="16661"/>
                    <a:pt x="8157" y="15626"/>
                  </a:cubicBezTo>
                  <a:cubicBezTo>
                    <a:pt x="9152" y="15304"/>
                    <a:pt x="13497" y="14379"/>
                    <a:pt x="16055" y="14379"/>
                  </a:cubicBezTo>
                  <a:cubicBezTo>
                    <a:pt x="16144" y="14379"/>
                    <a:pt x="16231" y="14380"/>
                    <a:pt x="16315" y="14382"/>
                  </a:cubicBezTo>
                  <a:cubicBezTo>
                    <a:pt x="15748" y="9993"/>
                    <a:pt x="13442" y="6620"/>
                    <a:pt x="13135" y="2207"/>
                  </a:cubicBezTo>
                  <a:cubicBezTo>
                    <a:pt x="13135" y="2204"/>
                    <a:pt x="9433" y="0"/>
                    <a:pt x="7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552211" y="3184330"/>
              <a:ext cx="131063" cy="90328"/>
            </a:xfrm>
            <a:custGeom>
              <a:avLst/>
              <a:gdLst/>
              <a:ahLst/>
              <a:cxnLst/>
              <a:rect l="l" t="t" r="r" b="b"/>
              <a:pathLst>
                <a:path w="3433" h="2366" fill="none" extrusionOk="0">
                  <a:moveTo>
                    <a:pt x="1" y="1491"/>
                  </a:moveTo>
                  <a:cubicBezTo>
                    <a:pt x="1" y="1491"/>
                    <a:pt x="1846" y="2365"/>
                    <a:pt x="3432" y="1"/>
                  </a:cubicBezTo>
                </a:path>
              </a:pathLst>
            </a:custGeom>
            <a:noFill/>
            <a:ln w="175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353876" y="3630173"/>
              <a:ext cx="599578" cy="191727"/>
            </a:xfrm>
            <a:custGeom>
              <a:avLst/>
              <a:gdLst/>
              <a:ahLst/>
              <a:cxnLst/>
              <a:rect l="l" t="t" r="r" b="b"/>
              <a:pathLst>
                <a:path w="15705" h="5022" fill="none" extrusionOk="0">
                  <a:moveTo>
                    <a:pt x="1" y="5021"/>
                  </a:moveTo>
                  <a:cubicBezTo>
                    <a:pt x="1" y="5021"/>
                    <a:pt x="8789" y="0"/>
                    <a:pt x="15705" y="799"/>
                  </a:cubicBezTo>
                </a:path>
              </a:pathLst>
            </a:custGeom>
            <a:noFill/>
            <a:ln w="1750" cap="flat" cmpd="sng">
              <a:solidFill>
                <a:srgbClr val="FFFFFF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371896" y="3171388"/>
              <a:ext cx="252582" cy="710369"/>
            </a:xfrm>
            <a:custGeom>
              <a:avLst/>
              <a:gdLst/>
              <a:ahLst/>
              <a:cxnLst/>
              <a:rect l="l" t="t" r="r" b="b"/>
              <a:pathLst>
                <a:path w="6616" h="18607" fill="none" extrusionOk="0">
                  <a:moveTo>
                    <a:pt x="6615" y="0"/>
                  </a:moveTo>
                  <a:cubicBezTo>
                    <a:pt x="5232" y="859"/>
                    <a:pt x="4273" y="2285"/>
                    <a:pt x="3671" y="3800"/>
                  </a:cubicBezTo>
                  <a:cubicBezTo>
                    <a:pt x="3069" y="5313"/>
                    <a:pt x="2783" y="6931"/>
                    <a:pt x="2467" y="8529"/>
                  </a:cubicBezTo>
                  <a:cubicBezTo>
                    <a:pt x="1796" y="11922"/>
                    <a:pt x="973" y="15286"/>
                    <a:pt x="0" y="18607"/>
                  </a:cubicBezTo>
                </a:path>
              </a:pathLst>
            </a:custGeom>
            <a:noFill/>
            <a:ln w="175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757609" y="3219492"/>
              <a:ext cx="28939" cy="208258"/>
            </a:xfrm>
            <a:custGeom>
              <a:avLst/>
              <a:gdLst/>
              <a:ahLst/>
              <a:cxnLst/>
              <a:rect l="l" t="t" r="r" b="b"/>
              <a:pathLst>
                <a:path w="758" h="5455" fill="none" extrusionOk="0">
                  <a:moveTo>
                    <a:pt x="512" y="0"/>
                  </a:moveTo>
                  <a:cubicBezTo>
                    <a:pt x="267" y="878"/>
                    <a:pt x="23" y="1770"/>
                    <a:pt x="11" y="2682"/>
                  </a:cubicBezTo>
                  <a:cubicBezTo>
                    <a:pt x="0" y="3652"/>
                    <a:pt x="261" y="4621"/>
                    <a:pt x="758" y="5454"/>
                  </a:cubicBezTo>
                </a:path>
              </a:pathLst>
            </a:custGeom>
            <a:noFill/>
            <a:ln w="175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903182" y="2739442"/>
              <a:ext cx="93649" cy="178976"/>
            </a:xfrm>
            <a:custGeom>
              <a:avLst/>
              <a:gdLst/>
              <a:ahLst/>
              <a:cxnLst/>
              <a:rect l="l" t="t" r="r" b="b"/>
              <a:pathLst>
                <a:path w="2453" h="4688" extrusionOk="0">
                  <a:moveTo>
                    <a:pt x="0" y="0"/>
                  </a:moveTo>
                  <a:lnTo>
                    <a:pt x="64" y="4688"/>
                  </a:lnTo>
                  <a:lnTo>
                    <a:pt x="2452" y="4688"/>
                  </a:lnTo>
                  <a:lnTo>
                    <a:pt x="2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918682" y="2756125"/>
              <a:ext cx="13057" cy="13057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4" y="0"/>
                  </a:moveTo>
                  <a:cubicBezTo>
                    <a:pt x="173" y="0"/>
                    <a:pt x="172" y="0"/>
                    <a:pt x="171" y="0"/>
                  </a:cubicBezTo>
                  <a:cubicBezTo>
                    <a:pt x="76" y="0"/>
                    <a:pt x="1" y="76"/>
                    <a:pt x="1" y="171"/>
                  </a:cubicBezTo>
                  <a:cubicBezTo>
                    <a:pt x="1" y="264"/>
                    <a:pt x="76" y="341"/>
                    <a:pt x="171" y="341"/>
                  </a:cubicBezTo>
                  <a:cubicBezTo>
                    <a:pt x="266" y="341"/>
                    <a:pt x="342" y="264"/>
                    <a:pt x="342" y="171"/>
                  </a:cubicBezTo>
                  <a:cubicBezTo>
                    <a:pt x="342" y="77"/>
                    <a:pt x="267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918682" y="2778650"/>
              <a:ext cx="13057" cy="13057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0"/>
                  </a:moveTo>
                  <a:cubicBezTo>
                    <a:pt x="76" y="0"/>
                    <a:pt x="1" y="76"/>
                    <a:pt x="1" y="171"/>
                  </a:cubicBezTo>
                  <a:cubicBezTo>
                    <a:pt x="1" y="266"/>
                    <a:pt x="76" y="341"/>
                    <a:pt x="171" y="341"/>
                  </a:cubicBezTo>
                  <a:cubicBezTo>
                    <a:pt x="266" y="341"/>
                    <a:pt x="342" y="266"/>
                    <a:pt x="342" y="171"/>
                  </a:cubicBezTo>
                  <a:cubicBezTo>
                    <a:pt x="342" y="76"/>
                    <a:pt x="266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811593" y="2952971"/>
              <a:ext cx="213412" cy="260256"/>
            </a:xfrm>
            <a:custGeom>
              <a:avLst/>
              <a:gdLst/>
              <a:ahLst/>
              <a:cxnLst/>
              <a:rect l="l" t="t" r="r" b="b"/>
              <a:pathLst>
                <a:path w="5590" h="6817" extrusionOk="0">
                  <a:moveTo>
                    <a:pt x="4355" y="0"/>
                  </a:moveTo>
                  <a:cubicBezTo>
                    <a:pt x="3836" y="257"/>
                    <a:pt x="515" y="3947"/>
                    <a:pt x="1" y="4283"/>
                  </a:cubicBezTo>
                  <a:cubicBezTo>
                    <a:pt x="1" y="4283"/>
                    <a:pt x="150" y="6403"/>
                    <a:pt x="1375" y="6817"/>
                  </a:cubicBezTo>
                  <a:cubicBezTo>
                    <a:pt x="1375" y="6817"/>
                    <a:pt x="4356" y="2764"/>
                    <a:pt x="5590" y="1022"/>
                  </a:cubicBezTo>
                  <a:lnTo>
                    <a:pt x="4355" y="0"/>
                  </a:lnTo>
                  <a:close/>
                </a:path>
              </a:pathLst>
            </a:custGeom>
            <a:solidFill>
              <a:srgbClr val="FF9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909558" y="2823853"/>
              <a:ext cx="138546" cy="168859"/>
            </a:xfrm>
            <a:custGeom>
              <a:avLst/>
              <a:gdLst/>
              <a:ahLst/>
              <a:cxnLst/>
              <a:rect l="l" t="t" r="r" b="b"/>
              <a:pathLst>
                <a:path w="3629" h="4423" extrusionOk="0">
                  <a:moveTo>
                    <a:pt x="1485" y="1"/>
                  </a:moveTo>
                  <a:cubicBezTo>
                    <a:pt x="1358" y="1"/>
                    <a:pt x="1137" y="807"/>
                    <a:pt x="1827" y="1474"/>
                  </a:cubicBezTo>
                  <a:cubicBezTo>
                    <a:pt x="1827" y="1474"/>
                    <a:pt x="1040" y="853"/>
                    <a:pt x="581" y="428"/>
                  </a:cubicBezTo>
                  <a:cubicBezTo>
                    <a:pt x="568" y="417"/>
                    <a:pt x="558" y="411"/>
                    <a:pt x="551" y="411"/>
                  </a:cubicBezTo>
                  <a:cubicBezTo>
                    <a:pt x="429" y="411"/>
                    <a:pt x="804" y="1674"/>
                    <a:pt x="1560" y="1786"/>
                  </a:cubicBezTo>
                  <a:cubicBezTo>
                    <a:pt x="1560" y="1786"/>
                    <a:pt x="647" y="1781"/>
                    <a:pt x="287" y="1678"/>
                  </a:cubicBezTo>
                  <a:cubicBezTo>
                    <a:pt x="264" y="1671"/>
                    <a:pt x="244" y="1668"/>
                    <a:pt x="227" y="1668"/>
                  </a:cubicBezTo>
                  <a:cubicBezTo>
                    <a:pt x="1" y="1668"/>
                    <a:pt x="326" y="2227"/>
                    <a:pt x="1211" y="2227"/>
                  </a:cubicBezTo>
                  <a:cubicBezTo>
                    <a:pt x="1290" y="2227"/>
                    <a:pt x="1373" y="2222"/>
                    <a:pt x="1461" y="2213"/>
                  </a:cubicBezTo>
                  <a:lnTo>
                    <a:pt x="1461" y="2213"/>
                  </a:lnTo>
                  <a:cubicBezTo>
                    <a:pt x="1461" y="2213"/>
                    <a:pt x="1323" y="2929"/>
                    <a:pt x="1789" y="3381"/>
                  </a:cubicBezTo>
                  <a:cubicBezTo>
                    <a:pt x="1789" y="3382"/>
                    <a:pt x="1709" y="4423"/>
                    <a:pt x="2764" y="4423"/>
                  </a:cubicBezTo>
                  <a:cubicBezTo>
                    <a:pt x="2844" y="4423"/>
                    <a:pt x="2930" y="4417"/>
                    <a:pt x="3024" y="4404"/>
                  </a:cubicBezTo>
                  <a:cubicBezTo>
                    <a:pt x="3024" y="4404"/>
                    <a:pt x="3628" y="3623"/>
                    <a:pt x="3477" y="2985"/>
                  </a:cubicBezTo>
                  <a:cubicBezTo>
                    <a:pt x="3359" y="2490"/>
                    <a:pt x="2866" y="2045"/>
                    <a:pt x="2542" y="481"/>
                  </a:cubicBezTo>
                  <a:cubicBezTo>
                    <a:pt x="2523" y="389"/>
                    <a:pt x="2491" y="349"/>
                    <a:pt x="2457" y="349"/>
                  </a:cubicBezTo>
                  <a:cubicBezTo>
                    <a:pt x="2336" y="349"/>
                    <a:pt x="2176" y="852"/>
                    <a:pt x="2371" y="1307"/>
                  </a:cubicBezTo>
                  <a:cubicBezTo>
                    <a:pt x="2371" y="1307"/>
                    <a:pt x="1654" y="449"/>
                    <a:pt x="1531" y="54"/>
                  </a:cubicBezTo>
                  <a:cubicBezTo>
                    <a:pt x="1519" y="18"/>
                    <a:pt x="1503" y="1"/>
                    <a:pt x="1485" y="1"/>
                  </a:cubicBezTo>
                  <a:close/>
                </a:path>
              </a:pathLst>
            </a:custGeom>
            <a:solidFill>
              <a:srgbClr val="FF9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688049" y="2892306"/>
              <a:ext cx="137286" cy="147976"/>
            </a:xfrm>
            <a:custGeom>
              <a:avLst/>
              <a:gdLst/>
              <a:ahLst/>
              <a:cxnLst/>
              <a:rect l="l" t="t" r="r" b="b"/>
              <a:pathLst>
                <a:path w="3596" h="3876" extrusionOk="0">
                  <a:moveTo>
                    <a:pt x="284" y="0"/>
                  </a:moveTo>
                  <a:lnTo>
                    <a:pt x="284" y="0"/>
                  </a:lnTo>
                  <a:cubicBezTo>
                    <a:pt x="0" y="1979"/>
                    <a:pt x="2722" y="3875"/>
                    <a:pt x="2722" y="3875"/>
                  </a:cubicBezTo>
                  <a:cubicBezTo>
                    <a:pt x="2722" y="3875"/>
                    <a:pt x="3595" y="764"/>
                    <a:pt x="2722" y="418"/>
                  </a:cubicBezTo>
                  <a:cubicBezTo>
                    <a:pt x="1851" y="71"/>
                    <a:pt x="284" y="0"/>
                    <a:pt x="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37104" y="2846264"/>
              <a:ext cx="442630" cy="418884"/>
            </a:xfrm>
            <a:custGeom>
              <a:avLst/>
              <a:gdLst/>
              <a:ahLst/>
              <a:cxnLst/>
              <a:rect l="l" t="t" r="r" b="b"/>
              <a:pathLst>
                <a:path w="11594" h="10972" extrusionOk="0">
                  <a:moveTo>
                    <a:pt x="956" y="1"/>
                  </a:moveTo>
                  <a:cubicBezTo>
                    <a:pt x="817" y="1"/>
                    <a:pt x="699" y="14"/>
                    <a:pt x="612" y="42"/>
                  </a:cubicBezTo>
                  <a:cubicBezTo>
                    <a:pt x="0" y="246"/>
                    <a:pt x="1406" y="3084"/>
                    <a:pt x="1938" y="4678"/>
                  </a:cubicBezTo>
                  <a:cubicBezTo>
                    <a:pt x="2049" y="5006"/>
                    <a:pt x="2120" y="5283"/>
                    <a:pt x="2132" y="5471"/>
                  </a:cubicBezTo>
                  <a:cubicBezTo>
                    <a:pt x="2178" y="6293"/>
                    <a:pt x="2765" y="6810"/>
                    <a:pt x="3113" y="7197"/>
                  </a:cubicBezTo>
                  <a:cubicBezTo>
                    <a:pt x="3235" y="7330"/>
                    <a:pt x="3327" y="7449"/>
                    <a:pt x="3358" y="7560"/>
                  </a:cubicBezTo>
                  <a:cubicBezTo>
                    <a:pt x="3483" y="7990"/>
                    <a:pt x="2683" y="8728"/>
                    <a:pt x="2562" y="8973"/>
                  </a:cubicBezTo>
                  <a:cubicBezTo>
                    <a:pt x="2552" y="8993"/>
                    <a:pt x="2555" y="9002"/>
                    <a:pt x="2574" y="9002"/>
                  </a:cubicBezTo>
                  <a:cubicBezTo>
                    <a:pt x="2659" y="9002"/>
                    <a:pt x="3054" y="8835"/>
                    <a:pt x="3899" y="8835"/>
                  </a:cubicBezTo>
                  <a:cubicBezTo>
                    <a:pt x="5142" y="8835"/>
                    <a:pt x="7361" y="9195"/>
                    <a:pt x="11008" y="10971"/>
                  </a:cubicBezTo>
                  <a:cubicBezTo>
                    <a:pt x="11008" y="10971"/>
                    <a:pt x="11134" y="10134"/>
                    <a:pt x="11008" y="9069"/>
                  </a:cubicBezTo>
                  <a:cubicBezTo>
                    <a:pt x="10922" y="8329"/>
                    <a:pt x="10618" y="6927"/>
                    <a:pt x="10618" y="6927"/>
                  </a:cubicBezTo>
                  <a:cubicBezTo>
                    <a:pt x="10618" y="6927"/>
                    <a:pt x="11593" y="6491"/>
                    <a:pt x="11541" y="5262"/>
                  </a:cubicBezTo>
                  <a:cubicBezTo>
                    <a:pt x="11492" y="4036"/>
                    <a:pt x="8520" y="1566"/>
                    <a:pt x="6857" y="1208"/>
                  </a:cubicBezTo>
                  <a:cubicBezTo>
                    <a:pt x="5760" y="970"/>
                    <a:pt x="4267" y="711"/>
                    <a:pt x="4267" y="711"/>
                  </a:cubicBezTo>
                  <a:cubicBezTo>
                    <a:pt x="4267" y="711"/>
                    <a:pt x="1997" y="1"/>
                    <a:pt x="9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529839" y="2973282"/>
              <a:ext cx="47646" cy="147747"/>
            </a:xfrm>
            <a:custGeom>
              <a:avLst/>
              <a:gdLst/>
              <a:ahLst/>
              <a:cxnLst/>
              <a:rect l="l" t="t" r="r" b="b"/>
              <a:pathLst>
                <a:path w="1248" h="3870" extrusionOk="0">
                  <a:moveTo>
                    <a:pt x="1" y="1"/>
                  </a:moveTo>
                  <a:lnTo>
                    <a:pt x="1" y="1"/>
                  </a:lnTo>
                  <a:cubicBezTo>
                    <a:pt x="112" y="1035"/>
                    <a:pt x="120" y="2166"/>
                    <a:pt x="84" y="3179"/>
                  </a:cubicBezTo>
                  <a:cubicBezTo>
                    <a:pt x="280" y="3455"/>
                    <a:pt x="511" y="3679"/>
                    <a:pt x="683" y="3870"/>
                  </a:cubicBezTo>
                  <a:cubicBezTo>
                    <a:pt x="1248" y="166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771697" y="2927163"/>
              <a:ext cx="34016" cy="26419"/>
            </a:xfrm>
            <a:custGeom>
              <a:avLst/>
              <a:gdLst/>
              <a:ahLst/>
              <a:cxnLst/>
              <a:rect l="l" t="t" r="r" b="b"/>
              <a:pathLst>
                <a:path w="891" h="692" fill="none" extrusionOk="0">
                  <a:moveTo>
                    <a:pt x="1" y="0"/>
                  </a:moveTo>
                  <a:cubicBezTo>
                    <a:pt x="257" y="276"/>
                    <a:pt x="559" y="510"/>
                    <a:pt x="890" y="691"/>
                  </a:cubicBezTo>
                </a:path>
              </a:pathLst>
            </a:custGeom>
            <a:noFill/>
            <a:ln w="175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660331" y="3066093"/>
              <a:ext cx="79218" cy="22448"/>
            </a:xfrm>
            <a:custGeom>
              <a:avLst/>
              <a:gdLst/>
              <a:ahLst/>
              <a:cxnLst/>
              <a:rect l="l" t="t" r="r" b="b"/>
              <a:pathLst>
                <a:path w="2075" h="588" fill="none" extrusionOk="0">
                  <a:moveTo>
                    <a:pt x="0" y="492"/>
                  </a:moveTo>
                  <a:cubicBezTo>
                    <a:pt x="721" y="588"/>
                    <a:pt x="1474" y="410"/>
                    <a:pt x="2074" y="1"/>
                  </a:cubicBezTo>
                </a:path>
              </a:pathLst>
            </a:custGeom>
            <a:noFill/>
            <a:ln w="175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801399" y="3110723"/>
              <a:ext cx="40964" cy="7674"/>
            </a:xfrm>
            <a:custGeom>
              <a:avLst/>
              <a:gdLst/>
              <a:ahLst/>
              <a:cxnLst/>
              <a:rect l="l" t="t" r="r" b="b"/>
              <a:pathLst>
                <a:path w="1073" h="201" fill="none" extrusionOk="0">
                  <a:moveTo>
                    <a:pt x="1073" y="0"/>
                  </a:moveTo>
                  <a:cubicBezTo>
                    <a:pt x="1073" y="0"/>
                    <a:pt x="582" y="200"/>
                    <a:pt x="1" y="90"/>
                  </a:cubicBezTo>
                </a:path>
              </a:pathLst>
            </a:custGeom>
            <a:noFill/>
            <a:ln w="175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555838" y="3119466"/>
              <a:ext cx="303740" cy="109340"/>
            </a:xfrm>
            <a:custGeom>
              <a:avLst/>
              <a:gdLst/>
              <a:ahLst/>
              <a:cxnLst/>
              <a:rect l="l" t="t" r="r" b="b"/>
              <a:pathLst>
                <a:path w="7956" h="2864" fill="none" extrusionOk="0">
                  <a:moveTo>
                    <a:pt x="0" y="1101"/>
                  </a:moveTo>
                  <a:cubicBezTo>
                    <a:pt x="0" y="1101"/>
                    <a:pt x="1926" y="1"/>
                    <a:pt x="7955" y="2863"/>
                  </a:cubicBezTo>
                </a:path>
              </a:pathLst>
            </a:custGeom>
            <a:noFill/>
            <a:ln w="175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599972" y="2767083"/>
              <a:ext cx="131636" cy="199057"/>
            </a:xfrm>
            <a:custGeom>
              <a:avLst/>
              <a:gdLst/>
              <a:ahLst/>
              <a:cxnLst/>
              <a:rect l="l" t="t" r="r" b="b"/>
              <a:pathLst>
                <a:path w="3448" h="5214" extrusionOk="0">
                  <a:moveTo>
                    <a:pt x="134" y="1"/>
                  </a:moveTo>
                  <a:lnTo>
                    <a:pt x="1" y="2784"/>
                  </a:lnTo>
                  <a:cubicBezTo>
                    <a:pt x="1" y="2784"/>
                    <a:pt x="589" y="5213"/>
                    <a:pt x="1704" y="5213"/>
                  </a:cubicBezTo>
                  <a:cubicBezTo>
                    <a:pt x="1704" y="5213"/>
                    <a:pt x="1705" y="5213"/>
                    <a:pt x="1706" y="5213"/>
                  </a:cubicBezTo>
                  <a:cubicBezTo>
                    <a:pt x="3448" y="5207"/>
                    <a:pt x="2591" y="3280"/>
                    <a:pt x="2591" y="3280"/>
                  </a:cubicBezTo>
                  <a:lnTo>
                    <a:pt x="2146" y="38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F9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22459" y="2781628"/>
              <a:ext cx="69827" cy="67918"/>
            </a:xfrm>
            <a:custGeom>
              <a:avLst/>
              <a:gdLst/>
              <a:ahLst/>
              <a:cxnLst/>
              <a:rect l="l" t="t" r="r" b="b"/>
              <a:pathLst>
                <a:path w="1829" h="1779" extrusionOk="0">
                  <a:moveTo>
                    <a:pt x="1560" y="1"/>
                  </a:moveTo>
                  <a:lnTo>
                    <a:pt x="0" y="84"/>
                  </a:lnTo>
                  <a:cubicBezTo>
                    <a:pt x="0" y="84"/>
                    <a:pt x="117" y="1778"/>
                    <a:pt x="1545" y="1778"/>
                  </a:cubicBezTo>
                  <a:cubicBezTo>
                    <a:pt x="1634" y="1778"/>
                    <a:pt x="1729" y="1772"/>
                    <a:pt x="1828" y="1758"/>
                  </a:cubicBezTo>
                  <a:lnTo>
                    <a:pt x="1560" y="1"/>
                  </a:lnTo>
                  <a:close/>
                </a:path>
              </a:pathLst>
            </a:custGeom>
            <a:solidFill>
              <a:srgbClr val="332C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592183" y="2653923"/>
              <a:ext cx="137401" cy="172906"/>
            </a:xfrm>
            <a:custGeom>
              <a:avLst/>
              <a:gdLst/>
              <a:ahLst/>
              <a:cxnLst/>
              <a:rect l="l" t="t" r="r" b="b"/>
              <a:pathLst>
                <a:path w="3599" h="4529" extrusionOk="0">
                  <a:moveTo>
                    <a:pt x="1858" y="1"/>
                  </a:moveTo>
                  <a:cubicBezTo>
                    <a:pt x="1355" y="1"/>
                    <a:pt x="876" y="192"/>
                    <a:pt x="687" y="437"/>
                  </a:cubicBezTo>
                  <a:cubicBezTo>
                    <a:pt x="100" y="1199"/>
                    <a:pt x="0" y="2495"/>
                    <a:pt x="392" y="3356"/>
                  </a:cubicBezTo>
                  <a:cubicBezTo>
                    <a:pt x="692" y="4017"/>
                    <a:pt x="1489" y="4528"/>
                    <a:pt x="2241" y="4528"/>
                  </a:cubicBezTo>
                  <a:cubicBezTo>
                    <a:pt x="2473" y="4528"/>
                    <a:pt x="2701" y="4480"/>
                    <a:pt x="2909" y="4372"/>
                  </a:cubicBezTo>
                  <a:cubicBezTo>
                    <a:pt x="3442" y="4096"/>
                    <a:pt x="3598" y="3592"/>
                    <a:pt x="3570" y="2875"/>
                  </a:cubicBezTo>
                  <a:cubicBezTo>
                    <a:pt x="3564" y="2701"/>
                    <a:pt x="3548" y="2516"/>
                    <a:pt x="3521" y="2317"/>
                  </a:cubicBezTo>
                  <a:cubicBezTo>
                    <a:pt x="3483" y="1988"/>
                    <a:pt x="3420" y="1623"/>
                    <a:pt x="3348" y="1226"/>
                  </a:cubicBezTo>
                  <a:cubicBezTo>
                    <a:pt x="3183" y="313"/>
                    <a:pt x="2501" y="1"/>
                    <a:pt x="1858" y="1"/>
                  </a:cubicBezTo>
                  <a:close/>
                </a:path>
              </a:pathLst>
            </a:custGeom>
            <a:solidFill>
              <a:srgbClr val="FF9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574163" y="2642355"/>
              <a:ext cx="184855" cy="100560"/>
            </a:xfrm>
            <a:custGeom>
              <a:avLst/>
              <a:gdLst/>
              <a:ahLst/>
              <a:cxnLst/>
              <a:rect l="l" t="t" r="r" b="b"/>
              <a:pathLst>
                <a:path w="4842" h="2634" extrusionOk="0">
                  <a:moveTo>
                    <a:pt x="1842" y="0"/>
                  </a:moveTo>
                  <a:cubicBezTo>
                    <a:pt x="928" y="0"/>
                    <a:pt x="0" y="424"/>
                    <a:pt x="308" y="2467"/>
                  </a:cubicBezTo>
                  <a:cubicBezTo>
                    <a:pt x="308" y="2469"/>
                    <a:pt x="485" y="2633"/>
                    <a:pt x="733" y="2633"/>
                  </a:cubicBezTo>
                  <a:cubicBezTo>
                    <a:pt x="1060" y="2633"/>
                    <a:pt x="1510" y="2345"/>
                    <a:pt x="1835" y="1009"/>
                  </a:cubicBezTo>
                  <a:cubicBezTo>
                    <a:pt x="1835" y="1009"/>
                    <a:pt x="2974" y="2040"/>
                    <a:pt x="4304" y="2040"/>
                  </a:cubicBezTo>
                  <a:cubicBezTo>
                    <a:pt x="4394" y="2040"/>
                    <a:pt x="4484" y="2036"/>
                    <a:pt x="4576" y="2026"/>
                  </a:cubicBezTo>
                  <a:cubicBezTo>
                    <a:pt x="4576" y="2026"/>
                    <a:pt x="4841" y="546"/>
                    <a:pt x="2892" y="135"/>
                  </a:cubicBezTo>
                  <a:cubicBezTo>
                    <a:pt x="2605" y="75"/>
                    <a:pt x="2225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628682" y="2753033"/>
              <a:ext cx="31115" cy="21418"/>
            </a:xfrm>
            <a:custGeom>
              <a:avLst/>
              <a:gdLst/>
              <a:ahLst/>
              <a:cxnLst/>
              <a:rect l="l" t="t" r="r" b="b"/>
              <a:pathLst>
                <a:path w="815" h="561" extrusionOk="0">
                  <a:moveTo>
                    <a:pt x="408" y="1"/>
                  </a:moveTo>
                  <a:cubicBezTo>
                    <a:pt x="402" y="1"/>
                    <a:pt x="395" y="1"/>
                    <a:pt x="389" y="1"/>
                  </a:cubicBezTo>
                  <a:cubicBezTo>
                    <a:pt x="169" y="6"/>
                    <a:pt x="0" y="138"/>
                    <a:pt x="12" y="293"/>
                  </a:cubicBezTo>
                  <a:cubicBezTo>
                    <a:pt x="22" y="443"/>
                    <a:pt x="197" y="561"/>
                    <a:pt x="408" y="561"/>
                  </a:cubicBezTo>
                  <a:cubicBezTo>
                    <a:pt x="414" y="561"/>
                    <a:pt x="421" y="560"/>
                    <a:pt x="427" y="560"/>
                  </a:cubicBezTo>
                  <a:cubicBezTo>
                    <a:pt x="645" y="553"/>
                    <a:pt x="814" y="421"/>
                    <a:pt x="804" y="268"/>
                  </a:cubicBezTo>
                  <a:cubicBezTo>
                    <a:pt x="792" y="117"/>
                    <a:pt x="618" y="1"/>
                    <a:pt x="408" y="1"/>
                  </a:cubicBezTo>
                  <a:close/>
                </a:path>
              </a:pathLst>
            </a:custGeom>
            <a:solidFill>
              <a:srgbClr val="FF7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713132" y="2742381"/>
              <a:ext cx="15347" cy="21303"/>
            </a:xfrm>
            <a:custGeom>
              <a:avLst/>
              <a:gdLst/>
              <a:ahLst/>
              <a:cxnLst/>
              <a:rect l="l" t="t" r="r" b="b"/>
              <a:pathLst>
                <a:path w="402" h="558" extrusionOk="0">
                  <a:moveTo>
                    <a:pt x="353" y="0"/>
                  </a:moveTo>
                  <a:cubicBezTo>
                    <a:pt x="150" y="19"/>
                    <a:pt x="0" y="145"/>
                    <a:pt x="9" y="291"/>
                  </a:cubicBezTo>
                  <a:cubicBezTo>
                    <a:pt x="19" y="442"/>
                    <a:pt x="193" y="558"/>
                    <a:pt x="402" y="558"/>
                  </a:cubicBezTo>
                  <a:cubicBezTo>
                    <a:pt x="396" y="386"/>
                    <a:pt x="380" y="199"/>
                    <a:pt x="353" y="0"/>
                  </a:cubicBezTo>
                  <a:close/>
                </a:path>
              </a:pathLst>
            </a:custGeom>
            <a:solidFill>
              <a:srgbClr val="FF7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656857" y="2729057"/>
              <a:ext cx="8590" cy="10537"/>
            </a:xfrm>
            <a:custGeom>
              <a:avLst/>
              <a:gdLst/>
              <a:ahLst/>
              <a:cxnLst/>
              <a:rect l="l" t="t" r="r" b="b"/>
              <a:pathLst>
                <a:path w="225" h="276" extrusionOk="0">
                  <a:moveTo>
                    <a:pt x="106" y="0"/>
                  </a:moveTo>
                  <a:cubicBezTo>
                    <a:pt x="102" y="0"/>
                    <a:pt x="99" y="0"/>
                    <a:pt x="96" y="1"/>
                  </a:cubicBezTo>
                  <a:cubicBezTo>
                    <a:pt x="38" y="8"/>
                    <a:pt x="1" y="75"/>
                    <a:pt x="10" y="150"/>
                  </a:cubicBezTo>
                  <a:cubicBezTo>
                    <a:pt x="18" y="223"/>
                    <a:pt x="67" y="276"/>
                    <a:pt x="119" y="276"/>
                  </a:cubicBezTo>
                  <a:cubicBezTo>
                    <a:pt x="123" y="276"/>
                    <a:pt x="126" y="275"/>
                    <a:pt x="130" y="275"/>
                  </a:cubicBezTo>
                  <a:cubicBezTo>
                    <a:pt x="187" y="268"/>
                    <a:pt x="224" y="201"/>
                    <a:pt x="216" y="125"/>
                  </a:cubicBezTo>
                  <a:cubicBezTo>
                    <a:pt x="207" y="53"/>
                    <a:pt x="158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702824" y="2725201"/>
              <a:ext cx="8628" cy="10575"/>
            </a:xfrm>
            <a:custGeom>
              <a:avLst/>
              <a:gdLst/>
              <a:ahLst/>
              <a:cxnLst/>
              <a:rect l="l" t="t" r="r" b="b"/>
              <a:pathLst>
                <a:path w="226" h="277" extrusionOk="0">
                  <a:moveTo>
                    <a:pt x="106" y="0"/>
                  </a:moveTo>
                  <a:cubicBezTo>
                    <a:pt x="102" y="0"/>
                    <a:pt x="99" y="0"/>
                    <a:pt x="95" y="1"/>
                  </a:cubicBezTo>
                  <a:cubicBezTo>
                    <a:pt x="37" y="10"/>
                    <a:pt x="0" y="77"/>
                    <a:pt x="11" y="152"/>
                  </a:cubicBezTo>
                  <a:cubicBezTo>
                    <a:pt x="19" y="222"/>
                    <a:pt x="66" y="276"/>
                    <a:pt x="119" y="276"/>
                  </a:cubicBezTo>
                  <a:cubicBezTo>
                    <a:pt x="123" y="276"/>
                    <a:pt x="127" y="276"/>
                    <a:pt x="131" y="275"/>
                  </a:cubicBezTo>
                  <a:cubicBezTo>
                    <a:pt x="189" y="269"/>
                    <a:pt x="226" y="201"/>
                    <a:pt x="215" y="125"/>
                  </a:cubicBezTo>
                  <a:cubicBezTo>
                    <a:pt x="207" y="54"/>
                    <a:pt x="15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647656" y="2710121"/>
              <a:ext cx="16531" cy="18172"/>
            </a:xfrm>
            <a:custGeom>
              <a:avLst/>
              <a:gdLst/>
              <a:ahLst/>
              <a:cxnLst/>
              <a:rect l="l" t="t" r="r" b="b"/>
              <a:pathLst>
                <a:path w="433" h="476" fill="none" extrusionOk="0">
                  <a:moveTo>
                    <a:pt x="433" y="303"/>
                  </a:moveTo>
                  <a:cubicBezTo>
                    <a:pt x="156" y="0"/>
                    <a:pt x="0" y="476"/>
                    <a:pt x="53" y="36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694348" y="2702676"/>
              <a:ext cx="16531" cy="18211"/>
            </a:xfrm>
            <a:custGeom>
              <a:avLst/>
              <a:gdLst/>
              <a:ahLst/>
              <a:cxnLst/>
              <a:rect l="l" t="t" r="r" b="b"/>
              <a:pathLst>
                <a:path w="433" h="477" fill="none" extrusionOk="0">
                  <a:moveTo>
                    <a:pt x="433" y="303"/>
                  </a:moveTo>
                  <a:cubicBezTo>
                    <a:pt x="156" y="1"/>
                    <a:pt x="0" y="477"/>
                    <a:pt x="53" y="37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561183" y="2732837"/>
              <a:ext cx="66925" cy="50967"/>
            </a:xfrm>
            <a:custGeom>
              <a:avLst/>
              <a:gdLst/>
              <a:ahLst/>
              <a:cxnLst/>
              <a:rect l="l" t="t" r="r" b="b"/>
              <a:pathLst>
                <a:path w="1753" h="1335" extrusionOk="0">
                  <a:moveTo>
                    <a:pt x="410" y="1"/>
                  </a:moveTo>
                  <a:cubicBezTo>
                    <a:pt x="163" y="1"/>
                    <a:pt x="1" y="138"/>
                    <a:pt x="16" y="529"/>
                  </a:cubicBezTo>
                  <a:cubicBezTo>
                    <a:pt x="35" y="1032"/>
                    <a:pt x="424" y="1334"/>
                    <a:pt x="828" y="1334"/>
                  </a:cubicBezTo>
                  <a:cubicBezTo>
                    <a:pt x="973" y="1334"/>
                    <a:pt x="1120" y="1295"/>
                    <a:pt x="1252" y="1212"/>
                  </a:cubicBezTo>
                  <a:cubicBezTo>
                    <a:pt x="1752" y="896"/>
                    <a:pt x="1478" y="363"/>
                    <a:pt x="1069" y="183"/>
                  </a:cubicBezTo>
                  <a:cubicBezTo>
                    <a:pt x="828" y="78"/>
                    <a:pt x="595" y="1"/>
                    <a:pt x="410" y="1"/>
                  </a:cubicBezTo>
                  <a:close/>
                </a:path>
              </a:pathLst>
            </a:custGeom>
            <a:solidFill>
              <a:srgbClr val="FF9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575881" y="2745550"/>
              <a:ext cx="22716" cy="24090"/>
            </a:xfrm>
            <a:custGeom>
              <a:avLst/>
              <a:gdLst/>
              <a:ahLst/>
              <a:cxnLst/>
              <a:rect l="l" t="t" r="r" b="b"/>
              <a:pathLst>
                <a:path w="595" h="631" fill="none" extrusionOk="0">
                  <a:moveTo>
                    <a:pt x="0" y="43"/>
                  </a:moveTo>
                  <a:cubicBezTo>
                    <a:pt x="0" y="43"/>
                    <a:pt x="595" y="0"/>
                    <a:pt x="512" y="630"/>
                  </a:cubicBez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584548" y="2755667"/>
              <a:ext cx="9010" cy="5879"/>
            </a:xfrm>
            <a:custGeom>
              <a:avLst/>
              <a:gdLst/>
              <a:ahLst/>
              <a:cxnLst/>
              <a:rect l="l" t="t" r="r" b="b"/>
              <a:pathLst>
                <a:path w="236" h="154" fill="none" extrusionOk="0">
                  <a:moveTo>
                    <a:pt x="236" y="0"/>
                  </a:moveTo>
                  <a:lnTo>
                    <a:pt x="0" y="153"/>
                  </a:ln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685223" y="2731959"/>
              <a:ext cx="13973" cy="29129"/>
            </a:xfrm>
            <a:custGeom>
              <a:avLst/>
              <a:gdLst/>
              <a:ahLst/>
              <a:cxnLst/>
              <a:rect l="l" t="t" r="r" b="b"/>
              <a:pathLst>
                <a:path w="366" h="763" fill="none" extrusionOk="0">
                  <a:moveTo>
                    <a:pt x="94" y="762"/>
                  </a:moveTo>
                  <a:cubicBezTo>
                    <a:pt x="165" y="761"/>
                    <a:pt x="349" y="681"/>
                    <a:pt x="358" y="541"/>
                  </a:cubicBezTo>
                  <a:cubicBezTo>
                    <a:pt x="365" y="409"/>
                    <a:pt x="134" y="549"/>
                    <a:pt x="67" y="356"/>
                  </a:cubicBez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662622" y="2777696"/>
              <a:ext cx="41308" cy="21227"/>
            </a:xfrm>
            <a:custGeom>
              <a:avLst/>
              <a:gdLst/>
              <a:ahLst/>
              <a:cxnLst/>
              <a:rect l="l" t="t" r="r" b="b"/>
              <a:pathLst>
                <a:path w="1082" h="556" extrusionOk="0">
                  <a:moveTo>
                    <a:pt x="1082" y="0"/>
                  </a:moveTo>
                  <a:lnTo>
                    <a:pt x="1082" y="0"/>
                  </a:lnTo>
                  <a:cubicBezTo>
                    <a:pt x="778" y="56"/>
                    <a:pt x="535" y="71"/>
                    <a:pt x="356" y="71"/>
                  </a:cubicBezTo>
                  <a:cubicBezTo>
                    <a:pt x="123" y="71"/>
                    <a:pt x="1" y="45"/>
                    <a:pt x="1" y="45"/>
                  </a:cubicBezTo>
                  <a:lnTo>
                    <a:pt x="1" y="45"/>
                  </a:lnTo>
                  <a:cubicBezTo>
                    <a:pt x="1" y="45"/>
                    <a:pt x="22" y="526"/>
                    <a:pt x="463" y="555"/>
                  </a:cubicBezTo>
                  <a:cubicBezTo>
                    <a:pt x="477" y="555"/>
                    <a:pt x="490" y="556"/>
                    <a:pt x="503" y="556"/>
                  </a:cubicBezTo>
                  <a:cubicBezTo>
                    <a:pt x="985" y="556"/>
                    <a:pt x="1082" y="0"/>
                    <a:pt x="1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3" name="Google Shape;483;p34"/>
          <p:cNvGrpSpPr/>
          <p:nvPr/>
        </p:nvGrpSpPr>
        <p:grpSpPr>
          <a:xfrm>
            <a:off x="7319842" y="1070480"/>
            <a:ext cx="1008737" cy="820969"/>
            <a:chOff x="7319842" y="1070480"/>
            <a:chExt cx="1008737" cy="820969"/>
          </a:xfrm>
        </p:grpSpPr>
        <p:grpSp>
          <p:nvGrpSpPr>
            <p:cNvPr id="484" name="Google Shape;484;p34"/>
            <p:cNvGrpSpPr/>
            <p:nvPr/>
          </p:nvGrpSpPr>
          <p:grpSpPr>
            <a:xfrm rot="-935467">
              <a:off x="7369183" y="1131345"/>
              <a:ext cx="512791" cy="437365"/>
              <a:chOff x="1680400" y="948625"/>
              <a:chExt cx="211775" cy="180625"/>
            </a:xfrm>
          </p:grpSpPr>
          <p:sp>
            <p:nvSpPr>
              <p:cNvPr id="485" name="Google Shape;485;p34"/>
              <p:cNvSpPr/>
              <p:nvPr/>
            </p:nvSpPr>
            <p:spPr>
              <a:xfrm>
                <a:off x="1680400" y="948700"/>
                <a:ext cx="211725" cy="180550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7222" extrusionOk="0">
                    <a:moveTo>
                      <a:pt x="7855" y="0"/>
                    </a:moveTo>
                    <a:cubicBezTo>
                      <a:pt x="7855" y="0"/>
                      <a:pt x="8235" y="1897"/>
                      <a:pt x="2466" y="1897"/>
                    </a:cubicBezTo>
                    <a:cubicBezTo>
                      <a:pt x="1977" y="1897"/>
                      <a:pt x="1444" y="1883"/>
                      <a:pt x="863" y="1853"/>
                    </a:cubicBezTo>
                    <a:lnTo>
                      <a:pt x="16" y="2679"/>
                    </a:lnTo>
                    <a:lnTo>
                      <a:pt x="1" y="3859"/>
                    </a:lnTo>
                    <a:lnTo>
                      <a:pt x="826" y="4709"/>
                    </a:lnTo>
                    <a:cubicBezTo>
                      <a:pt x="948" y="4704"/>
                      <a:pt x="1070" y="4703"/>
                      <a:pt x="1188" y="4701"/>
                    </a:cubicBezTo>
                    <a:lnTo>
                      <a:pt x="2270" y="7192"/>
                    </a:lnTo>
                    <a:cubicBezTo>
                      <a:pt x="2270" y="7192"/>
                      <a:pt x="2419" y="7222"/>
                      <a:pt x="2619" y="7222"/>
                    </a:cubicBezTo>
                    <a:cubicBezTo>
                      <a:pt x="2892" y="7222"/>
                      <a:pt x="3263" y="7166"/>
                      <a:pt x="3487" y="6903"/>
                    </a:cubicBezTo>
                    <a:lnTo>
                      <a:pt x="3124" y="4732"/>
                    </a:lnTo>
                    <a:lnTo>
                      <a:pt x="3124" y="4732"/>
                    </a:lnTo>
                    <a:cubicBezTo>
                      <a:pt x="8162" y="5005"/>
                      <a:pt x="7770" y="6735"/>
                      <a:pt x="7770" y="6735"/>
                    </a:cubicBezTo>
                    <a:lnTo>
                      <a:pt x="8383" y="6743"/>
                    </a:lnTo>
                    <a:lnTo>
                      <a:pt x="8469" y="5"/>
                    </a:lnTo>
                    <a:lnTo>
                      <a:pt x="78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6" name="Google Shape;486;p34"/>
              <p:cNvSpPr/>
              <p:nvPr/>
            </p:nvSpPr>
            <p:spPr>
              <a:xfrm>
                <a:off x="1680400" y="995025"/>
                <a:ext cx="77300" cy="71875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875" extrusionOk="0">
                    <a:moveTo>
                      <a:pt x="863" y="0"/>
                    </a:moveTo>
                    <a:lnTo>
                      <a:pt x="16" y="826"/>
                    </a:lnTo>
                    <a:lnTo>
                      <a:pt x="1" y="2006"/>
                    </a:lnTo>
                    <a:lnTo>
                      <a:pt x="826" y="2856"/>
                    </a:lnTo>
                    <a:cubicBezTo>
                      <a:pt x="1133" y="2848"/>
                      <a:pt x="1426" y="2844"/>
                      <a:pt x="1706" y="2844"/>
                    </a:cubicBezTo>
                    <a:cubicBezTo>
                      <a:pt x="2193" y="2844"/>
                      <a:pt x="2641" y="2855"/>
                      <a:pt x="3055" y="2875"/>
                    </a:cubicBezTo>
                    <a:lnTo>
                      <a:pt x="3092" y="35"/>
                    </a:lnTo>
                    <a:lnTo>
                      <a:pt x="3092" y="35"/>
                    </a:lnTo>
                    <a:cubicBezTo>
                      <a:pt x="2889" y="40"/>
                      <a:pt x="2679" y="43"/>
                      <a:pt x="2459" y="43"/>
                    </a:cubicBezTo>
                    <a:cubicBezTo>
                      <a:pt x="1972" y="43"/>
                      <a:pt x="1442" y="29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7" name="Google Shape;487;p34"/>
              <p:cNvSpPr/>
              <p:nvPr/>
            </p:nvSpPr>
            <p:spPr>
              <a:xfrm>
                <a:off x="1874675" y="948625"/>
                <a:ext cx="17500" cy="1686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46" extrusionOk="0">
                    <a:moveTo>
                      <a:pt x="87" y="0"/>
                    </a:moveTo>
                    <a:cubicBezTo>
                      <a:pt x="84" y="3"/>
                      <a:pt x="96" y="67"/>
                      <a:pt x="82" y="171"/>
                    </a:cubicBezTo>
                    <a:lnTo>
                      <a:pt x="2" y="6571"/>
                    </a:lnTo>
                    <a:cubicBezTo>
                      <a:pt x="16" y="6676"/>
                      <a:pt x="1" y="6738"/>
                      <a:pt x="1" y="6738"/>
                    </a:cubicBezTo>
                    <a:lnTo>
                      <a:pt x="615" y="6746"/>
                    </a:lnTo>
                    <a:lnTo>
                      <a:pt x="699" y="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88" name="Google Shape;488;p34"/>
            <p:cNvSpPr/>
            <p:nvPr/>
          </p:nvSpPr>
          <p:spPr>
            <a:xfrm>
              <a:off x="8183610" y="1746548"/>
              <a:ext cx="144969" cy="144901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9" name="Google Shape;489;p34"/>
          <p:cNvGrpSpPr/>
          <p:nvPr/>
        </p:nvGrpSpPr>
        <p:grpSpPr>
          <a:xfrm>
            <a:off x="5487426" y="2882378"/>
            <a:ext cx="2484011" cy="2461281"/>
            <a:chOff x="5487426" y="2882378"/>
            <a:chExt cx="2484011" cy="2461281"/>
          </a:xfrm>
        </p:grpSpPr>
        <p:sp>
          <p:nvSpPr>
            <p:cNvPr id="490" name="Google Shape;490;p34"/>
            <p:cNvSpPr/>
            <p:nvPr/>
          </p:nvSpPr>
          <p:spPr>
            <a:xfrm>
              <a:off x="6213725" y="2882378"/>
              <a:ext cx="1128202" cy="1012941"/>
            </a:xfrm>
            <a:custGeom>
              <a:avLst/>
              <a:gdLst/>
              <a:ahLst/>
              <a:cxnLst/>
              <a:rect l="l" t="t" r="r" b="b"/>
              <a:pathLst>
                <a:path w="17264" h="11425" extrusionOk="0">
                  <a:moveTo>
                    <a:pt x="6419" y="1"/>
                  </a:moveTo>
                  <a:cubicBezTo>
                    <a:pt x="5139" y="1"/>
                    <a:pt x="4100" y="1322"/>
                    <a:pt x="3935" y="2311"/>
                  </a:cubicBezTo>
                  <a:cubicBezTo>
                    <a:pt x="3755" y="3394"/>
                    <a:pt x="2743" y="3214"/>
                    <a:pt x="2166" y="4261"/>
                  </a:cubicBezTo>
                  <a:cubicBezTo>
                    <a:pt x="1588" y="5307"/>
                    <a:pt x="2528" y="6173"/>
                    <a:pt x="1409" y="6787"/>
                  </a:cubicBezTo>
                  <a:cubicBezTo>
                    <a:pt x="289" y="7399"/>
                    <a:pt x="0" y="8664"/>
                    <a:pt x="0" y="8664"/>
                  </a:cubicBezTo>
                  <a:cubicBezTo>
                    <a:pt x="1716" y="10522"/>
                    <a:pt x="5219" y="11425"/>
                    <a:pt x="8688" y="11425"/>
                  </a:cubicBezTo>
                  <a:cubicBezTo>
                    <a:pt x="12225" y="11425"/>
                    <a:pt x="15726" y="10486"/>
                    <a:pt x="17262" y="8664"/>
                  </a:cubicBezTo>
                  <a:cubicBezTo>
                    <a:pt x="17264" y="8664"/>
                    <a:pt x="16974" y="7399"/>
                    <a:pt x="15855" y="6787"/>
                  </a:cubicBezTo>
                  <a:cubicBezTo>
                    <a:pt x="14736" y="6173"/>
                    <a:pt x="15676" y="5307"/>
                    <a:pt x="15098" y="4261"/>
                  </a:cubicBezTo>
                  <a:cubicBezTo>
                    <a:pt x="14519" y="3214"/>
                    <a:pt x="13510" y="3395"/>
                    <a:pt x="13329" y="2311"/>
                  </a:cubicBezTo>
                  <a:cubicBezTo>
                    <a:pt x="13165" y="1322"/>
                    <a:pt x="12125" y="1"/>
                    <a:pt x="10846" y="1"/>
                  </a:cubicBezTo>
                  <a:cubicBezTo>
                    <a:pt x="10725" y="1"/>
                    <a:pt x="10603" y="12"/>
                    <a:pt x="10478" y="37"/>
                  </a:cubicBezTo>
                  <a:cubicBezTo>
                    <a:pt x="9396" y="254"/>
                    <a:pt x="8842" y="553"/>
                    <a:pt x="8633" y="688"/>
                  </a:cubicBezTo>
                  <a:cubicBezTo>
                    <a:pt x="8422" y="553"/>
                    <a:pt x="7869" y="254"/>
                    <a:pt x="6787" y="37"/>
                  </a:cubicBezTo>
                  <a:cubicBezTo>
                    <a:pt x="6662" y="12"/>
                    <a:pt x="6540" y="1"/>
                    <a:pt x="6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5810313" y="3608304"/>
              <a:ext cx="1945862" cy="1584863"/>
            </a:xfrm>
            <a:custGeom>
              <a:avLst/>
              <a:gdLst/>
              <a:ahLst/>
              <a:cxnLst/>
              <a:rect l="l" t="t" r="r" b="b"/>
              <a:pathLst>
                <a:path w="29776" h="24251" extrusionOk="0">
                  <a:moveTo>
                    <a:pt x="12484" y="0"/>
                  </a:moveTo>
                  <a:cubicBezTo>
                    <a:pt x="12484" y="0"/>
                    <a:pt x="9168" y="1409"/>
                    <a:pt x="6461" y="2236"/>
                  </a:cubicBezTo>
                  <a:cubicBezTo>
                    <a:pt x="3752" y="3065"/>
                    <a:pt x="2888" y="5665"/>
                    <a:pt x="2381" y="7290"/>
                  </a:cubicBezTo>
                  <a:cubicBezTo>
                    <a:pt x="1876" y="8913"/>
                    <a:pt x="0" y="12558"/>
                    <a:pt x="0" y="12558"/>
                  </a:cubicBezTo>
                  <a:lnTo>
                    <a:pt x="5774" y="13678"/>
                  </a:lnTo>
                  <a:cubicBezTo>
                    <a:pt x="5774" y="13678"/>
                    <a:pt x="4583" y="22122"/>
                    <a:pt x="4583" y="24251"/>
                  </a:cubicBezTo>
                  <a:lnTo>
                    <a:pt x="25187" y="24251"/>
                  </a:lnTo>
                  <a:cubicBezTo>
                    <a:pt x="25187" y="22122"/>
                    <a:pt x="23997" y="13678"/>
                    <a:pt x="23997" y="13678"/>
                  </a:cubicBezTo>
                  <a:lnTo>
                    <a:pt x="29776" y="12560"/>
                  </a:lnTo>
                  <a:cubicBezTo>
                    <a:pt x="29776" y="12560"/>
                    <a:pt x="27899" y="8914"/>
                    <a:pt x="27395" y="7291"/>
                  </a:cubicBezTo>
                  <a:cubicBezTo>
                    <a:pt x="26889" y="5668"/>
                    <a:pt x="26023" y="3068"/>
                    <a:pt x="23316" y="2239"/>
                  </a:cubicBezTo>
                  <a:cubicBezTo>
                    <a:pt x="20609" y="1409"/>
                    <a:pt x="17292" y="0"/>
                    <a:pt x="17292" y="0"/>
                  </a:cubicBezTo>
                  <a:lnTo>
                    <a:pt x="14889" y="103"/>
                  </a:lnTo>
                  <a:lnTo>
                    <a:pt x="12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6110008" y="4765762"/>
              <a:ext cx="347989" cy="427536"/>
            </a:xfrm>
            <a:custGeom>
              <a:avLst/>
              <a:gdLst/>
              <a:ahLst/>
              <a:cxnLst/>
              <a:rect l="l" t="t" r="r" b="b"/>
              <a:pathLst>
                <a:path w="5325" h="6542" extrusionOk="0">
                  <a:moveTo>
                    <a:pt x="653" y="0"/>
                  </a:moveTo>
                  <a:cubicBezTo>
                    <a:pt x="339" y="2485"/>
                    <a:pt x="1" y="5408"/>
                    <a:pt x="1" y="6541"/>
                  </a:cubicBezTo>
                  <a:lnTo>
                    <a:pt x="2958" y="6541"/>
                  </a:lnTo>
                  <a:cubicBezTo>
                    <a:pt x="4227" y="5008"/>
                    <a:pt x="5325" y="460"/>
                    <a:pt x="5325" y="460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6187709" y="4211703"/>
              <a:ext cx="57639" cy="290492"/>
            </a:xfrm>
            <a:custGeom>
              <a:avLst/>
              <a:gdLst/>
              <a:ahLst/>
              <a:cxnLst/>
              <a:rect l="l" t="t" r="r" b="b"/>
              <a:pathLst>
                <a:path w="882" h="4445" fill="none" extrusionOk="0">
                  <a:moveTo>
                    <a:pt x="1" y="4445"/>
                  </a:moveTo>
                  <a:lnTo>
                    <a:pt x="881" y="0"/>
                  </a:lnTo>
                </a:path>
              </a:pathLst>
            </a:custGeom>
            <a:noFill/>
            <a:ln w="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6506748" y="4664923"/>
              <a:ext cx="77309" cy="37839"/>
            </a:xfrm>
            <a:custGeom>
              <a:avLst/>
              <a:gdLst/>
              <a:ahLst/>
              <a:cxnLst/>
              <a:rect l="l" t="t" r="r" b="b"/>
              <a:pathLst>
                <a:path w="1183" h="579" fill="none" extrusionOk="0">
                  <a:moveTo>
                    <a:pt x="1182" y="578"/>
                  </a:moveTo>
                  <a:lnTo>
                    <a:pt x="1" y="0"/>
                  </a:lnTo>
                </a:path>
              </a:pathLst>
            </a:custGeom>
            <a:noFill/>
            <a:ln w="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6545435" y="4581794"/>
              <a:ext cx="166120" cy="79665"/>
            </a:xfrm>
            <a:custGeom>
              <a:avLst/>
              <a:gdLst/>
              <a:ahLst/>
              <a:cxnLst/>
              <a:rect l="l" t="t" r="r" b="b"/>
              <a:pathLst>
                <a:path w="2542" h="1219" fill="none" extrusionOk="0">
                  <a:moveTo>
                    <a:pt x="2541" y="1219"/>
                  </a:moveTo>
                  <a:cubicBezTo>
                    <a:pt x="2541" y="1219"/>
                    <a:pt x="402" y="353"/>
                    <a:pt x="0" y="0"/>
                  </a:cubicBezTo>
                </a:path>
              </a:pathLst>
            </a:custGeom>
            <a:noFill/>
            <a:ln w="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6361802" y="4765762"/>
              <a:ext cx="49013" cy="25357"/>
            </a:xfrm>
            <a:custGeom>
              <a:avLst/>
              <a:gdLst/>
              <a:ahLst/>
              <a:cxnLst/>
              <a:rect l="l" t="t" r="r" b="b"/>
              <a:pathLst>
                <a:path w="750" h="388" fill="none" extrusionOk="0">
                  <a:moveTo>
                    <a:pt x="750" y="387"/>
                  </a:moveTo>
                  <a:cubicBezTo>
                    <a:pt x="750" y="387"/>
                    <a:pt x="108" y="297"/>
                    <a:pt x="1" y="0"/>
                  </a:cubicBezTo>
                </a:path>
              </a:pathLst>
            </a:custGeom>
            <a:noFill/>
            <a:ln w="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7361722" y="4434882"/>
              <a:ext cx="545476" cy="663981"/>
            </a:xfrm>
            <a:custGeom>
              <a:avLst/>
              <a:gdLst/>
              <a:ahLst/>
              <a:cxnLst/>
              <a:rect l="l" t="t" r="r" b="b"/>
              <a:pathLst>
                <a:path w="8347" h="10160" extrusionOk="0">
                  <a:moveTo>
                    <a:pt x="5572" y="1"/>
                  </a:moveTo>
                  <a:lnTo>
                    <a:pt x="0" y="1030"/>
                  </a:lnTo>
                  <a:lnTo>
                    <a:pt x="368" y="2856"/>
                  </a:lnTo>
                  <a:cubicBezTo>
                    <a:pt x="628" y="6864"/>
                    <a:pt x="2656" y="10160"/>
                    <a:pt x="4642" y="10160"/>
                  </a:cubicBezTo>
                  <a:cubicBezTo>
                    <a:pt x="5117" y="10160"/>
                    <a:pt x="5590" y="9972"/>
                    <a:pt x="6036" y="9560"/>
                  </a:cubicBezTo>
                  <a:cubicBezTo>
                    <a:pt x="8347" y="7425"/>
                    <a:pt x="5572" y="1"/>
                    <a:pt x="5572" y="1"/>
                  </a:cubicBezTo>
                  <a:close/>
                </a:path>
              </a:pathLst>
            </a:custGeom>
            <a:solidFill>
              <a:srgbClr val="502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6560400" y="4318228"/>
              <a:ext cx="580308" cy="330292"/>
            </a:xfrm>
            <a:custGeom>
              <a:avLst/>
              <a:gdLst/>
              <a:ahLst/>
              <a:cxnLst/>
              <a:rect l="l" t="t" r="r" b="b"/>
              <a:pathLst>
                <a:path w="8880" h="5054" extrusionOk="0">
                  <a:moveTo>
                    <a:pt x="542" y="1"/>
                  </a:moveTo>
                  <a:cubicBezTo>
                    <a:pt x="244" y="1"/>
                    <a:pt x="1" y="244"/>
                    <a:pt x="1" y="542"/>
                  </a:cubicBezTo>
                  <a:lnTo>
                    <a:pt x="1" y="4512"/>
                  </a:lnTo>
                  <a:cubicBezTo>
                    <a:pt x="1" y="4810"/>
                    <a:pt x="244" y="5053"/>
                    <a:pt x="542" y="5053"/>
                  </a:cubicBezTo>
                  <a:lnTo>
                    <a:pt x="8338" y="5053"/>
                  </a:lnTo>
                  <a:cubicBezTo>
                    <a:pt x="8636" y="5053"/>
                    <a:pt x="8879" y="4810"/>
                    <a:pt x="8879" y="4512"/>
                  </a:cubicBezTo>
                  <a:lnTo>
                    <a:pt x="8879" y="542"/>
                  </a:lnTo>
                  <a:cubicBezTo>
                    <a:pt x="8879" y="244"/>
                    <a:pt x="8636" y="1"/>
                    <a:pt x="83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6560400" y="4318162"/>
              <a:ext cx="580308" cy="70777"/>
            </a:xfrm>
            <a:custGeom>
              <a:avLst/>
              <a:gdLst/>
              <a:ahLst/>
              <a:cxnLst/>
              <a:rect l="l" t="t" r="r" b="b"/>
              <a:pathLst>
                <a:path w="8880" h="1083" extrusionOk="0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lnTo>
                    <a:pt x="1" y="1083"/>
                  </a:lnTo>
                  <a:cubicBezTo>
                    <a:pt x="1" y="785"/>
                    <a:pt x="244" y="541"/>
                    <a:pt x="542" y="541"/>
                  </a:cubicBezTo>
                  <a:lnTo>
                    <a:pt x="8338" y="541"/>
                  </a:lnTo>
                  <a:cubicBezTo>
                    <a:pt x="8636" y="541"/>
                    <a:pt x="8879" y="785"/>
                    <a:pt x="8879" y="1083"/>
                  </a:cubicBezTo>
                  <a:lnTo>
                    <a:pt x="8879" y="541"/>
                  </a:lnTo>
                  <a:cubicBezTo>
                    <a:pt x="8879" y="243"/>
                    <a:pt x="8636" y="0"/>
                    <a:pt x="8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7055100" y="4389005"/>
              <a:ext cx="46072" cy="46074"/>
            </a:xfrm>
            <a:custGeom>
              <a:avLst/>
              <a:gdLst/>
              <a:ahLst/>
              <a:cxnLst/>
              <a:rect l="l" t="t" r="r" b="b"/>
              <a:pathLst>
                <a:path w="705" h="705" fill="none" extrusionOk="0">
                  <a:moveTo>
                    <a:pt x="705" y="353"/>
                  </a:moveTo>
                  <a:cubicBezTo>
                    <a:pt x="705" y="547"/>
                    <a:pt x="547" y="704"/>
                    <a:pt x="352" y="704"/>
                  </a:cubicBezTo>
                  <a:cubicBezTo>
                    <a:pt x="158" y="704"/>
                    <a:pt x="0" y="547"/>
                    <a:pt x="0" y="353"/>
                  </a:cubicBezTo>
                  <a:cubicBezTo>
                    <a:pt x="0" y="159"/>
                    <a:pt x="158" y="0"/>
                    <a:pt x="352" y="0"/>
                  </a:cubicBezTo>
                  <a:cubicBezTo>
                    <a:pt x="547" y="0"/>
                    <a:pt x="705" y="159"/>
                    <a:pt x="705" y="353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7208084" y="4275030"/>
              <a:ext cx="763353" cy="870887"/>
            </a:xfrm>
            <a:custGeom>
              <a:avLst/>
              <a:gdLst/>
              <a:ahLst/>
              <a:cxnLst/>
              <a:rect l="l" t="t" r="r" b="b"/>
              <a:pathLst>
                <a:path w="11681" h="13326" extrusionOk="0">
                  <a:moveTo>
                    <a:pt x="2847" y="1"/>
                  </a:moveTo>
                  <a:lnTo>
                    <a:pt x="276" y="1333"/>
                  </a:lnTo>
                  <a:cubicBezTo>
                    <a:pt x="0" y="2363"/>
                    <a:pt x="1283" y="13326"/>
                    <a:pt x="5670" y="13326"/>
                  </a:cubicBezTo>
                  <a:cubicBezTo>
                    <a:pt x="5926" y="13326"/>
                    <a:pt x="6193" y="13289"/>
                    <a:pt x="6471" y="13209"/>
                  </a:cubicBezTo>
                  <a:cubicBezTo>
                    <a:pt x="11681" y="11727"/>
                    <a:pt x="7220" y="5123"/>
                    <a:pt x="5235" y="3215"/>
                  </a:cubicBezTo>
                  <a:cubicBezTo>
                    <a:pt x="3520" y="1565"/>
                    <a:pt x="2847" y="1"/>
                    <a:pt x="2847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7019680" y="3882131"/>
              <a:ext cx="301198" cy="199390"/>
            </a:xfrm>
            <a:custGeom>
              <a:avLst/>
              <a:gdLst/>
              <a:ahLst/>
              <a:cxnLst/>
              <a:rect l="l" t="t" r="r" b="b"/>
              <a:pathLst>
                <a:path w="4609" h="3051" extrusionOk="0">
                  <a:moveTo>
                    <a:pt x="1296" y="0"/>
                  </a:moveTo>
                  <a:cubicBezTo>
                    <a:pt x="591" y="0"/>
                    <a:pt x="0" y="84"/>
                    <a:pt x="89" y="344"/>
                  </a:cubicBezTo>
                  <a:cubicBezTo>
                    <a:pt x="224" y="741"/>
                    <a:pt x="873" y="1053"/>
                    <a:pt x="1587" y="1053"/>
                  </a:cubicBezTo>
                  <a:cubicBezTo>
                    <a:pt x="1693" y="1053"/>
                    <a:pt x="1801" y="1046"/>
                    <a:pt x="1909" y="1032"/>
                  </a:cubicBezTo>
                  <a:lnTo>
                    <a:pt x="2606" y="1009"/>
                  </a:lnTo>
                  <a:lnTo>
                    <a:pt x="3642" y="3051"/>
                  </a:lnTo>
                  <a:lnTo>
                    <a:pt x="4609" y="2573"/>
                  </a:lnTo>
                  <a:cubicBezTo>
                    <a:pt x="4609" y="2573"/>
                    <a:pt x="3817" y="237"/>
                    <a:pt x="2845" y="105"/>
                  </a:cubicBezTo>
                  <a:cubicBezTo>
                    <a:pt x="2426" y="48"/>
                    <a:pt x="1828" y="0"/>
                    <a:pt x="1296" y="0"/>
                  </a:cubicBezTo>
                  <a:close/>
                </a:path>
              </a:pathLst>
            </a:custGeom>
            <a:solidFill>
              <a:srgbClr val="502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6959297" y="3941994"/>
              <a:ext cx="538680" cy="458840"/>
            </a:xfrm>
            <a:custGeom>
              <a:avLst/>
              <a:gdLst/>
              <a:ahLst/>
              <a:cxnLst/>
              <a:rect l="l" t="t" r="r" b="b"/>
              <a:pathLst>
                <a:path w="8243" h="7021" extrusionOk="0">
                  <a:moveTo>
                    <a:pt x="5782" y="0"/>
                  </a:moveTo>
                  <a:cubicBezTo>
                    <a:pt x="5755" y="0"/>
                    <a:pt x="5726" y="3"/>
                    <a:pt x="5694" y="9"/>
                  </a:cubicBezTo>
                  <a:cubicBezTo>
                    <a:pt x="4958" y="145"/>
                    <a:pt x="3484" y="1703"/>
                    <a:pt x="3632" y="2233"/>
                  </a:cubicBezTo>
                  <a:cubicBezTo>
                    <a:pt x="3781" y="2760"/>
                    <a:pt x="4245" y="3433"/>
                    <a:pt x="4245" y="3433"/>
                  </a:cubicBezTo>
                  <a:lnTo>
                    <a:pt x="3475" y="4204"/>
                  </a:lnTo>
                  <a:cubicBezTo>
                    <a:pt x="3475" y="4204"/>
                    <a:pt x="2428" y="3269"/>
                    <a:pt x="1474" y="3269"/>
                  </a:cubicBezTo>
                  <a:cubicBezTo>
                    <a:pt x="1325" y="3269"/>
                    <a:pt x="1178" y="3291"/>
                    <a:pt x="1038" y="3344"/>
                  </a:cubicBezTo>
                  <a:cubicBezTo>
                    <a:pt x="0" y="3734"/>
                    <a:pt x="1589" y="4038"/>
                    <a:pt x="1846" y="4400"/>
                  </a:cubicBezTo>
                  <a:cubicBezTo>
                    <a:pt x="2105" y="4762"/>
                    <a:pt x="2792" y="6615"/>
                    <a:pt x="3674" y="6778"/>
                  </a:cubicBezTo>
                  <a:cubicBezTo>
                    <a:pt x="3947" y="6828"/>
                    <a:pt x="4336" y="6904"/>
                    <a:pt x="4744" y="6984"/>
                  </a:cubicBezTo>
                  <a:cubicBezTo>
                    <a:pt x="4872" y="7009"/>
                    <a:pt x="4998" y="7021"/>
                    <a:pt x="5123" y="7021"/>
                  </a:cubicBezTo>
                  <a:cubicBezTo>
                    <a:pt x="6043" y="7021"/>
                    <a:pt x="6861" y="6369"/>
                    <a:pt x="7035" y="5432"/>
                  </a:cubicBezTo>
                  <a:lnTo>
                    <a:pt x="7152" y="4808"/>
                  </a:lnTo>
                  <a:cubicBezTo>
                    <a:pt x="7152" y="4808"/>
                    <a:pt x="7869" y="3808"/>
                    <a:pt x="7940" y="3186"/>
                  </a:cubicBezTo>
                  <a:cubicBezTo>
                    <a:pt x="8013" y="2563"/>
                    <a:pt x="8243" y="1628"/>
                    <a:pt x="7762" y="1362"/>
                  </a:cubicBezTo>
                  <a:cubicBezTo>
                    <a:pt x="7394" y="1157"/>
                    <a:pt x="7199" y="1133"/>
                    <a:pt x="7129" y="1133"/>
                  </a:cubicBezTo>
                  <a:cubicBezTo>
                    <a:pt x="7108" y="1133"/>
                    <a:pt x="7098" y="1136"/>
                    <a:pt x="7098" y="1136"/>
                  </a:cubicBezTo>
                  <a:cubicBezTo>
                    <a:pt x="7098" y="1136"/>
                    <a:pt x="7004" y="352"/>
                    <a:pt x="6532" y="352"/>
                  </a:cubicBezTo>
                  <a:cubicBezTo>
                    <a:pt x="6501" y="352"/>
                    <a:pt x="6469" y="355"/>
                    <a:pt x="6436" y="362"/>
                  </a:cubicBezTo>
                  <a:lnTo>
                    <a:pt x="6158" y="425"/>
                  </a:lnTo>
                  <a:cubicBezTo>
                    <a:pt x="6158" y="425"/>
                    <a:pt x="6125" y="0"/>
                    <a:pt x="5782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7326956" y="4016169"/>
              <a:ext cx="114493" cy="222002"/>
            </a:xfrm>
            <a:custGeom>
              <a:avLst/>
              <a:gdLst/>
              <a:ahLst/>
              <a:cxnLst/>
              <a:rect l="l" t="t" r="r" b="b"/>
              <a:pathLst>
                <a:path w="1752" h="3397" fill="none" extrusionOk="0">
                  <a:moveTo>
                    <a:pt x="1474" y="1"/>
                  </a:moveTo>
                  <a:lnTo>
                    <a:pt x="54" y="1916"/>
                  </a:lnTo>
                  <a:cubicBezTo>
                    <a:pt x="54" y="1916"/>
                    <a:pt x="0" y="2945"/>
                    <a:pt x="252" y="3108"/>
                  </a:cubicBezTo>
                  <a:cubicBezTo>
                    <a:pt x="504" y="3271"/>
                    <a:pt x="939" y="3397"/>
                    <a:pt x="1010" y="3108"/>
                  </a:cubicBezTo>
                  <a:cubicBezTo>
                    <a:pt x="1082" y="2819"/>
                    <a:pt x="1173" y="2187"/>
                    <a:pt x="1173" y="2187"/>
                  </a:cubicBezTo>
                  <a:lnTo>
                    <a:pt x="1751" y="1520"/>
                  </a:lnTo>
                </a:path>
              </a:pathLst>
            </a:custGeom>
            <a:noFill/>
            <a:ln w="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7403546" y="4158964"/>
              <a:ext cx="22546" cy="35552"/>
            </a:xfrm>
            <a:custGeom>
              <a:avLst/>
              <a:gdLst/>
              <a:ahLst/>
              <a:cxnLst/>
              <a:rect l="l" t="t" r="r" b="b"/>
              <a:pathLst>
                <a:path w="345" h="544" fill="none" extrusionOk="0">
                  <a:moveTo>
                    <a:pt x="1" y="1"/>
                  </a:moveTo>
                  <a:lnTo>
                    <a:pt x="345" y="543"/>
                  </a:lnTo>
                </a:path>
              </a:pathLst>
            </a:custGeom>
            <a:noFill/>
            <a:ln w="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7250300" y="3969834"/>
              <a:ext cx="111552" cy="241935"/>
            </a:xfrm>
            <a:custGeom>
              <a:avLst/>
              <a:gdLst/>
              <a:ahLst/>
              <a:cxnLst/>
              <a:rect l="l" t="t" r="r" b="b"/>
              <a:pathLst>
                <a:path w="1707" h="3702" fill="none" extrusionOk="0">
                  <a:moveTo>
                    <a:pt x="1336" y="3701"/>
                  </a:moveTo>
                  <a:cubicBezTo>
                    <a:pt x="1336" y="3701"/>
                    <a:pt x="577" y="3634"/>
                    <a:pt x="343" y="3166"/>
                  </a:cubicBezTo>
                  <a:cubicBezTo>
                    <a:pt x="107" y="2697"/>
                    <a:pt x="1" y="1964"/>
                    <a:pt x="199" y="1707"/>
                  </a:cubicBezTo>
                  <a:cubicBezTo>
                    <a:pt x="398" y="1452"/>
                    <a:pt x="1707" y="1"/>
                    <a:pt x="1707" y="1"/>
                  </a:cubicBezTo>
                </a:path>
              </a:pathLst>
            </a:custGeom>
            <a:noFill/>
            <a:ln w="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7236773" y="4166414"/>
              <a:ext cx="44503" cy="28886"/>
            </a:xfrm>
            <a:custGeom>
              <a:avLst/>
              <a:gdLst/>
              <a:ahLst/>
              <a:cxnLst/>
              <a:rect l="l" t="t" r="r" b="b"/>
              <a:pathLst>
                <a:path w="681" h="442" fill="none" extrusionOk="0">
                  <a:moveTo>
                    <a:pt x="0" y="1"/>
                  </a:moveTo>
                  <a:cubicBezTo>
                    <a:pt x="0" y="1"/>
                    <a:pt x="322" y="441"/>
                    <a:pt x="681" y="336"/>
                  </a:cubicBezTo>
                </a:path>
              </a:pathLst>
            </a:custGeom>
            <a:noFill/>
            <a:ln w="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7186453" y="4216735"/>
              <a:ext cx="72538" cy="88487"/>
            </a:xfrm>
            <a:custGeom>
              <a:avLst/>
              <a:gdLst/>
              <a:ahLst/>
              <a:cxnLst/>
              <a:rect l="l" t="t" r="r" b="b"/>
              <a:pathLst>
                <a:path w="1110" h="1354" fill="none" extrusionOk="0">
                  <a:moveTo>
                    <a:pt x="1" y="0"/>
                  </a:moveTo>
                  <a:cubicBezTo>
                    <a:pt x="1" y="0"/>
                    <a:pt x="972" y="417"/>
                    <a:pt x="1110" y="1354"/>
                  </a:cubicBezTo>
                </a:path>
              </a:pathLst>
            </a:custGeom>
            <a:noFill/>
            <a:ln w="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7271212" y="4205103"/>
              <a:ext cx="38034" cy="100120"/>
            </a:xfrm>
            <a:custGeom>
              <a:avLst/>
              <a:gdLst/>
              <a:ahLst/>
              <a:cxnLst/>
              <a:rect l="l" t="t" r="r" b="b"/>
              <a:pathLst>
                <a:path w="582" h="1532" fill="none" extrusionOk="0">
                  <a:moveTo>
                    <a:pt x="275" y="1532"/>
                  </a:moveTo>
                  <a:cubicBezTo>
                    <a:pt x="275" y="1532"/>
                    <a:pt x="1" y="632"/>
                    <a:pt x="582" y="0"/>
                  </a:cubicBezTo>
                </a:path>
              </a:pathLst>
            </a:custGeom>
            <a:noFill/>
            <a:ln w="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7414721" y="4314633"/>
              <a:ext cx="65" cy="48426"/>
            </a:xfrm>
            <a:custGeom>
              <a:avLst/>
              <a:gdLst/>
              <a:ahLst/>
              <a:cxnLst/>
              <a:rect l="l" t="t" r="r" b="b"/>
              <a:pathLst>
                <a:path w="1" h="741" fill="none" extrusionOk="0">
                  <a:moveTo>
                    <a:pt x="0" y="1"/>
                  </a:moveTo>
                  <a:lnTo>
                    <a:pt x="0" y="741"/>
                  </a:lnTo>
                </a:path>
              </a:pathLst>
            </a:custGeom>
            <a:noFill/>
            <a:ln w="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6418199" y="3608369"/>
              <a:ext cx="735514" cy="226381"/>
            </a:xfrm>
            <a:custGeom>
              <a:avLst/>
              <a:gdLst/>
              <a:ahLst/>
              <a:cxnLst/>
              <a:rect l="l" t="t" r="r" b="b"/>
              <a:pathLst>
                <a:path w="11255" h="3464" extrusionOk="0">
                  <a:moveTo>
                    <a:pt x="3182" y="1"/>
                  </a:moveTo>
                  <a:cubicBezTo>
                    <a:pt x="3182" y="1"/>
                    <a:pt x="1750" y="609"/>
                    <a:pt x="1" y="1261"/>
                  </a:cubicBezTo>
                  <a:cubicBezTo>
                    <a:pt x="1027" y="2565"/>
                    <a:pt x="3166" y="3464"/>
                    <a:pt x="5641" y="3464"/>
                  </a:cubicBezTo>
                  <a:cubicBezTo>
                    <a:pt x="8099" y="3464"/>
                    <a:pt x="10224" y="2579"/>
                    <a:pt x="11254" y="1291"/>
                  </a:cubicBezTo>
                  <a:cubicBezTo>
                    <a:pt x="9466" y="626"/>
                    <a:pt x="7990" y="1"/>
                    <a:pt x="7990" y="1"/>
                  </a:cubicBezTo>
                  <a:lnTo>
                    <a:pt x="5587" y="10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6906886" y="3193577"/>
              <a:ext cx="125733" cy="146651"/>
            </a:xfrm>
            <a:custGeom>
              <a:avLst/>
              <a:gdLst/>
              <a:ahLst/>
              <a:cxnLst/>
              <a:rect l="l" t="t" r="r" b="b"/>
              <a:pathLst>
                <a:path w="1924" h="2244" extrusionOk="0">
                  <a:moveTo>
                    <a:pt x="1209" y="1"/>
                  </a:moveTo>
                  <a:cubicBezTo>
                    <a:pt x="855" y="1"/>
                    <a:pt x="459" y="327"/>
                    <a:pt x="251" y="824"/>
                  </a:cubicBezTo>
                  <a:cubicBezTo>
                    <a:pt x="0" y="1420"/>
                    <a:pt x="117" y="2037"/>
                    <a:pt x="510" y="2203"/>
                  </a:cubicBezTo>
                  <a:cubicBezTo>
                    <a:pt x="576" y="2230"/>
                    <a:pt x="645" y="2243"/>
                    <a:pt x="716" y="2243"/>
                  </a:cubicBezTo>
                  <a:cubicBezTo>
                    <a:pt x="1070" y="2243"/>
                    <a:pt x="1465" y="1918"/>
                    <a:pt x="1674" y="1420"/>
                  </a:cubicBezTo>
                  <a:cubicBezTo>
                    <a:pt x="1923" y="824"/>
                    <a:pt x="1807" y="206"/>
                    <a:pt x="1415" y="41"/>
                  </a:cubicBezTo>
                  <a:cubicBezTo>
                    <a:pt x="1349" y="14"/>
                    <a:pt x="1280" y="1"/>
                    <a:pt x="120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6946946" y="3232069"/>
              <a:ext cx="55221" cy="61105"/>
            </a:xfrm>
            <a:custGeom>
              <a:avLst/>
              <a:gdLst/>
              <a:ahLst/>
              <a:cxnLst/>
              <a:rect l="l" t="t" r="r" b="b"/>
              <a:pathLst>
                <a:path w="845" h="935" fill="none" extrusionOk="0">
                  <a:moveTo>
                    <a:pt x="845" y="1"/>
                  </a:moveTo>
                  <a:cubicBezTo>
                    <a:pt x="601" y="47"/>
                    <a:pt x="120" y="229"/>
                    <a:pt x="1" y="935"/>
                  </a:cubicBezTo>
                </a:path>
              </a:pathLst>
            </a:custGeom>
            <a:noFill/>
            <a:ln w="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6550467" y="3193577"/>
              <a:ext cx="125799" cy="146651"/>
            </a:xfrm>
            <a:custGeom>
              <a:avLst/>
              <a:gdLst/>
              <a:ahLst/>
              <a:cxnLst/>
              <a:rect l="l" t="t" r="r" b="b"/>
              <a:pathLst>
                <a:path w="1925" h="2244" extrusionOk="0">
                  <a:moveTo>
                    <a:pt x="716" y="1"/>
                  </a:moveTo>
                  <a:cubicBezTo>
                    <a:pt x="645" y="1"/>
                    <a:pt x="576" y="14"/>
                    <a:pt x="510" y="41"/>
                  </a:cubicBezTo>
                  <a:cubicBezTo>
                    <a:pt x="117" y="206"/>
                    <a:pt x="0" y="824"/>
                    <a:pt x="251" y="1420"/>
                  </a:cubicBezTo>
                  <a:cubicBezTo>
                    <a:pt x="459" y="1918"/>
                    <a:pt x="855" y="2243"/>
                    <a:pt x="1209" y="2243"/>
                  </a:cubicBezTo>
                  <a:cubicBezTo>
                    <a:pt x="1280" y="2243"/>
                    <a:pt x="1349" y="2230"/>
                    <a:pt x="1415" y="2203"/>
                  </a:cubicBezTo>
                  <a:cubicBezTo>
                    <a:pt x="1807" y="2037"/>
                    <a:pt x="1925" y="1420"/>
                    <a:pt x="1674" y="824"/>
                  </a:cubicBezTo>
                  <a:cubicBezTo>
                    <a:pt x="1465" y="327"/>
                    <a:pt x="1070" y="1"/>
                    <a:pt x="716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6580986" y="3232069"/>
              <a:ext cx="55155" cy="61105"/>
            </a:xfrm>
            <a:custGeom>
              <a:avLst/>
              <a:gdLst/>
              <a:ahLst/>
              <a:cxnLst/>
              <a:rect l="l" t="t" r="r" b="b"/>
              <a:pathLst>
                <a:path w="844" h="935" fill="none" extrusionOk="0">
                  <a:moveTo>
                    <a:pt x="0" y="1"/>
                  </a:moveTo>
                  <a:cubicBezTo>
                    <a:pt x="243" y="47"/>
                    <a:pt x="725" y="229"/>
                    <a:pt x="844" y="935"/>
                  </a:cubicBezTo>
                </a:path>
              </a:pathLst>
            </a:custGeom>
            <a:noFill/>
            <a:ln w="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6626339" y="3354148"/>
              <a:ext cx="316163" cy="336761"/>
            </a:xfrm>
            <a:custGeom>
              <a:avLst/>
              <a:gdLst/>
              <a:ahLst/>
              <a:cxnLst/>
              <a:rect l="l" t="t" r="r" b="b"/>
              <a:pathLst>
                <a:path w="4838" h="5153" extrusionOk="0">
                  <a:moveTo>
                    <a:pt x="322" y="1"/>
                  </a:moveTo>
                  <a:lnTo>
                    <a:pt x="0" y="5152"/>
                  </a:lnTo>
                  <a:lnTo>
                    <a:pt x="4837" y="5152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6643264" y="3354148"/>
              <a:ext cx="295905" cy="237752"/>
            </a:xfrm>
            <a:custGeom>
              <a:avLst/>
              <a:gdLst/>
              <a:ahLst/>
              <a:cxnLst/>
              <a:rect l="l" t="t" r="r" b="b"/>
              <a:pathLst>
                <a:path w="4528" h="3638" extrusionOk="0">
                  <a:moveTo>
                    <a:pt x="66" y="1"/>
                  </a:moveTo>
                  <a:lnTo>
                    <a:pt x="0" y="1043"/>
                  </a:lnTo>
                  <a:cubicBezTo>
                    <a:pt x="377" y="1673"/>
                    <a:pt x="1755" y="3638"/>
                    <a:pt x="4306" y="3638"/>
                  </a:cubicBezTo>
                  <a:cubicBezTo>
                    <a:pt x="4379" y="3638"/>
                    <a:pt x="4453" y="3636"/>
                    <a:pt x="4528" y="3633"/>
                  </a:cubicBezTo>
                  <a:lnTo>
                    <a:pt x="4399" y="1"/>
                  </a:lnTo>
                  <a:close/>
                </a:path>
              </a:pathLst>
            </a:custGeom>
            <a:solidFill>
              <a:srgbClr val="502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6612092" y="3107115"/>
              <a:ext cx="353936" cy="425837"/>
            </a:xfrm>
            <a:custGeom>
              <a:avLst/>
              <a:gdLst/>
              <a:ahLst/>
              <a:cxnLst/>
              <a:rect l="l" t="t" r="r" b="b"/>
              <a:pathLst>
                <a:path w="5416" h="6516" extrusionOk="0">
                  <a:moveTo>
                    <a:pt x="2535" y="0"/>
                  </a:moveTo>
                  <a:cubicBezTo>
                    <a:pt x="2199" y="1370"/>
                    <a:pt x="168" y="1444"/>
                    <a:pt x="160" y="1444"/>
                  </a:cubicBezTo>
                  <a:cubicBezTo>
                    <a:pt x="58" y="1845"/>
                    <a:pt x="0" y="2276"/>
                    <a:pt x="0" y="2727"/>
                  </a:cubicBezTo>
                  <a:cubicBezTo>
                    <a:pt x="0" y="4819"/>
                    <a:pt x="1213" y="6516"/>
                    <a:pt x="2709" y="6516"/>
                  </a:cubicBezTo>
                  <a:cubicBezTo>
                    <a:pt x="4203" y="6516"/>
                    <a:pt x="5416" y="4819"/>
                    <a:pt x="5416" y="2727"/>
                  </a:cubicBezTo>
                  <a:cubicBezTo>
                    <a:pt x="5416" y="2276"/>
                    <a:pt x="5359" y="1845"/>
                    <a:pt x="5255" y="1444"/>
                  </a:cubicBezTo>
                  <a:cubicBezTo>
                    <a:pt x="5138" y="1460"/>
                    <a:pt x="5025" y="1467"/>
                    <a:pt x="4915" y="1467"/>
                  </a:cubicBezTo>
                  <a:cubicBezTo>
                    <a:pt x="3336" y="1467"/>
                    <a:pt x="2535" y="0"/>
                    <a:pt x="2535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6763182" y="3359507"/>
              <a:ext cx="47248" cy="24769"/>
            </a:xfrm>
            <a:custGeom>
              <a:avLst/>
              <a:gdLst/>
              <a:ahLst/>
              <a:cxnLst/>
              <a:rect l="l" t="t" r="r" b="b"/>
              <a:pathLst>
                <a:path w="723" h="379" fill="none" extrusionOk="0">
                  <a:moveTo>
                    <a:pt x="1" y="0"/>
                  </a:moveTo>
                  <a:cubicBezTo>
                    <a:pt x="1" y="0"/>
                    <a:pt x="254" y="378"/>
                    <a:pt x="723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6853691" y="3276770"/>
              <a:ext cx="22154" cy="22154"/>
            </a:xfrm>
            <a:custGeom>
              <a:avLst/>
              <a:gdLst/>
              <a:ahLst/>
              <a:cxnLst/>
              <a:rect l="l" t="t" r="r" b="b"/>
              <a:pathLst>
                <a:path w="339" h="339" extrusionOk="0">
                  <a:moveTo>
                    <a:pt x="169" y="0"/>
                  </a:moveTo>
                  <a:cubicBezTo>
                    <a:pt x="76" y="0"/>
                    <a:pt x="0" y="76"/>
                    <a:pt x="0" y="169"/>
                  </a:cubicBezTo>
                  <a:cubicBezTo>
                    <a:pt x="0" y="263"/>
                    <a:pt x="76" y="338"/>
                    <a:pt x="169" y="338"/>
                  </a:cubicBezTo>
                  <a:cubicBezTo>
                    <a:pt x="263" y="338"/>
                    <a:pt x="338" y="263"/>
                    <a:pt x="338" y="169"/>
                  </a:cubicBezTo>
                  <a:cubicBezTo>
                    <a:pt x="338" y="76"/>
                    <a:pt x="263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6703909" y="3276770"/>
              <a:ext cx="22154" cy="22154"/>
            </a:xfrm>
            <a:custGeom>
              <a:avLst/>
              <a:gdLst/>
              <a:ahLst/>
              <a:cxnLst/>
              <a:rect l="l" t="t" r="r" b="b"/>
              <a:pathLst>
                <a:path w="339" h="339" extrusionOk="0">
                  <a:moveTo>
                    <a:pt x="169" y="0"/>
                  </a:moveTo>
                  <a:cubicBezTo>
                    <a:pt x="76" y="0"/>
                    <a:pt x="0" y="76"/>
                    <a:pt x="0" y="169"/>
                  </a:cubicBezTo>
                  <a:cubicBezTo>
                    <a:pt x="0" y="263"/>
                    <a:pt x="76" y="338"/>
                    <a:pt x="169" y="338"/>
                  </a:cubicBezTo>
                  <a:cubicBezTo>
                    <a:pt x="263" y="338"/>
                    <a:pt x="338" y="263"/>
                    <a:pt x="338" y="169"/>
                  </a:cubicBezTo>
                  <a:cubicBezTo>
                    <a:pt x="338" y="76"/>
                    <a:pt x="263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6745395" y="3410153"/>
              <a:ext cx="82800" cy="28375"/>
            </a:xfrm>
            <a:custGeom>
              <a:avLst/>
              <a:gdLst/>
              <a:ahLst/>
              <a:cxnLst/>
              <a:rect l="l" t="t" r="r" b="b"/>
              <a:pathLst>
                <a:path w="723" h="108" fill="none" extrusionOk="0">
                  <a:moveTo>
                    <a:pt x="1" y="1"/>
                  </a:moveTo>
                  <a:cubicBezTo>
                    <a:pt x="1" y="1"/>
                    <a:pt x="416" y="107"/>
                    <a:pt x="723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6678357" y="3217953"/>
              <a:ext cx="73192" cy="28363"/>
            </a:xfrm>
            <a:custGeom>
              <a:avLst/>
              <a:gdLst/>
              <a:ahLst/>
              <a:cxnLst/>
              <a:rect l="l" t="t" r="r" b="b"/>
              <a:pathLst>
                <a:path w="1120" h="434" fill="none" extrusionOk="0">
                  <a:moveTo>
                    <a:pt x="0" y="433"/>
                  </a:moveTo>
                  <a:cubicBezTo>
                    <a:pt x="0" y="433"/>
                    <a:pt x="507" y="0"/>
                    <a:pt x="1119" y="433"/>
                  </a:cubicBezTo>
                </a:path>
              </a:pathLst>
            </a:custGeom>
            <a:noFill/>
            <a:ln w="8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6828205" y="3217953"/>
              <a:ext cx="73127" cy="28363"/>
            </a:xfrm>
            <a:custGeom>
              <a:avLst/>
              <a:gdLst/>
              <a:ahLst/>
              <a:cxnLst/>
              <a:rect l="l" t="t" r="r" b="b"/>
              <a:pathLst>
                <a:path w="1119" h="434" fill="none" extrusionOk="0">
                  <a:moveTo>
                    <a:pt x="0" y="433"/>
                  </a:moveTo>
                  <a:cubicBezTo>
                    <a:pt x="0" y="433"/>
                    <a:pt x="506" y="0"/>
                    <a:pt x="1118" y="433"/>
                  </a:cubicBezTo>
                </a:path>
              </a:pathLst>
            </a:custGeom>
            <a:noFill/>
            <a:ln w="8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7195929" y="3470018"/>
              <a:ext cx="437714" cy="419890"/>
            </a:xfrm>
            <a:custGeom>
              <a:avLst/>
              <a:gdLst/>
              <a:ahLst/>
              <a:cxnLst/>
              <a:rect l="l" t="t" r="r" b="b"/>
              <a:pathLst>
                <a:path w="6698" h="6425" extrusionOk="0">
                  <a:moveTo>
                    <a:pt x="1193" y="1"/>
                  </a:moveTo>
                  <a:cubicBezTo>
                    <a:pt x="538" y="1"/>
                    <a:pt x="1" y="537"/>
                    <a:pt x="1" y="1193"/>
                  </a:cubicBezTo>
                  <a:lnTo>
                    <a:pt x="1" y="4167"/>
                  </a:lnTo>
                  <a:cubicBezTo>
                    <a:pt x="1" y="4822"/>
                    <a:pt x="536" y="5358"/>
                    <a:pt x="1193" y="5358"/>
                  </a:cubicBezTo>
                  <a:lnTo>
                    <a:pt x="1990" y="5358"/>
                  </a:lnTo>
                  <a:lnTo>
                    <a:pt x="1990" y="6120"/>
                  </a:lnTo>
                  <a:cubicBezTo>
                    <a:pt x="1990" y="6304"/>
                    <a:pt x="2140" y="6424"/>
                    <a:pt x="2296" y="6424"/>
                  </a:cubicBezTo>
                  <a:cubicBezTo>
                    <a:pt x="2375" y="6424"/>
                    <a:pt x="2456" y="6393"/>
                    <a:pt x="2520" y="6324"/>
                  </a:cubicBezTo>
                  <a:lnTo>
                    <a:pt x="3390" y="5360"/>
                  </a:lnTo>
                  <a:lnTo>
                    <a:pt x="5507" y="5360"/>
                  </a:lnTo>
                  <a:cubicBezTo>
                    <a:pt x="6161" y="5360"/>
                    <a:pt x="6697" y="4825"/>
                    <a:pt x="6697" y="4170"/>
                  </a:cubicBezTo>
                  <a:lnTo>
                    <a:pt x="6697" y="1194"/>
                  </a:lnTo>
                  <a:cubicBezTo>
                    <a:pt x="6697" y="537"/>
                    <a:pt x="6162" y="1"/>
                    <a:pt x="5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7282649" y="3520927"/>
              <a:ext cx="247154" cy="246967"/>
            </a:xfrm>
            <a:custGeom>
              <a:avLst/>
              <a:gdLst/>
              <a:ahLst/>
              <a:cxnLst/>
              <a:rect l="l" t="t" r="r" b="b"/>
              <a:pathLst>
                <a:path w="3782" h="3779" extrusionOk="0">
                  <a:moveTo>
                    <a:pt x="3565" y="212"/>
                  </a:moveTo>
                  <a:lnTo>
                    <a:pt x="3565" y="218"/>
                  </a:lnTo>
                  <a:lnTo>
                    <a:pt x="3565" y="2147"/>
                  </a:lnTo>
                  <a:lnTo>
                    <a:pt x="3006" y="1512"/>
                  </a:lnTo>
                  <a:cubicBezTo>
                    <a:pt x="2985" y="1490"/>
                    <a:pt x="2958" y="1477"/>
                    <a:pt x="2929" y="1475"/>
                  </a:cubicBezTo>
                  <a:cubicBezTo>
                    <a:pt x="2927" y="1475"/>
                    <a:pt x="2925" y="1475"/>
                    <a:pt x="2924" y="1475"/>
                  </a:cubicBezTo>
                  <a:cubicBezTo>
                    <a:pt x="2893" y="1475"/>
                    <a:pt x="2868" y="1488"/>
                    <a:pt x="2849" y="1508"/>
                  </a:cubicBezTo>
                  <a:lnTo>
                    <a:pt x="2288" y="2076"/>
                  </a:lnTo>
                  <a:lnTo>
                    <a:pt x="1677" y="1438"/>
                  </a:lnTo>
                  <a:cubicBezTo>
                    <a:pt x="1656" y="1416"/>
                    <a:pt x="1628" y="1405"/>
                    <a:pt x="1599" y="1405"/>
                  </a:cubicBezTo>
                  <a:cubicBezTo>
                    <a:pt x="1574" y="1405"/>
                    <a:pt x="1550" y="1413"/>
                    <a:pt x="1531" y="1429"/>
                  </a:cubicBezTo>
                  <a:lnTo>
                    <a:pt x="219" y="2513"/>
                  </a:lnTo>
                  <a:lnTo>
                    <a:pt x="219" y="212"/>
                  </a:lnTo>
                  <a:close/>
                  <a:moveTo>
                    <a:pt x="1588" y="1665"/>
                  </a:moveTo>
                  <a:lnTo>
                    <a:pt x="2131" y="2230"/>
                  </a:lnTo>
                  <a:lnTo>
                    <a:pt x="1752" y="2587"/>
                  </a:lnTo>
                  <a:cubicBezTo>
                    <a:pt x="1709" y="2629"/>
                    <a:pt x="1706" y="2697"/>
                    <a:pt x="1747" y="2741"/>
                  </a:cubicBezTo>
                  <a:cubicBezTo>
                    <a:pt x="1769" y="2763"/>
                    <a:pt x="1797" y="2774"/>
                    <a:pt x="1827" y="2774"/>
                  </a:cubicBezTo>
                  <a:cubicBezTo>
                    <a:pt x="1854" y="2774"/>
                    <a:pt x="1881" y="2765"/>
                    <a:pt x="1901" y="2746"/>
                  </a:cubicBezTo>
                  <a:lnTo>
                    <a:pt x="2361" y="2311"/>
                  </a:lnTo>
                  <a:cubicBezTo>
                    <a:pt x="2361" y="2311"/>
                    <a:pt x="2361" y="2310"/>
                    <a:pt x="2362" y="2310"/>
                  </a:cubicBezTo>
                  <a:cubicBezTo>
                    <a:pt x="2365" y="2310"/>
                    <a:pt x="2365" y="2310"/>
                    <a:pt x="2365" y="2308"/>
                  </a:cubicBezTo>
                  <a:lnTo>
                    <a:pt x="2921" y="1741"/>
                  </a:lnTo>
                  <a:lnTo>
                    <a:pt x="3563" y="2471"/>
                  </a:lnTo>
                  <a:lnTo>
                    <a:pt x="3563" y="3562"/>
                  </a:lnTo>
                  <a:lnTo>
                    <a:pt x="217" y="3562"/>
                  </a:lnTo>
                  <a:lnTo>
                    <a:pt x="217" y="2799"/>
                  </a:lnTo>
                  <a:lnTo>
                    <a:pt x="1588" y="1665"/>
                  </a:lnTo>
                  <a:close/>
                  <a:moveTo>
                    <a:pt x="107" y="0"/>
                  </a:moveTo>
                  <a:cubicBezTo>
                    <a:pt x="48" y="0"/>
                    <a:pt x="1" y="49"/>
                    <a:pt x="1" y="108"/>
                  </a:cubicBezTo>
                  <a:lnTo>
                    <a:pt x="1" y="3672"/>
                  </a:lnTo>
                  <a:cubicBezTo>
                    <a:pt x="1" y="3731"/>
                    <a:pt x="48" y="3779"/>
                    <a:pt x="107" y="3779"/>
                  </a:cubicBezTo>
                  <a:lnTo>
                    <a:pt x="3671" y="3779"/>
                  </a:lnTo>
                  <a:cubicBezTo>
                    <a:pt x="3731" y="3779"/>
                    <a:pt x="3778" y="3731"/>
                    <a:pt x="3778" y="3672"/>
                  </a:cubicBezTo>
                  <a:lnTo>
                    <a:pt x="3778" y="108"/>
                  </a:lnTo>
                  <a:cubicBezTo>
                    <a:pt x="3781" y="49"/>
                    <a:pt x="3732" y="0"/>
                    <a:pt x="3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7325192" y="3549290"/>
              <a:ext cx="63716" cy="63719"/>
            </a:xfrm>
            <a:custGeom>
              <a:avLst/>
              <a:gdLst/>
              <a:ahLst/>
              <a:cxnLst/>
              <a:rect l="l" t="t" r="r" b="b"/>
              <a:pathLst>
                <a:path w="975" h="975" extrusionOk="0">
                  <a:moveTo>
                    <a:pt x="487" y="217"/>
                  </a:moveTo>
                  <a:cubicBezTo>
                    <a:pt x="638" y="217"/>
                    <a:pt x="758" y="338"/>
                    <a:pt x="758" y="487"/>
                  </a:cubicBezTo>
                  <a:cubicBezTo>
                    <a:pt x="758" y="638"/>
                    <a:pt x="635" y="758"/>
                    <a:pt x="487" y="758"/>
                  </a:cubicBezTo>
                  <a:cubicBezTo>
                    <a:pt x="337" y="758"/>
                    <a:pt x="217" y="635"/>
                    <a:pt x="217" y="487"/>
                  </a:cubicBezTo>
                  <a:cubicBezTo>
                    <a:pt x="217" y="337"/>
                    <a:pt x="337" y="217"/>
                    <a:pt x="487" y="217"/>
                  </a:cubicBezTo>
                  <a:close/>
                  <a:moveTo>
                    <a:pt x="487" y="0"/>
                  </a:moveTo>
                  <a:cubicBezTo>
                    <a:pt x="218" y="0"/>
                    <a:pt x="1" y="218"/>
                    <a:pt x="1" y="488"/>
                  </a:cubicBezTo>
                  <a:cubicBezTo>
                    <a:pt x="1" y="757"/>
                    <a:pt x="218" y="974"/>
                    <a:pt x="487" y="974"/>
                  </a:cubicBezTo>
                  <a:cubicBezTo>
                    <a:pt x="757" y="974"/>
                    <a:pt x="975" y="757"/>
                    <a:pt x="975" y="488"/>
                  </a:cubicBezTo>
                  <a:cubicBezTo>
                    <a:pt x="975" y="218"/>
                    <a:pt x="757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6775525" y="3173750"/>
              <a:ext cx="22553" cy="27110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5487426" y="4400818"/>
              <a:ext cx="1340786" cy="942841"/>
            </a:xfrm>
            <a:custGeom>
              <a:avLst/>
              <a:gdLst/>
              <a:ahLst/>
              <a:cxnLst/>
              <a:rect l="l" t="t" r="r" b="b"/>
              <a:pathLst>
                <a:path w="20517" h="14427" extrusionOk="0">
                  <a:moveTo>
                    <a:pt x="15671" y="1"/>
                  </a:moveTo>
                  <a:cubicBezTo>
                    <a:pt x="15389" y="1"/>
                    <a:pt x="15121" y="115"/>
                    <a:pt x="14925" y="318"/>
                  </a:cubicBezTo>
                  <a:lnTo>
                    <a:pt x="12578" y="2781"/>
                  </a:lnTo>
                  <a:lnTo>
                    <a:pt x="10160" y="4475"/>
                  </a:lnTo>
                  <a:lnTo>
                    <a:pt x="10575" y="1553"/>
                  </a:lnTo>
                  <a:cubicBezTo>
                    <a:pt x="10575" y="1552"/>
                    <a:pt x="6430" y="509"/>
                    <a:pt x="5348" y="509"/>
                  </a:cubicBezTo>
                  <a:cubicBezTo>
                    <a:pt x="5301" y="509"/>
                    <a:pt x="5260" y="511"/>
                    <a:pt x="5225" y="515"/>
                  </a:cubicBezTo>
                  <a:cubicBezTo>
                    <a:pt x="5225" y="515"/>
                    <a:pt x="1" y="9853"/>
                    <a:pt x="4187" y="13606"/>
                  </a:cubicBezTo>
                  <a:cubicBezTo>
                    <a:pt x="4829" y="14180"/>
                    <a:pt x="5500" y="14426"/>
                    <a:pt x="6178" y="14426"/>
                  </a:cubicBezTo>
                  <a:cubicBezTo>
                    <a:pt x="9923" y="14426"/>
                    <a:pt x="13863" y="6920"/>
                    <a:pt x="13985" y="5972"/>
                  </a:cubicBezTo>
                  <a:cubicBezTo>
                    <a:pt x="13985" y="5972"/>
                    <a:pt x="14346" y="6032"/>
                    <a:pt x="14771" y="6032"/>
                  </a:cubicBezTo>
                  <a:cubicBezTo>
                    <a:pt x="15251" y="6032"/>
                    <a:pt x="15813" y="5956"/>
                    <a:pt x="16023" y="5630"/>
                  </a:cubicBezTo>
                  <a:cubicBezTo>
                    <a:pt x="16023" y="5630"/>
                    <a:pt x="17496" y="6141"/>
                    <a:pt x="18153" y="6141"/>
                  </a:cubicBezTo>
                  <a:cubicBezTo>
                    <a:pt x="18277" y="6141"/>
                    <a:pt x="18371" y="6123"/>
                    <a:pt x="18422" y="6081"/>
                  </a:cubicBezTo>
                  <a:cubicBezTo>
                    <a:pt x="18747" y="5809"/>
                    <a:pt x="16636" y="4619"/>
                    <a:pt x="16636" y="4619"/>
                  </a:cubicBezTo>
                  <a:lnTo>
                    <a:pt x="16636" y="4619"/>
                  </a:lnTo>
                  <a:cubicBezTo>
                    <a:pt x="16636" y="4619"/>
                    <a:pt x="18068" y="4977"/>
                    <a:pt x="18892" y="4977"/>
                  </a:cubicBezTo>
                  <a:cubicBezTo>
                    <a:pt x="19193" y="4977"/>
                    <a:pt x="19412" y="4929"/>
                    <a:pt x="19451" y="4798"/>
                  </a:cubicBezTo>
                  <a:cubicBezTo>
                    <a:pt x="19583" y="4356"/>
                    <a:pt x="18585" y="3986"/>
                    <a:pt x="18585" y="3986"/>
                  </a:cubicBezTo>
                  <a:lnTo>
                    <a:pt x="18585" y="3986"/>
                  </a:lnTo>
                  <a:cubicBezTo>
                    <a:pt x="18585" y="3986"/>
                    <a:pt x="18970" y="4040"/>
                    <a:pt x="19379" y="4040"/>
                  </a:cubicBezTo>
                  <a:cubicBezTo>
                    <a:pt x="19787" y="4040"/>
                    <a:pt x="20219" y="3986"/>
                    <a:pt x="20318" y="3769"/>
                  </a:cubicBezTo>
                  <a:cubicBezTo>
                    <a:pt x="20517" y="3336"/>
                    <a:pt x="19541" y="3228"/>
                    <a:pt x="18966" y="2904"/>
                  </a:cubicBezTo>
                  <a:cubicBezTo>
                    <a:pt x="18387" y="2580"/>
                    <a:pt x="16891" y="1587"/>
                    <a:pt x="16169" y="1515"/>
                  </a:cubicBezTo>
                  <a:cubicBezTo>
                    <a:pt x="16169" y="1515"/>
                    <a:pt x="16926" y="1301"/>
                    <a:pt x="17785" y="1301"/>
                  </a:cubicBezTo>
                  <a:cubicBezTo>
                    <a:pt x="18098" y="1301"/>
                    <a:pt x="18424" y="1329"/>
                    <a:pt x="18732" y="1406"/>
                  </a:cubicBezTo>
                  <a:cubicBezTo>
                    <a:pt x="18732" y="1406"/>
                    <a:pt x="19145" y="1517"/>
                    <a:pt x="19533" y="1517"/>
                  </a:cubicBezTo>
                  <a:cubicBezTo>
                    <a:pt x="19751" y="1517"/>
                    <a:pt x="19961" y="1482"/>
                    <a:pt x="20084" y="1372"/>
                  </a:cubicBezTo>
                  <a:cubicBezTo>
                    <a:pt x="20428" y="1064"/>
                    <a:pt x="18461" y="1"/>
                    <a:pt x="16763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5588515" y="4434098"/>
              <a:ext cx="599390" cy="729334"/>
            </a:xfrm>
            <a:custGeom>
              <a:avLst/>
              <a:gdLst/>
              <a:ahLst/>
              <a:cxnLst/>
              <a:rect l="l" t="t" r="r" b="b"/>
              <a:pathLst>
                <a:path w="9172" h="11160" extrusionOk="0">
                  <a:moveTo>
                    <a:pt x="3944" y="1"/>
                  </a:moveTo>
                  <a:cubicBezTo>
                    <a:pt x="3897" y="1"/>
                    <a:pt x="3856" y="3"/>
                    <a:pt x="3821" y="7"/>
                  </a:cubicBezTo>
                  <a:cubicBezTo>
                    <a:pt x="3821" y="7"/>
                    <a:pt x="1" y="6834"/>
                    <a:pt x="1511" y="11159"/>
                  </a:cubicBezTo>
                  <a:cubicBezTo>
                    <a:pt x="1427" y="6822"/>
                    <a:pt x="8756" y="3965"/>
                    <a:pt x="8756" y="3965"/>
                  </a:cubicBezTo>
                  <a:lnTo>
                    <a:pt x="9171" y="1043"/>
                  </a:lnTo>
                  <a:cubicBezTo>
                    <a:pt x="9171" y="1043"/>
                    <a:pt x="5026" y="1"/>
                    <a:pt x="3944" y="1"/>
                  </a:cubicBezTo>
                  <a:close/>
                </a:path>
              </a:pathLst>
            </a:custGeom>
            <a:solidFill>
              <a:srgbClr val="502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">
            <a:hlinkClick r:id="" action="ppaction://hlinkshowjump?jump=firstslide"/>
          </p:cNvPr>
          <p:cNvSpPr/>
          <p:nvPr/>
        </p:nvSpPr>
        <p:spPr>
          <a:xfrm>
            <a:off x="8502585" y="284590"/>
            <a:ext cx="257920" cy="252623"/>
          </a:xfrm>
          <a:custGeom>
            <a:avLst/>
            <a:gdLst/>
            <a:ahLst/>
            <a:cxnLst/>
            <a:rect l="l" t="t" r="r" b="b"/>
            <a:pathLst>
              <a:path w="12323" h="12067" extrusionOk="0">
                <a:moveTo>
                  <a:pt x="6165" y="705"/>
                </a:moveTo>
                <a:cubicBezTo>
                  <a:pt x="6180" y="705"/>
                  <a:pt x="6194" y="706"/>
                  <a:pt x="6209" y="708"/>
                </a:cubicBezTo>
                <a:cubicBezTo>
                  <a:pt x="6303" y="718"/>
                  <a:pt x="6388" y="763"/>
                  <a:pt x="6453" y="829"/>
                </a:cubicBezTo>
                <a:lnTo>
                  <a:pt x="11384" y="5744"/>
                </a:lnTo>
                <a:lnTo>
                  <a:pt x="11387" y="5746"/>
                </a:lnTo>
                <a:cubicBezTo>
                  <a:pt x="11543" y="5902"/>
                  <a:pt x="11543" y="6158"/>
                  <a:pt x="11387" y="6315"/>
                </a:cubicBezTo>
                <a:cubicBezTo>
                  <a:pt x="11310" y="6392"/>
                  <a:pt x="11209" y="6434"/>
                  <a:pt x="11101" y="6434"/>
                </a:cubicBezTo>
                <a:lnTo>
                  <a:pt x="10563" y="6434"/>
                </a:lnTo>
                <a:cubicBezTo>
                  <a:pt x="10367" y="6434"/>
                  <a:pt x="10209" y="6592"/>
                  <a:pt x="10209" y="6789"/>
                </a:cubicBezTo>
                <a:lnTo>
                  <a:pt x="10209" y="10762"/>
                </a:lnTo>
                <a:cubicBezTo>
                  <a:pt x="10209" y="11090"/>
                  <a:pt x="9943" y="11357"/>
                  <a:pt x="9614" y="11357"/>
                </a:cubicBezTo>
                <a:lnTo>
                  <a:pt x="8032" y="11357"/>
                </a:lnTo>
                <a:lnTo>
                  <a:pt x="8032" y="8872"/>
                </a:lnTo>
                <a:cubicBezTo>
                  <a:pt x="8032" y="8154"/>
                  <a:pt x="7448" y="7570"/>
                  <a:pt x="6729" y="7570"/>
                </a:cubicBezTo>
                <a:lnTo>
                  <a:pt x="5596" y="7570"/>
                </a:lnTo>
                <a:cubicBezTo>
                  <a:pt x="4876" y="7570"/>
                  <a:pt x="4293" y="8154"/>
                  <a:pt x="4293" y="8872"/>
                </a:cubicBezTo>
                <a:lnTo>
                  <a:pt x="4293" y="11357"/>
                </a:lnTo>
                <a:lnTo>
                  <a:pt x="2710" y="11357"/>
                </a:lnTo>
                <a:cubicBezTo>
                  <a:pt x="2382" y="11357"/>
                  <a:pt x="2117" y="11090"/>
                  <a:pt x="2117" y="10762"/>
                </a:cubicBezTo>
                <a:lnTo>
                  <a:pt x="2117" y="6789"/>
                </a:lnTo>
                <a:cubicBezTo>
                  <a:pt x="2117" y="6592"/>
                  <a:pt x="1959" y="6434"/>
                  <a:pt x="1762" y="6434"/>
                </a:cubicBezTo>
                <a:lnTo>
                  <a:pt x="1234" y="6434"/>
                </a:lnTo>
                <a:cubicBezTo>
                  <a:pt x="1228" y="6434"/>
                  <a:pt x="1223" y="6434"/>
                  <a:pt x="1217" y="6432"/>
                </a:cubicBezTo>
                <a:cubicBezTo>
                  <a:pt x="1111" y="6431"/>
                  <a:pt x="1012" y="6389"/>
                  <a:pt x="937" y="6315"/>
                </a:cubicBezTo>
                <a:cubicBezTo>
                  <a:pt x="779" y="6157"/>
                  <a:pt x="779" y="5902"/>
                  <a:pt x="937" y="5745"/>
                </a:cubicBezTo>
                <a:lnTo>
                  <a:pt x="5876" y="824"/>
                </a:lnTo>
                <a:cubicBezTo>
                  <a:pt x="5952" y="747"/>
                  <a:pt x="6055" y="705"/>
                  <a:pt x="6165" y="705"/>
                </a:cubicBezTo>
                <a:close/>
                <a:moveTo>
                  <a:pt x="6161" y="0"/>
                </a:moveTo>
                <a:cubicBezTo>
                  <a:pt x="5864" y="0"/>
                  <a:pt x="5585" y="116"/>
                  <a:pt x="5374" y="326"/>
                </a:cubicBezTo>
                <a:lnTo>
                  <a:pt x="438" y="5245"/>
                </a:lnTo>
                <a:lnTo>
                  <a:pt x="432" y="5251"/>
                </a:lnTo>
                <a:cubicBezTo>
                  <a:pt x="0" y="5684"/>
                  <a:pt x="0" y="6386"/>
                  <a:pt x="436" y="6820"/>
                </a:cubicBezTo>
                <a:cubicBezTo>
                  <a:pt x="633" y="7017"/>
                  <a:pt x="895" y="7132"/>
                  <a:pt x="1174" y="7144"/>
                </a:cubicBezTo>
                <a:cubicBezTo>
                  <a:pt x="1186" y="7146"/>
                  <a:pt x="1197" y="7146"/>
                  <a:pt x="1208" y="7146"/>
                </a:cubicBezTo>
                <a:lnTo>
                  <a:pt x="1405" y="7146"/>
                </a:lnTo>
                <a:lnTo>
                  <a:pt x="1405" y="11870"/>
                </a:lnTo>
                <a:cubicBezTo>
                  <a:pt x="1405" y="11979"/>
                  <a:pt x="1493" y="12066"/>
                  <a:pt x="1601" y="12066"/>
                </a:cubicBezTo>
                <a:lnTo>
                  <a:pt x="4648" y="12066"/>
                </a:lnTo>
                <a:cubicBezTo>
                  <a:pt x="4843" y="12066"/>
                  <a:pt x="5002" y="11908"/>
                  <a:pt x="5002" y="11712"/>
                </a:cubicBezTo>
                <a:lnTo>
                  <a:pt x="5002" y="8875"/>
                </a:lnTo>
                <a:cubicBezTo>
                  <a:pt x="5002" y="8546"/>
                  <a:pt x="5268" y="8280"/>
                  <a:pt x="5596" y="8280"/>
                </a:cubicBezTo>
                <a:lnTo>
                  <a:pt x="6726" y="8280"/>
                </a:lnTo>
                <a:cubicBezTo>
                  <a:pt x="7055" y="8280"/>
                  <a:pt x="7321" y="8546"/>
                  <a:pt x="7321" y="8875"/>
                </a:cubicBezTo>
                <a:lnTo>
                  <a:pt x="7321" y="11712"/>
                </a:lnTo>
                <a:cubicBezTo>
                  <a:pt x="7321" y="11908"/>
                  <a:pt x="7479" y="12066"/>
                  <a:pt x="7675" y="12066"/>
                </a:cubicBezTo>
                <a:lnTo>
                  <a:pt x="10721" y="12066"/>
                </a:lnTo>
                <a:cubicBezTo>
                  <a:pt x="10830" y="12066"/>
                  <a:pt x="10918" y="11978"/>
                  <a:pt x="10918" y="11870"/>
                </a:cubicBezTo>
                <a:lnTo>
                  <a:pt x="10918" y="7146"/>
                </a:lnTo>
                <a:lnTo>
                  <a:pt x="11101" y="7146"/>
                </a:lnTo>
                <a:cubicBezTo>
                  <a:pt x="11399" y="7146"/>
                  <a:pt x="11678" y="7030"/>
                  <a:pt x="11889" y="6820"/>
                </a:cubicBezTo>
                <a:cubicBezTo>
                  <a:pt x="12322" y="6385"/>
                  <a:pt x="12322" y="5681"/>
                  <a:pt x="11889" y="5249"/>
                </a:cubicBezTo>
                <a:lnTo>
                  <a:pt x="6950" y="326"/>
                </a:lnTo>
                <a:cubicBezTo>
                  <a:pt x="6739" y="116"/>
                  <a:pt x="6459" y="0"/>
                  <a:pt x="61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6" name="Google Shape;1306;p46">
            <a:hlinkClick r:id="" action="ppaction://hlinkshowjump?jump=firstslide"/>
          </p:cNvPr>
          <p:cNvSpPr/>
          <p:nvPr/>
        </p:nvSpPr>
        <p:spPr>
          <a:xfrm>
            <a:off x="8428901" y="26867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7" name="Google Shape;1307;p46">
            <a:hlinkClick r:id="" action="ppaction://hlinkshowjump?jump=firstslide"/>
          </p:cNvPr>
          <p:cNvSpPr/>
          <p:nvPr/>
        </p:nvSpPr>
        <p:spPr>
          <a:xfrm>
            <a:off x="8480603" y="322243"/>
            <a:ext cx="180994" cy="177264"/>
          </a:xfrm>
          <a:custGeom>
            <a:avLst/>
            <a:gdLst/>
            <a:ahLst/>
            <a:cxnLst/>
            <a:rect l="l" t="t" r="r" b="b"/>
            <a:pathLst>
              <a:path w="12323" h="12067" extrusionOk="0">
                <a:moveTo>
                  <a:pt x="6165" y="705"/>
                </a:moveTo>
                <a:cubicBezTo>
                  <a:pt x="6180" y="705"/>
                  <a:pt x="6194" y="706"/>
                  <a:pt x="6209" y="708"/>
                </a:cubicBezTo>
                <a:cubicBezTo>
                  <a:pt x="6303" y="718"/>
                  <a:pt x="6388" y="763"/>
                  <a:pt x="6453" y="829"/>
                </a:cubicBezTo>
                <a:lnTo>
                  <a:pt x="11384" y="5744"/>
                </a:lnTo>
                <a:lnTo>
                  <a:pt x="11387" y="5746"/>
                </a:lnTo>
                <a:cubicBezTo>
                  <a:pt x="11543" y="5902"/>
                  <a:pt x="11543" y="6158"/>
                  <a:pt x="11387" y="6315"/>
                </a:cubicBezTo>
                <a:cubicBezTo>
                  <a:pt x="11310" y="6392"/>
                  <a:pt x="11209" y="6434"/>
                  <a:pt x="11101" y="6434"/>
                </a:cubicBezTo>
                <a:lnTo>
                  <a:pt x="10563" y="6434"/>
                </a:lnTo>
                <a:cubicBezTo>
                  <a:pt x="10367" y="6434"/>
                  <a:pt x="10209" y="6592"/>
                  <a:pt x="10209" y="6789"/>
                </a:cubicBezTo>
                <a:lnTo>
                  <a:pt x="10209" y="10762"/>
                </a:lnTo>
                <a:cubicBezTo>
                  <a:pt x="10209" y="11090"/>
                  <a:pt x="9943" y="11357"/>
                  <a:pt x="9614" y="11357"/>
                </a:cubicBezTo>
                <a:lnTo>
                  <a:pt x="8032" y="11357"/>
                </a:lnTo>
                <a:lnTo>
                  <a:pt x="8032" y="8872"/>
                </a:lnTo>
                <a:cubicBezTo>
                  <a:pt x="8032" y="8154"/>
                  <a:pt x="7448" y="7570"/>
                  <a:pt x="6729" y="7570"/>
                </a:cubicBezTo>
                <a:lnTo>
                  <a:pt x="5596" y="7570"/>
                </a:lnTo>
                <a:cubicBezTo>
                  <a:pt x="4876" y="7570"/>
                  <a:pt x="4293" y="8154"/>
                  <a:pt x="4293" y="8872"/>
                </a:cubicBezTo>
                <a:lnTo>
                  <a:pt x="4293" y="11357"/>
                </a:lnTo>
                <a:lnTo>
                  <a:pt x="2710" y="11357"/>
                </a:lnTo>
                <a:cubicBezTo>
                  <a:pt x="2382" y="11357"/>
                  <a:pt x="2117" y="11090"/>
                  <a:pt x="2117" y="10762"/>
                </a:cubicBezTo>
                <a:lnTo>
                  <a:pt x="2117" y="6789"/>
                </a:lnTo>
                <a:cubicBezTo>
                  <a:pt x="2117" y="6592"/>
                  <a:pt x="1959" y="6434"/>
                  <a:pt x="1762" y="6434"/>
                </a:cubicBezTo>
                <a:lnTo>
                  <a:pt x="1234" y="6434"/>
                </a:lnTo>
                <a:cubicBezTo>
                  <a:pt x="1228" y="6434"/>
                  <a:pt x="1223" y="6434"/>
                  <a:pt x="1217" y="6432"/>
                </a:cubicBezTo>
                <a:cubicBezTo>
                  <a:pt x="1111" y="6431"/>
                  <a:pt x="1012" y="6389"/>
                  <a:pt x="937" y="6315"/>
                </a:cubicBezTo>
                <a:cubicBezTo>
                  <a:pt x="779" y="6157"/>
                  <a:pt x="779" y="5902"/>
                  <a:pt x="937" y="5745"/>
                </a:cubicBezTo>
                <a:lnTo>
                  <a:pt x="5876" y="824"/>
                </a:lnTo>
                <a:cubicBezTo>
                  <a:pt x="5952" y="747"/>
                  <a:pt x="6055" y="705"/>
                  <a:pt x="6165" y="705"/>
                </a:cubicBezTo>
                <a:close/>
                <a:moveTo>
                  <a:pt x="6161" y="0"/>
                </a:moveTo>
                <a:cubicBezTo>
                  <a:pt x="5864" y="0"/>
                  <a:pt x="5585" y="116"/>
                  <a:pt x="5374" y="326"/>
                </a:cubicBezTo>
                <a:lnTo>
                  <a:pt x="438" y="5245"/>
                </a:lnTo>
                <a:lnTo>
                  <a:pt x="432" y="5251"/>
                </a:lnTo>
                <a:cubicBezTo>
                  <a:pt x="0" y="5684"/>
                  <a:pt x="0" y="6386"/>
                  <a:pt x="436" y="6820"/>
                </a:cubicBezTo>
                <a:cubicBezTo>
                  <a:pt x="633" y="7017"/>
                  <a:pt x="895" y="7132"/>
                  <a:pt x="1174" y="7144"/>
                </a:cubicBezTo>
                <a:cubicBezTo>
                  <a:pt x="1186" y="7146"/>
                  <a:pt x="1197" y="7146"/>
                  <a:pt x="1208" y="7146"/>
                </a:cubicBezTo>
                <a:lnTo>
                  <a:pt x="1405" y="7146"/>
                </a:lnTo>
                <a:lnTo>
                  <a:pt x="1405" y="11870"/>
                </a:lnTo>
                <a:cubicBezTo>
                  <a:pt x="1405" y="11979"/>
                  <a:pt x="1493" y="12066"/>
                  <a:pt x="1601" y="12066"/>
                </a:cubicBezTo>
                <a:lnTo>
                  <a:pt x="4648" y="12066"/>
                </a:lnTo>
                <a:cubicBezTo>
                  <a:pt x="4843" y="12066"/>
                  <a:pt x="5002" y="11908"/>
                  <a:pt x="5002" y="11712"/>
                </a:cubicBezTo>
                <a:lnTo>
                  <a:pt x="5002" y="8875"/>
                </a:lnTo>
                <a:cubicBezTo>
                  <a:pt x="5002" y="8546"/>
                  <a:pt x="5268" y="8280"/>
                  <a:pt x="5596" y="8280"/>
                </a:cubicBezTo>
                <a:lnTo>
                  <a:pt x="6726" y="8280"/>
                </a:lnTo>
                <a:cubicBezTo>
                  <a:pt x="7055" y="8280"/>
                  <a:pt x="7321" y="8546"/>
                  <a:pt x="7321" y="8875"/>
                </a:cubicBezTo>
                <a:lnTo>
                  <a:pt x="7321" y="11712"/>
                </a:lnTo>
                <a:cubicBezTo>
                  <a:pt x="7321" y="11908"/>
                  <a:pt x="7479" y="12066"/>
                  <a:pt x="7675" y="12066"/>
                </a:cubicBezTo>
                <a:lnTo>
                  <a:pt x="10721" y="12066"/>
                </a:lnTo>
                <a:cubicBezTo>
                  <a:pt x="10830" y="12066"/>
                  <a:pt x="10918" y="11978"/>
                  <a:pt x="10918" y="11870"/>
                </a:cubicBezTo>
                <a:lnTo>
                  <a:pt x="10918" y="7146"/>
                </a:lnTo>
                <a:lnTo>
                  <a:pt x="11101" y="7146"/>
                </a:lnTo>
                <a:cubicBezTo>
                  <a:pt x="11399" y="7146"/>
                  <a:pt x="11678" y="7030"/>
                  <a:pt x="11889" y="6820"/>
                </a:cubicBezTo>
                <a:cubicBezTo>
                  <a:pt x="12322" y="6385"/>
                  <a:pt x="12322" y="5681"/>
                  <a:pt x="11889" y="5249"/>
                </a:cubicBezTo>
                <a:lnTo>
                  <a:pt x="6950" y="326"/>
                </a:lnTo>
                <a:cubicBezTo>
                  <a:pt x="6739" y="116"/>
                  <a:pt x="6459" y="0"/>
                  <a:pt x="61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14" name="Google Shape;1314;p46"/>
          <p:cNvGrpSpPr/>
          <p:nvPr/>
        </p:nvGrpSpPr>
        <p:grpSpPr>
          <a:xfrm rot="412403">
            <a:off x="8336434" y="4037942"/>
            <a:ext cx="445224" cy="798965"/>
            <a:chOff x="1288925" y="1226700"/>
            <a:chExt cx="116950" cy="209875"/>
          </a:xfrm>
        </p:grpSpPr>
        <p:sp>
          <p:nvSpPr>
            <p:cNvPr id="1315" name="Google Shape;1315;p46"/>
            <p:cNvSpPr/>
            <p:nvPr/>
          </p:nvSpPr>
          <p:spPr>
            <a:xfrm>
              <a:off x="1288925" y="1226700"/>
              <a:ext cx="116950" cy="209875"/>
            </a:xfrm>
            <a:custGeom>
              <a:avLst/>
              <a:gdLst/>
              <a:ahLst/>
              <a:cxnLst/>
              <a:rect l="l" t="t" r="r" b="b"/>
              <a:pathLst>
                <a:path w="4678" h="8395" extrusionOk="0">
                  <a:moveTo>
                    <a:pt x="281" y="0"/>
                  </a:moveTo>
                  <a:cubicBezTo>
                    <a:pt x="126" y="0"/>
                    <a:pt x="0" y="125"/>
                    <a:pt x="0" y="281"/>
                  </a:cubicBezTo>
                  <a:lnTo>
                    <a:pt x="0" y="8115"/>
                  </a:lnTo>
                  <a:cubicBezTo>
                    <a:pt x="0" y="8268"/>
                    <a:pt x="125" y="8394"/>
                    <a:pt x="281" y="8394"/>
                  </a:cubicBezTo>
                  <a:lnTo>
                    <a:pt x="4397" y="8394"/>
                  </a:lnTo>
                  <a:cubicBezTo>
                    <a:pt x="4552" y="8394"/>
                    <a:pt x="4678" y="8271"/>
                    <a:pt x="4678" y="8115"/>
                  </a:cubicBezTo>
                  <a:lnTo>
                    <a:pt x="4678" y="281"/>
                  </a:lnTo>
                  <a:cubicBezTo>
                    <a:pt x="4678" y="126"/>
                    <a:pt x="4553" y="0"/>
                    <a:pt x="4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1293625" y="1244750"/>
              <a:ext cx="107500" cy="173800"/>
            </a:xfrm>
            <a:custGeom>
              <a:avLst/>
              <a:gdLst/>
              <a:ahLst/>
              <a:cxnLst/>
              <a:rect l="l" t="t" r="r" b="b"/>
              <a:pathLst>
                <a:path w="4300" h="6952" extrusionOk="0">
                  <a:moveTo>
                    <a:pt x="1" y="0"/>
                  </a:moveTo>
                  <a:lnTo>
                    <a:pt x="1" y="6952"/>
                  </a:lnTo>
                  <a:lnTo>
                    <a:pt x="4300" y="6952"/>
                  </a:lnTo>
                  <a:lnTo>
                    <a:pt x="4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1293675" y="1244750"/>
              <a:ext cx="107500" cy="173800"/>
            </a:xfrm>
            <a:custGeom>
              <a:avLst/>
              <a:gdLst/>
              <a:ahLst/>
              <a:cxnLst/>
              <a:rect l="l" t="t" r="r" b="b"/>
              <a:pathLst>
                <a:path w="4300" h="6952" extrusionOk="0">
                  <a:moveTo>
                    <a:pt x="4299" y="0"/>
                  </a:moveTo>
                  <a:lnTo>
                    <a:pt x="0" y="6952"/>
                  </a:lnTo>
                  <a:lnTo>
                    <a:pt x="4299" y="6952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1293625" y="1244750"/>
              <a:ext cx="107500" cy="9950"/>
            </a:xfrm>
            <a:custGeom>
              <a:avLst/>
              <a:gdLst/>
              <a:ahLst/>
              <a:cxnLst/>
              <a:rect l="l" t="t" r="r" b="b"/>
              <a:pathLst>
                <a:path w="4300" h="398" extrusionOk="0">
                  <a:moveTo>
                    <a:pt x="1" y="0"/>
                  </a:moveTo>
                  <a:lnTo>
                    <a:pt x="1" y="398"/>
                  </a:lnTo>
                  <a:lnTo>
                    <a:pt x="4300" y="398"/>
                  </a:lnTo>
                  <a:lnTo>
                    <a:pt x="43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1309050" y="1424825"/>
              <a:ext cx="24225" cy="4475"/>
            </a:xfrm>
            <a:custGeom>
              <a:avLst/>
              <a:gdLst/>
              <a:ahLst/>
              <a:cxnLst/>
              <a:rect l="l" t="t" r="r" b="b"/>
              <a:pathLst>
                <a:path w="969" h="179" extrusionOk="0">
                  <a:moveTo>
                    <a:pt x="89" y="1"/>
                  </a:moveTo>
                  <a:cubicBezTo>
                    <a:pt x="39" y="1"/>
                    <a:pt x="0" y="42"/>
                    <a:pt x="0" y="90"/>
                  </a:cubicBezTo>
                  <a:cubicBezTo>
                    <a:pt x="0" y="140"/>
                    <a:pt x="40" y="179"/>
                    <a:pt x="89" y="179"/>
                  </a:cubicBezTo>
                  <a:lnTo>
                    <a:pt x="879" y="179"/>
                  </a:lnTo>
                  <a:cubicBezTo>
                    <a:pt x="930" y="179"/>
                    <a:pt x="968" y="139"/>
                    <a:pt x="968" y="90"/>
                  </a:cubicBezTo>
                  <a:cubicBezTo>
                    <a:pt x="968" y="42"/>
                    <a:pt x="928" y="2"/>
                    <a:pt x="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1361500" y="1424825"/>
              <a:ext cx="24225" cy="4475"/>
            </a:xfrm>
            <a:custGeom>
              <a:avLst/>
              <a:gdLst/>
              <a:ahLst/>
              <a:cxnLst/>
              <a:rect l="l" t="t" r="r" b="b"/>
              <a:pathLst>
                <a:path w="969" h="179" extrusionOk="0">
                  <a:moveTo>
                    <a:pt x="89" y="1"/>
                  </a:moveTo>
                  <a:cubicBezTo>
                    <a:pt x="39" y="1"/>
                    <a:pt x="0" y="42"/>
                    <a:pt x="0" y="90"/>
                  </a:cubicBezTo>
                  <a:cubicBezTo>
                    <a:pt x="0" y="140"/>
                    <a:pt x="40" y="179"/>
                    <a:pt x="89" y="179"/>
                  </a:cubicBezTo>
                  <a:lnTo>
                    <a:pt x="879" y="179"/>
                  </a:lnTo>
                  <a:cubicBezTo>
                    <a:pt x="930" y="179"/>
                    <a:pt x="968" y="139"/>
                    <a:pt x="968" y="90"/>
                  </a:cubicBezTo>
                  <a:cubicBezTo>
                    <a:pt x="968" y="42"/>
                    <a:pt x="930" y="2"/>
                    <a:pt x="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1340475" y="1420200"/>
              <a:ext cx="13750" cy="13725"/>
            </a:xfrm>
            <a:custGeom>
              <a:avLst/>
              <a:gdLst/>
              <a:ahLst/>
              <a:cxnLst/>
              <a:rect l="l" t="t" r="r" b="b"/>
              <a:pathLst>
                <a:path w="550" h="549" extrusionOk="0">
                  <a:moveTo>
                    <a:pt x="275" y="0"/>
                  </a:moveTo>
                  <a:cubicBezTo>
                    <a:pt x="124" y="0"/>
                    <a:pt x="1" y="125"/>
                    <a:pt x="1" y="275"/>
                  </a:cubicBezTo>
                  <a:cubicBezTo>
                    <a:pt x="1" y="427"/>
                    <a:pt x="124" y="549"/>
                    <a:pt x="275" y="549"/>
                  </a:cubicBezTo>
                  <a:cubicBezTo>
                    <a:pt x="427" y="549"/>
                    <a:pt x="549" y="427"/>
                    <a:pt x="549" y="275"/>
                  </a:cubicBezTo>
                  <a:cubicBezTo>
                    <a:pt x="549" y="125"/>
                    <a:pt x="427" y="2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1333550" y="1232150"/>
              <a:ext cx="27775" cy="3900"/>
            </a:xfrm>
            <a:custGeom>
              <a:avLst/>
              <a:gdLst/>
              <a:ahLst/>
              <a:cxnLst/>
              <a:rect l="l" t="t" r="r" b="b"/>
              <a:pathLst>
                <a:path w="1111" h="156" extrusionOk="0">
                  <a:moveTo>
                    <a:pt x="77" y="0"/>
                  </a:moveTo>
                  <a:cubicBezTo>
                    <a:pt x="36" y="0"/>
                    <a:pt x="0" y="36"/>
                    <a:pt x="0" y="79"/>
                  </a:cubicBezTo>
                  <a:cubicBezTo>
                    <a:pt x="0" y="120"/>
                    <a:pt x="36" y="156"/>
                    <a:pt x="77" y="156"/>
                  </a:cubicBezTo>
                  <a:lnTo>
                    <a:pt x="1032" y="156"/>
                  </a:lnTo>
                  <a:cubicBezTo>
                    <a:pt x="1075" y="156"/>
                    <a:pt x="1111" y="122"/>
                    <a:pt x="1111" y="79"/>
                  </a:cubicBezTo>
                  <a:cubicBezTo>
                    <a:pt x="1111" y="36"/>
                    <a:pt x="1075" y="0"/>
                    <a:pt x="10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23" name="Google Shape;1323;p46">
            <a:hlinkClick r:id="" action="ppaction://hlinkshowjump?jump=nextslide"/>
          </p:cNvPr>
          <p:cNvSpPr/>
          <p:nvPr/>
        </p:nvSpPr>
        <p:spPr>
          <a:xfrm>
            <a:off x="850702" y="460850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4" name="Google Shape;1324;p46">
            <a:hlinkClick r:id="" action="ppaction://hlinkshowjump?jump=nextslide"/>
          </p:cNvPr>
          <p:cNvSpPr/>
          <p:nvPr/>
        </p:nvSpPr>
        <p:spPr>
          <a:xfrm>
            <a:off x="925738" y="4700727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5" name="Google Shape;1325;p46">
            <a:hlinkClick r:id="" action="ppaction://hlinkshowjump?jump=previousslide"/>
          </p:cNvPr>
          <p:cNvSpPr/>
          <p:nvPr/>
        </p:nvSpPr>
        <p:spPr>
          <a:xfrm>
            <a:off x="422198" y="4608530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6" name="Google Shape;1326;p46">
            <a:hlinkClick r:id="" action="ppaction://hlinkshowjump?jump=previousslide"/>
          </p:cNvPr>
          <p:cNvSpPr/>
          <p:nvPr/>
        </p:nvSpPr>
        <p:spPr>
          <a:xfrm flipH="1">
            <a:off x="494354" y="4700744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0" name="Picture 1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422275" y="555625"/>
            <a:ext cx="7788910" cy="394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48">
            <a:hlinkClick r:id="" action="ppaction://hlinkshowjump?jump=firstslide"/>
          </p:cNvPr>
          <p:cNvSpPr/>
          <p:nvPr/>
        </p:nvSpPr>
        <p:spPr>
          <a:xfrm>
            <a:off x="8428901" y="26867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4" name="Google Shape;1454;p48">
            <a:hlinkClick r:id="" action="ppaction://hlinkshowjump?jump=firstslide"/>
          </p:cNvPr>
          <p:cNvSpPr/>
          <p:nvPr/>
        </p:nvSpPr>
        <p:spPr>
          <a:xfrm>
            <a:off x="8480603" y="322243"/>
            <a:ext cx="180994" cy="177264"/>
          </a:xfrm>
          <a:custGeom>
            <a:avLst/>
            <a:gdLst/>
            <a:ahLst/>
            <a:cxnLst/>
            <a:rect l="l" t="t" r="r" b="b"/>
            <a:pathLst>
              <a:path w="12323" h="12067" extrusionOk="0">
                <a:moveTo>
                  <a:pt x="6165" y="705"/>
                </a:moveTo>
                <a:cubicBezTo>
                  <a:pt x="6180" y="705"/>
                  <a:pt x="6194" y="706"/>
                  <a:pt x="6209" y="708"/>
                </a:cubicBezTo>
                <a:cubicBezTo>
                  <a:pt x="6303" y="718"/>
                  <a:pt x="6388" y="763"/>
                  <a:pt x="6453" y="829"/>
                </a:cubicBezTo>
                <a:lnTo>
                  <a:pt x="11384" y="5744"/>
                </a:lnTo>
                <a:lnTo>
                  <a:pt x="11387" y="5746"/>
                </a:lnTo>
                <a:cubicBezTo>
                  <a:pt x="11543" y="5902"/>
                  <a:pt x="11543" y="6158"/>
                  <a:pt x="11387" y="6315"/>
                </a:cubicBezTo>
                <a:cubicBezTo>
                  <a:pt x="11310" y="6392"/>
                  <a:pt x="11209" y="6434"/>
                  <a:pt x="11101" y="6434"/>
                </a:cubicBezTo>
                <a:lnTo>
                  <a:pt x="10563" y="6434"/>
                </a:lnTo>
                <a:cubicBezTo>
                  <a:pt x="10367" y="6434"/>
                  <a:pt x="10209" y="6592"/>
                  <a:pt x="10209" y="6789"/>
                </a:cubicBezTo>
                <a:lnTo>
                  <a:pt x="10209" y="10762"/>
                </a:lnTo>
                <a:cubicBezTo>
                  <a:pt x="10209" y="11090"/>
                  <a:pt x="9943" y="11357"/>
                  <a:pt x="9614" y="11357"/>
                </a:cubicBezTo>
                <a:lnTo>
                  <a:pt x="8032" y="11357"/>
                </a:lnTo>
                <a:lnTo>
                  <a:pt x="8032" y="8872"/>
                </a:lnTo>
                <a:cubicBezTo>
                  <a:pt x="8032" y="8154"/>
                  <a:pt x="7448" y="7570"/>
                  <a:pt x="6729" y="7570"/>
                </a:cubicBezTo>
                <a:lnTo>
                  <a:pt x="5596" y="7570"/>
                </a:lnTo>
                <a:cubicBezTo>
                  <a:pt x="4876" y="7570"/>
                  <a:pt x="4293" y="8154"/>
                  <a:pt x="4293" y="8872"/>
                </a:cubicBezTo>
                <a:lnTo>
                  <a:pt x="4293" y="11357"/>
                </a:lnTo>
                <a:lnTo>
                  <a:pt x="2710" y="11357"/>
                </a:lnTo>
                <a:cubicBezTo>
                  <a:pt x="2382" y="11357"/>
                  <a:pt x="2117" y="11090"/>
                  <a:pt x="2117" y="10762"/>
                </a:cubicBezTo>
                <a:lnTo>
                  <a:pt x="2117" y="6789"/>
                </a:lnTo>
                <a:cubicBezTo>
                  <a:pt x="2117" y="6592"/>
                  <a:pt x="1959" y="6434"/>
                  <a:pt x="1762" y="6434"/>
                </a:cubicBezTo>
                <a:lnTo>
                  <a:pt x="1234" y="6434"/>
                </a:lnTo>
                <a:cubicBezTo>
                  <a:pt x="1228" y="6434"/>
                  <a:pt x="1223" y="6434"/>
                  <a:pt x="1217" y="6432"/>
                </a:cubicBezTo>
                <a:cubicBezTo>
                  <a:pt x="1111" y="6431"/>
                  <a:pt x="1012" y="6389"/>
                  <a:pt x="937" y="6315"/>
                </a:cubicBezTo>
                <a:cubicBezTo>
                  <a:pt x="779" y="6157"/>
                  <a:pt x="779" y="5902"/>
                  <a:pt x="937" y="5745"/>
                </a:cubicBezTo>
                <a:lnTo>
                  <a:pt x="5876" y="824"/>
                </a:lnTo>
                <a:cubicBezTo>
                  <a:pt x="5952" y="747"/>
                  <a:pt x="6055" y="705"/>
                  <a:pt x="6165" y="705"/>
                </a:cubicBezTo>
                <a:close/>
                <a:moveTo>
                  <a:pt x="6161" y="0"/>
                </a:moveTo>
                <a:cubicBezTo>
                  <a:pt x="5864" y="0"/>
                  <a:pt x="5585" y="116"/>
                  <a:pt x="5374" y="326"/>
                </a:cubicBezTo>
                <a:lnTo>
                  <a:pt x="438" y="5245"/>
                </a:lnTo>
                <a:lnTo>
                  <a:pt x="432" y="5251"/>
                </a:lnTo>
                <a:cubicBezTo>
                  <a:pt x="0" y="5684"/>
                  <a:pt x="0" y="6386"/>
                  <a:pt x="436" y="6820"/>
                </a:cubicBezTo>
                <a:cubicBezTo>
                  <a:pt x="633" y="7017"/>
                  <a:pt x="895" y="7132"/>
                  <a:pt x="1174" y="7144"/>
                </a:cubicBezTo>
                <a:cubicBezTo>
                  <a:pt x="1186" y="7146"/>
                  <a:pt x="1197" y="7146"/>
                  <a:pt x="1208" y="7146"/>
                </a:cubicBezTo>
                <a:lnTo>
                  <a:pt x="1405" y="7146"/>
                </a:lnTo>
                <a:lnTo>
                  <a:pt x="1405" y="11870"/>
                </a:lnTo>
                <a:cubicBezTo>
                  <a:pt x="1405" y="11979"/>
                  <a:pt x="1493" y="12066"/>
                  <a:pt x="1601" y="12066"/>
                </a:cubicBezTo>
                <a:lnTo>
                  <a:pt x="4648" y="12066"/>
                </a:lnTo>
                <a:cubicBezTo>
                  <a:pt x="4843" y="12066"/>
                  <a:pt x="5002" y="11908"/>
                  <a:pt x="5002" y="11712"/>
                </a:cubicBezTo>
                <a:lnTo>
                  <a:pt x="5002" y="8875"/>
                </a:lnTo>
                <a:cubicBezTo>
                  <a:pt x="5002" y="8546"/>
                  <a:pt x="5268" y="8280"/>
                  <a:pt x="5596" y="8280"/>
                </a:cubicBezTo>
                <a:lnTo>
                  <a:pt x="6726" y="8280"/>
                </a:lnTo>
                <a:cubicBezTo>
                  <a:pt x="7055" y="8280"/>
                  <a:pt x="7321" y="8546"/>
                  <a:pt x="7321" y="8875"/>
                </a:cubicBezTo>
                <a:lnTo>
                  <a:pt x="7321" y="11712"/>
                </a:lnTo>
                <a:cubicBezTo>
                  <a:pt x="7321" y="11908"/>
                  <a:pt x="7479" y="12066"/>
                  <a:pt x="7675" y="12066"/>
                </a:cubicBezTo>
                <a:lnTo>
                  <a:pt x="10721" y="12066"/>
                </a:lnTo>
                <a:cubicBezTo>
                  <a:pt x="10830" y="12066"/>
                  <a:pt x="10918" y="11978"/>
                  <a:pt x="10918" y="11870"/>
                </a:cubicBezTo>
                <a:lnTo>
                  <a:pt x="10918" y="7146"/>
                </a:lnTo>
                <a:lnTo>
                  <a:pt x="11101" y="7146"/>
                </a:lnTo>
                <a:cubicBezTo>
                  <a:pt x="11399" y="7146"/>
                  <a:pt x="11678" y="7030"/>
                  <a:pt x="11889" y="6820"/>
                </a:cubicBezTo>
                <a:cubicBezTo>
                  <a:pt x="12322" y="6385"/>
                  <a:pt x="12322" y="5681"/>
                  <a:pt x="11889" y="5249"/>
                </a:cubicBezTo>
                <a:lnTo>
                  <a:pt x="6950" y="326"/>
                </a:lnTo>
                <a:cubicBezTo>
                  <a:pt x="6739" y="116"/>
                  <a:pt x="6459" y="0"/>
                  <a:pt x="61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5" name="Google Shape;1455;p48"/>
          <p:cNvSpPr txBox="1"/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</a:t>
            </a:r>
            <a:r>
              <a:rPr lang="en-US" altLang="en-GB"/>
              <a:t>we</a:t>
            </a:r>
            <a:r>
              <a:rPr lang="en-GB"/>
              <a:t> gain from </a:t>
            </a:r>
            <a:r>
              <a:rPr lang="en-US" altLang="en-GB"/>
              <a:t>final</a:t>
            </a:r>
            <a:r>
              <a:rPr lang="en-GB"/>
              <a:t> project?</a:t>
            </a:r>
            <a:endParaRPr lang="en-GB"/>
          </a:p>
        </p:txBody>
      </p:sp>
      <p:grpSp>
        <p:nvGrpSpPr>
          <p:cNvPr id="1462" name="Google Shape;1462;p48"/>
          <p:cNvGrpSpPr/>
          <p:nvPr/>
        </p:nvGrpSpPr>
        <p:grpSpPr>
          <a:xfrm>
            <a:off x="328971" y="1213087"/>
            <a:ext cx="2767739" cy="6559577"/>
            <a:chOff x="1155906" y="1103250"/>
            <a:chExt cx="3035468" cy="7194097"/>
          </a:xfrm>
        </p:grpSpPr>
        <p:sp>
          <p:nvSpPr>
            <p:cNvPr id="1463" name="Google Shape;1463;p48"/>
            <p:cNvSpPr/>
            <p:nvPr/>
          </p:nvSpPr>
          <p:spPr>
            <a:xfrm>
              <a:off x="3464553" y="1785340"/>
              <a:ext cx="630688" cy="330110"/>
            </a:xfrm>
            <a:custGeom>
              <a:avLst/>
              <a:gdLst/>
              <a:ahLst/>
              <a:cxnLst/>
              <a:rect l="l" t="t" r="r" b="b"/>
              <a:pathLst>
                <a:path w="5078" h="2658" extrusionOk="0">
                  <a:moveTo>
                    <a:pt x="0" y="1"/>
                  </a:moveTo>
                  <a:lnTo>
                    <a:pt x="0" y="2658"/>
                  </a:lnTo>
                  <a:lnTo>
                    <a:pt x="5078" y="2589"/>
                  </a:lnTo>
                  <a:lnTo>
                    <a:pt x="5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3502310" y="2003554"/>
              <a:ext cx="167670" cy="68307"/>
            </a:xfrm>
            <a:custGeom>
              <a:avLst/>
              <a:gdLst/>
              <a:ahLst/>
              <a:cxnLst/>
              <a:rect l="l" t="t" r="r" b="b"/>
              <a:pathLst>
                <a:path w="1350" h="550" extrusionOk="0">
                  <a:moveTo>
                    <a:pt x="0" y="1"/>
                  </a:moveTo>
                  <a:lnTo>
                    <a:pt x="0" y="549"/>
                  </a:lnTo>
                  <a:lnTo>
                    <a:pt x="1349" y="549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3523051" y="2014607"/>
              <a:ext cx="46202" cy="46201"/>
            </a:xfrm>
            <a:custGeom>
              <a:avLst/>
              <a:gdLst/>
              <a:ahLst/>
              <a:cxnLst/>
              <a:rect l="l" t="t" r="r" b="b"/>
              <a:pathLst>
                <a:path w="372" h="372" extrusionOk="0">
                  <a:moveTo>
                    <a:pt x="18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71"/>
                    <a:pt x="186" y="371"/>
                  </a:cubicBezTo>
                  <a:cubicBezTo>
                    <a:pt x="288" y="371"/>
                    <a:pt x="371" y="288"/>
                    <a:pt x="371" y="186"/>
                  </a:cubicBezTo>
                  <a:cubicBezTo>
                    <a:pt x="371" y="84"/>
                    <a:pt x="288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3602416" y="2014607"/>
              <a:ext cx="46202" cy="46201"/>
            </a:xfrm>
            <a:custGeom>
              <a:avLst/>
              <a:gdLst/>
              <a:ahLst/>
              <a:cxnLst/>
              <a:rect l="l" t="t" r="r" b="b"/>
              <a:pathLst>
                <a:path w="372" h="372" extrusionOk="0">
                  <a:moveTo>
                    <a:pt x="18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71"/>
                    <a:pt x="186" y="371"/>
                  </a:cubicBezTo>
                  <a:cubicBezTo>
                    <a:pt x="290" y="371"/>
                    <a:pt x="371" y="288"/>
                    <a:pt x="371" y="186"/>
                  </a:cubicBezTo>
                  <a:cubicBezTo>
                    <a:pt x="371" y="84"/>
                    <a:pt x="290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2910492" y="2772084"/>
              <a:ext cx="855738" cy="493054"/>
            </a:xfrm>
            <a:custGeom>
              <a:avLst/>
              <a:gdLst/>
              <a:ahLst/>
              <a:cxnLst/>
              <a:rect l="l" t="t" r="r" b="b"/>
              <a:pathLst>
                <a:path w="6890" h="3970" extrusionOk="0">
                  <a:moveTo>
                    <a:pt x="3509" y="0"/>
                  </a:moveTo>
                  <a:cubicBezTo>
                    <a:pt x="2649" y="0"/>
                    <a:pt x="1041" y="172"/>
                    <a:pt x="0" y="1339"/>
                  </a:cubicBezTo>
                  <a:cubicBezTo>
                    <a:pt x="0" y="1339"/>
                    <a:pt x="3601" y="3853"/>
                    <a:pt x="4950" y="3965"/>
                  </a:cubicBezTo>
                  <a:cubicBezTo>
                    <a:pt x="4988" y="3968"/>
                    <a:pt x="5025" y="3969"/>
                    <a:pt x="5062" y="3969"/>
                  </a:cubicBezTo>
                  <a:cubicBezTo>
                    <a:pt x="6332" y="3969"/>
                    <a:pt x="6889" y="2143"/>
                    <a:pt x="6889" y="2143"/>
                  </a:cubicBezTo>
                  <a:lnTo>
                    <a:pt x="4099" y="30"/>
                  </a:lnTo>
                  <a:cubicBezTo>
                    <a:pt x="4099" y="30"/>
                    <a:pt x="4099" y="30"/>
                    <a:pt x="4099" y="30"/>
                  </a:cubicBezTo>
                  <a:cubicBezTo>
                    <a:pt x="4096" y="30"/>
                    <a:pt x="3868" y="0"/>
                    <a:pt x="3509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2769276" y="2155571"/>
              <a:ext cx="711045" cy="881412"/>
            </a:xfrm>
            <a:custGeom>
              <a:avLst/>
              <a:gdLst/>
              <a:ahLst/>
              <a:cxnLst/>
              <a:rect l="l" t="t" r="r" b="b"/>
              <a:pathLst>
                <a:path w="5725" h="7097" extrusionOk="0">
                  <a:moveTo>
                    <a:pt x="460" y="0"/>
                  </a:moveTo>
                  <a:cubicBezTo>
                    <a:pt x="1" y="0"/>
                    <a:pt x="25" y="1207"/>
                    <a:pt x="211" y="2624"/>
                  </a:cubicBezTo>
                  <a:cubicBezTo>
                    <a:pt x="476" y="4644"/>
                    <a:pt x="1069" y="7096"/>
                    <a:pt x="1069" y="7096"/>
                  </a:cubicBezTo>
                  <a:cubicBezTo>
                    <a:pt x="2240" y="6134"/>
                    <a:pt x="3211" y="5660"/>
                    <a:pt x="3957" y="5437"/>
                  </a:cubicBezTo>
                  <a:cubicBezTo>
                    <a:pt x="4420" y="5299"/>
                    <a:pt x="4796" y="5258"/>
                    <a:pt x="5081" y="5258"/>
                  </a:cubicBezTo>
                  <a:cubicBezTo>
                    <a:pt x="5503" y="5258"/>
                    <a:pt x="5724" y="5348"/>
                    <a:pt x="5724" y="5348"/>
                  </a:cubicBezTo>
                  <a:cubicBezTo>
                    <a:pt x="5400" y="4672"/>
                    <a:pt x="4172" y="3409"/>
                    <a:pt x="3628" y="2096"/>
                  </a:cubicBezTo>
                  <a:cubicBezTo>
                    <a:pt x="3082" y="781"/>
                    <a:pt x="2085" y="301"/>
                    <a:pt x="515" y="6"/>
                  </a:cubicBezTo>
                  <a:cubicBezTo>
                    <a:pt x="496" y="2"/>
                    <a:pt x="478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2795358" y="2426693"/>
              <a:ext cx="465502" cy="610294"/>
            </a:xfrm>
            <a:custGeom>
              <a:avLst/>
              <a:gdLst/>
              <a:ahLst/>
              <a:cxnLst/>
              <a:rect l="l" t="t" r="r" b="b"/>
              <a:pathLst>
                <a:path w="3748" h="4914" extrusionOk="0">
                  <a:moveTo>
                    <a:pt x="1141" y="0"/>
                  </a:moveTo>
                  <a:lnTo>
                    <a:pt x="1" y="441"/>
                  </a:lnTo>
                  <a:cubicBezTo>
                    <a:pt x="266" y="2461"/>
                    <a:pt x="859" y="4913"/>
                    <a:pt x="859" y="4913"/>
                  </a:cubicBezTo>
                  <a:cubicBezTo>
                    <a:pt x="2030" y="3951"/>
                    <a:pt x="3001" y="3477"/>
                    <a:pt x="3747" y="3254"/>
                  </a:cubicBezTo>
                  <a:cubicBezTo>
                    <a:pt x="2256" y="1464"/>
                    <a:pt x="1142" y="0"/>
                    <a:pt x="1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836220" y="2705018"/>
              <a:ext cx="583492" cy="233487"/>
            </a:xfrm>
            <a:custGeom>
              <a:avLst/>
              <a:gdLst/>
              <a:ahLst/>
              <a:cxnLst/>
              <a:rect l="l" t="t" r="r" b="b"/>
              <a:pathLst>
                <a:path w="4698" h="1880" fill="none" extrusionOk="0">
                  <a:moveTo>
                    <a:pt x="4697" y="179"/>
                  </a:moveTo>
                  <a:cubicBezTo>
                    <a:pt x="3845" y="1"/>
                    <a:pt x="2969" y="79"/>
                    <a:pt x="2179" y="449"/>
                  </a:cubicBezTo>
                  <a:cubicBezTo>
                    <a:pt x="1392" y="816"/>
                    <a:pt x="693" y="1350"/>
                    <a:pt x="1" y="1879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3316878" y="2210342"/>
              <a:ext cx="849404" cy="947484"/>
            </a:xfrm>
            <a:custGeom>
              <a:avLst/>
              <a:gdLst/>
              <a:ahLst/>
              <a:cxnLst/>
              <a:rect l="l" t="t" r="r" b="b"/>
              <a:pathLst>
                <a:path w="6839" h="7629" extrusionOk="0">
                  <a:moveTo>
                    <a:pt x="5476" y="0"/>
                  </a:moveTo>
                  <a:cubicBezTo>
                    <a:pt x="5476" y="0"/>
                    <a:pt x="1466" y="4396"/>
                    <a:pt x="657" y="5412"/>
                  </a:cubicBezTo>
                  <a:cubicBezTo>
                    <a:pt x="0" y="6234"/>
                    <a:pt x="1154" y="7628"/>
                    <a:pt x="2263" y="7628"/>
                  </a:cubicBezTo>
                  <a:cubicBezTo>
                    <a:pt x="2524" y="7628"/>
                    <a:pt x="2782" y="7551"/>
                    <a:pt x="3014" y="7371"/>
                  </a:cubicBezTo>
                  <a:cubicBezTo>
                    <a:pt x="4231" y="6427"/>
                    <a:pt x="6839" y="232"/>
                    <a:pt x="6839" y="232"/>
                  </a:cubicBezTo>
                  <a:lnTo>
                    <a:pt x="5476" y="0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3358982" y="2813318"/>
              <a:ext cx="95758" cy="117364"/>
            </a:xfrm>
            <a:custGeom>
              <a:avLst/>
              <a:gdLst/>
              <a:ahLst/>
              <a:cxnLst/>
              <a:rect l="l" t="t" r="r" b="b"/>
              <a:pathLst>
                <a:path w="771" h="945" fill="none" extrusionOk="0">
                  <a:moveTo>
                    <a:pt x="770" y="1"/>
                  </a:moveTo>
                  <a:cubicBezTo>
                    <a:pt x="770" y="1"/>
                    <a:pt x="156" y="373"/>
                    <a:pt x="1" y="945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3842869" y="1841352"/>
              <a:ext cx="348505" cy="416550"/>
            </a:xfrm>
            <a:custGeom>
              <a:avLst/>
              <a:gdLst/>
              <a:ahLst/>
              <a:cxnLst/>
              <a:rect l="l" t="t" r="r" b="b"/>
              <a:pathLst>
                <a:path w="2806" h="3354" extrusionOk="0">
                  <a:moveTo>
                    <a:pt x="2061" y="0"/>
                  </a:moveTo>
                  <a:cubicBezTo>
                    <a:pt x="1954" y="0"/>
                    <a:pt x="1735" y="566"/>
                    <a:pt x="1895" y="939"/>
                  </a:cubicBezTo>
                  <a:cubicBezTo>
                    <a:pt x="1895" y="939"/>
                    <a:pt x="1416" y="445"/>
                    <a:pt x="1241" y="124"/>
                  </a:cubicBezTo>
                  <a:cubicBezTo>
                    <a:pt x="1226" y="95"/>
                    <a:pt x="1207" y="82"/>
                    <a:pt x="1187" y="82"/>
                  </a:cubicBezTo>
                  <a:cubicBezTo>
                    <a:pt x="1061" y="82"/>
                    <a:pt x="897" y="601"/>
                    <a:pt x="1425" y="1111"/>
                  </a:cubicBezTo>
                  <a:cubicBezTo>
                    <a:pt x="1425" y="1111"/>
                    <a:pt x="782" y="665"/>
                    <a:pt x="462" y="302"/>
                  </a:cubicBezTo>
                  <a:cubicBezTo>
                    <a:pt x="458" y="297"/>
                    <a:pt x="454" y="295"/>
                    <a:pt x="450" y="295"/>
                  </a:cubicBezTo>
                  <a:cubicBezTo>
                    <a:pt x="372" y="295"/>
                    <a:pt x="234" y="1044"/>
                    <a:pt x="1130" y="1350"/>
                  </a:cubicBezTo>
                  <a:cubicBezTo>
                    <a:pt x="1130" y="1350"/>
                    <a:pt x="512" y="1348"/>
                    <a:pt x="233" y="1268"/>
                  </a:cubicBezTo>
                  <a:cubicBezTo>
                    <a:pt x="218" y="1264"/>
                    <a:pt x="204" y="1262"/>
                    <a:pt x="192" y="1262"/>
                  </a:cubicBezTo>
                  <a:cubicBezTo>
                    <a:pt x="0" y="1262"/>
                    <a:pt x="215" y="1776"/>
                    <a:pt x="915" y="1776"/>
                  </a:cubicBezTo>
                  <a:cubicBezTo>
                    <a:pt x="969" y="1776"/>
                    <a:pt x="1025" y="1773"/>
                    <a:pt x="1084" y="1766"/>
                  </a:cubicBezTo>
                  <a:lnTo>
                    <a:pt x="1084" y="1766"/>
                  </a:lnTo>
                  <a:cubicBezTo>
                    <a:pt x="1084" y="1766"/>
                    <a:pt x="835" y="2218"/>
                    <a:pt x="1241" y="2971"/>
                  </a:cubicBezTo>
                  <a:cubicBezTo>
                    <a:pt x="1241" y="2971"/>
                    <a:pt x="1397" y="3354"/>
                    <a:pt x="1938" y="3354"/>
                  </a:cubicBezTo>
                  <a:cubicBezTo>
                    <a:pt x="2116" y="3354"/>
                    <a:pt x="2336" y="3312"/>
                    <a:pt x="2605" y="3203"/>
                  </a:cubicBezTo>
                  <a:cubicBezTo>
                    <a:pt x="2605" y="3203"/>
                    <a:pt x="2805" y="2633"/>
                    <a:pt x="2524" y="1766"/>
                  </a:cubicBezTo>
                  <a:cubicBezTo>
                    <a:pt x="2404" y="1393"/>
                    <a:pt x="2278" y="1267"/>
                    <a:pt x="2109" y="82"/>
                  </a:cubicBezTo>
                  <a:cubicBezTo>
                    <a:pt x="2101" y="25"/>
                    <a:pt x="2083" y="0"/>
                    <a:pt x="2061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1179753" y="3038238"/>
              <a:ext cx="614914" cy="195110"/>
            </a:xfrm>
            <a:custGeom>
              <a:avLst/>
              <a:gdLst/>
              <a:ahLst/>
              <a:cxnLst/>
              <a:rect l="l" t="t" r="r" b="b"/>
              <a:pathLst>
                <a:path w="4951" h="1571" extrusionOk="0">
                  <a:moveTo>
                    <a:pt x="2114" y="1"/>
                  </a:moveTo>
                  <a:cubicBezTo>
                    <a:pt x="1463" y="1"/>
                    <a:pt x="742" y="186"/>
                    <a:pt x="0" y="702"/>
                  </a:cubicBezTo>
                  <a:cubicBezTo>
                    <a:pt x="0" y="702"/>
                    <a:pt x="471" y="1570"/>
                    <a:pt x="2367" y="1570"/>
                  </a:cubicBezTo>
                  <a:cubicBezTo>
                    <a:pt x="3036" y="1570"/>
                    <a:pt x="3883" y="1462"/>
                    <a:pt x="4950" y="1169"/>
                  </a:cubicBezTo>
                  <a:cubicBezTo>
                    <a:pt x="4950" y="1169"/>
                    <a:pt x="375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1848699" y="3467960"/>
              <a:ext cx="1429542" cy="489204"/>
            </a:xfrm>
            <a:custGeom>
              <a:avLst/>
              <a:gdLst/>
              <a:ahLst/>
              <a:cxnLst/>
              <a:rect l="l" t="t" r="r" b="b"/>
              <a:pathLst>
                <a:path w="11510" h="3939" extrusionOk="0">
                  <a:moveTo>
                    <a:pt x="9984" y="1"/>
                  </a:moveTo>
                  <a:cubicBezTo>
                    <a:pt x="6633" y="1"/>
                    <a:pt x="1" y="3487"/>
                    <a:pt x="0" y="3487"/>
                  </a:cubicBezTo>
                  <a:cubicBezTo>
                    <a:pt x="104" y="3792"/>
                    <a:pt x="796" y="3938"/>
                    <a:pt x="1782" y="3938"/>
                  </a:cubicBezTo>
                  <a:cubicBezTo>
                    <a:pt x="3582" y="3938"/>
                    <a:pt x="6366" y="3450"/>
                    <a:pt x="8358" y="2551"/>
                  </a:cubicBezTo>
                  <a:cubicBezTo>
                    <a:pt x="11442" y="1159"/>
                    <a:pt x="11510" y="462"/>
                    <a:pt x="11510" y="462"/>
                  </a:cubicBezTo>
                  <a:cubicBezTo>
                    <a:pt x="11180" y="137"/>
                    <a:pt x="10646" y="1"/>
                    <a:pt x="9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2170131" y="4710177"/>
              <a:ext cx="1133573" cy="320671"/>
            </a:xfrm>
            <a:custGeom>
              <a:avLst/>
              <a:gdLst/>
              <a:ahLst/>
              <a:cxnLst/>
              <a:rect l="l" t="t" r="r" b="b"/>
              <a:pathLst>
                <a:path w="9127" h="2582" extrusionOk="0">
                  <a:moveTo>
                    <a:pt x="7583" y="1"/>
                  </a:moveTo>
                  <a:cubicBezTo>
                    <a:pt x="4673" y="1"/>
                    <a:pt x="0" y="1967"/>
                    <a:pt x="0" y="1969"/>
                  </a:cubicBezTo>
                  <a:cubicBezTo>
                    <a:pt x="1126" y="2409"/>
                    <a:pt x="2191" y="2582"/>
                    <a:pt x="3169" y="2582"/>
                  </a:cubicBezTo>
                  <a:cubicBezTo>
                    <a:pt x="6724" y="2582"/>
                    <a:pt x="9126" y="299"/>
                    <a:pt x="9126" y="299"/>
                  </a:cubicBezTo>
                  <a:cubicBezTo>
                    <a:pt x="8730" y="88"/>
                    <a:pt x="8196" y="1"/>
                    <a:pt x="7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2372330" y="4194015"/>
              <a:ext cx="800842" cy="3867805"/>
            </a:xfrm>
            <a:custGeom>
              <a:avLst/>
              <a:gdLst/>
              <a:ahLst/>
              <a:cxnLst/>
              <a:rect l="l" t="t" r="r" b="b"/>
              <a:pathLst>
                <a:path w="6448" h="31143" extrusionOk="0">
                  <a:moveTo>
                    <a:pt x="685" y="1"/>
                  </a:moveTo>
                  <a:cubicBezTo>
                    <a:pt x="0" y="6706"/>
                    <a:pt x="1294" y="9858"/>
                    <a:pt x="977" y="11423"/>
                  </a:cubicBezTo>
                  <a:cubicBezTo>
                    <a:pt x="660" y="12987"/>
                    <a:pt x="1890" y="28156"/>
                    <a:pt x="1807" y="29311"/>
                  </a:cubicBezTo>
                  <a:cubicBezTo>
                    <a:pt x="1737" y="30289"/>
                    <a:pt x="2182" y="31143"/>
                    <a:pt x="3197" y="31143"/>
                  </a:cubicBezTo>
                  <a:cubicBezTo>
                    <a:pt x="3381" y="31143"/>
                    <a:pt x="3584" y="31114"/>
                    <a:pt x="3806" y="31054"/>
                  </a:cubicBezTo>
                  <a:cubicBezTo>
                    <a:pt x="4477" y="30869"/>
                    <a:pt x="4888" y="29631"/>
                    <a:pt x="4980" y="27271"/>
                  </a:cubicBezTo>
                  <a:cubicBezTo>
                    <a:pt x="5033" y="25908"/>
                    <a:pt x="6218" y="12117"/>
                    <a:pt x="6307" y="10437"/>
                  </a:cubicBezTo>
                  <a:cubicBezTo>
                    <a:pt x="6447" y="7803"/>
                    <a:pt x="6390" y="371"/>
                    <a:pt x="6425" y="2"/>
                  </a:cubicBezTo>
                  <a:lnTo>
                    <a:pt x="6425" y="1"/>
                  </a:lnTo>
                  <a:close/>
                </a:path>
              </a:pathLst>
            </a:custGeom>
            <a:solidFill>
              <a:srgbClr val="502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2529941" y="7612536"/>
              <a:ext cx="1195177" cy="684811"/>
            </a:xfrm>
            <a:custGeom>
              <a:avLst/>
              <a:gdLst/>
              <a:ahLst/>
              <a:cxnLst/>
              <a:rect l="l" t="t" r="r" b="b"/>
              <a:pathLst>
                <a:path w="9623" h="5514" extrusionOk="0">
                  <a:moveTo>
                    <a:pt x="4110" y="1"/>
                  </a:moveTo>
                  <a:lnTo>
                    <a:pt x="266" y="319"/>
                  </a:lnTo>
                  <a:lnTo>
                    <a:pt x="0" y="5514"/>
                  </a:lnTo>
                  <a:lnTo>
                    <a:pt x="9460" y="5514"/>
                  </a:lnTo>
                  <a:cubicBezTo>
                    <a:pt x="9460" y="5514"/>
                    <a:pt x="9623" y="3689"/>
                    <a:pt x="8588" y="3527"/>
                  </a:cubicBezTo>
                  <a:cubicBezTo>
                    <a:pt x="7555" y="3367"/>
                    <a:pt x="5346" y="3044"/>
                    <a:pt x="4815" y="2104"/>
                  </a:cubicBezTo>
                  <a:cubicBezTo>
                    <a:pt x="4285" y="1164"/>
                    <a:pt x="4110" y="1"/>
                    <a:pt x="4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2978555" y="7709782"/>
              <a:ext cx="342419" cy="303284"/>
            </a:xfrm>
            <a:custGeom>
              <a:avLst/>
              <a:gdLst/>
              <a:ahLst/>
              <a:cxnLst/>
              <a:rect l="l" t="t" r="r" b="b"/>
              <a:pathLst>
                <a:path w="2757" h="2442" fill="none" extrusionOk="0">
                  <a:moveTo>
                    <a:pt x="1" y="426"/>
                  </a:moveTo>
                  <a:lnTo>
                    <a:pt x="1544" y="0"/>
                  </a:lnTo>
                  <a:lnTo>
                    <a:pt x="412" y="1495"/>
                  </a:lnTo>
                  <a:lnTo>
                    <a:pt x="2030" y="1043"/>
                  </a:lnTo>
                  <a:lnTo>
                    <a:pt x="1123" y="2442"/>
                  </a:lnTo>
                  <a:lnTo>
                    <a:pt x="2757" y="1782"/>
                  </a:ln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2169758" y="3403750"/>
              <a:ext cx="1133946" cy="1550947"/>
            </a:xfrm>
            <a:custGeom>
              <a:avLst/>
              <a:gdLst/>
              <a:ahLst/>
              <a:cxnLst/>
              <a:rect l="l" t="t" r="r" b="b"/>
              <a:pathLst>
                <a:path w="9130" h="12488" extrusionOk="0">
                  <a:moveTo>
                    <a:pt x="8124" y="1"/>
                  </a:moveTo>
                  <a:lnTo>
                    <a:pt x="1564" y="1560"/>
                  </a:lnTo>
                  <a:cubicBezTo>
                    <a:pt x="1564" y="1560"/>
                    <a:pt x="1324" y="3689"/>
                    <a:pt x="1564" y="5281"/>
                  </a:cubicBezTo>
                  <a:cubicBezTo>
                    <a:pt x="1808" y="6872"/>
                    <a:pt x="1305" y="9781"/>
                    <a:pt x="804" y="10383"/>
                  </a:cubicBezTo>
                  <a:cubicBezTo>
                    <a:pt x="303" y="10983"/>
                    <a:pt x="0" y="12488"/>
                    <a:pt x="0" y="12488"/>
                  </a:cubicBezTo>
                  <a:cubicBezTo>
                    <a:pt x="0" y="12488"/>
                    <a:pt x="844" y="12251"/>
                    <a:pt x="1957" y="11954"/>
                  </a:cubicBezTo>
                  <a:cubicBezTo>
                    <a:pt x="3584" y="11518"/>
                    <a:pt x="5788" y="10956"/>
                    <a:pt x="6808" y="10818"/>
                  </a:cubicBezTo>
                  <a:cubicBezTo>
                    <a:pt x="6884" y="10808"/>
                    <a:pt x="6958" y="10799"/>
                    <a:pt x="7030" y="10790"/>
                  </a:cubicBezTo>
                  <a:cubicBezTo>
                    <a:pt x="7500" y="10734"/>
                    <a:pt x="7877" y="10714"/>
                    <a:pt x="8175" y="10714"/>
                  </a:cubicBezTo>
                  <a:cubicBezTo>
                    <a:pt x="8862" y="10714"/>
                    <a:pt x="9129" y="10818"/>
                    <a:pt x="9129" y="10818"/>
                  </a:cubicBezTo>
                  <a:cubicBezTo>
                    <a:pt x="9129" y="10818"/>
                    <a:pt x="8428" y="4063"/>
                    <a:pt x="8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2413192" y="4052306"/>
              <a:ext cx="629942" cy="835957"/>
            </a:xfrm>
            <a:custGeom>
              <a:avLst/>
              <a:gdLst/>
              <a:ahLst/>
              <a:cxnLst/>
              <a:rect l="l" t="t" r="r" b="b"/>
              <a:pathLst>
                <a:path w="5072" h="6731" extrusionOk="0">
                  <a:moveTo>
                    <a:pt x="3523" y="0"/>
                  </a:moveTo>
                  <a:lnTo>
                    <a:pt x="758" y="817"/>
                  </a:lnTo>
                  <a:lnTo>
                    <a:pt x="0" y="6731"/>
                  </a:lnTo>
                  <a:cubicBezTo>
                    <a:pt x="1625" y="6295"/>
                    <a:pt x="3829" y="5733"/>
                    <a:pt x="4849" y="5593"/>
                  </a:cubicBezTo>
                  <a:cubicBezTo>
                    <a:pt x="4925" y="5585"/>
                    <a:pt x="4999" y="5576"/>
                    <a:pt x="5072" y="5567"/>
                  </a:cubicBezTo>
                  <a:cubicBezTo>
                    <a:pt x="4222" y="3276"/>
                    <a:pt x="3523" y="0"/>
                    <a:pt x="3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794547" y="4800841"/>
              <a:ext cx="1101654" cy="328993"/>
            </a:xfrm>
            <a:custGeom>
              <a:avLst/>
              <a:gdLst/>
              <a:ahLst/>
              <a:cxnLst/>
              <a:rect l="l" t="t" r="r" b="b"/>
              <a:pathLst>
                <a:path w="8870" h="2649" extrusionOk="0">
                  <a:moveTo>
                    <a:pt x="7174" y="1"/>
                  </a:moveTo>
                  <a:cubicBezTo>
                    <a:pt x="5902" y="1"/>
                    <a:pt x="3716" y="414"/>
                    <a:pt x="0" y="1986"/>
                  </a:cubicBezTo>
                  <a:cubicBezTo>
                    <a:pt x="0" y="1986"/>
                    <a:pt x="1066" y="2649"/>
                    <a:pt x="2895" y="2649"/>
                  </a:cubicBezTo>
                  <a:cubicBezTo>
                    <a:pt x="4417" y="2649"/>
                    <a:pt x="6467" y="2189"/>
                    <a:pt x="8870" y="506"/>
                  </a:cubicBezTo>
                  <a:cubicBezTo>
                    <a:pt x="8869" y="506"/>
                    <a:pt x="8581" y="1"/>
                    <a:pt x="7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919121" y="4142101"/>
              <a:ext cx="862072" cy="3919718"/>
            </a:xfrm>
            <a:custGeom>
              <a:avLst/>
              <a:gdLst/>
              <a:ahLst/>
              <a:cxnLst/>
              <a:rect l="l" t="t" r="r" b="b"/>
              <a:pathLst>
                <a:path w="6941" h="31561" extrusionOk="0">
                  <a:moveTo>
                    <a:pt x="417" y="1"/>
                  </a:moveTo>
                  <a:cubicBezTo>
                    <a:pt x="414" y="1473"/>
                    <a:pt x="394" y="8221"/>
                    <a:pt x="297" y="10855"/>
                  </a:cubicBezTo>
                  <a:cubicBezTo>
                    <a:pt x="237" y="12535"/>
                    <a:pt x="188" y="26326"/>
                    <a:pt x="119" y="27687"/>
                  </a:cubicBezTo>
                  <a:cubicBezTo>
                    <a:pt x="1" y="30049"/>
                    <a:pt x="299" y="31287"/>
                    <a:pt x="957" y="31472"/>
                  </a:cubicBezTo>
                  <a:cubicBezTo>
                    <a:pt x="1174" y="31532"/>
                    <a:pt x="1374" y="31561"/>
                    <a:pt x="1558" y="31561"/>
                  </a:cubicBezTo>
                  <a:cubicBezTo>
                    <a:pt x="2573" y="31561"/>
                    <a:pt x="3095" y="30707"/>
                    <a:pt x="3110" y="29729"/>
                  </a:cubicBezTo>
                  <a:cubicBezTo>
                    <a:pt x="3130" y="28574"/>
                    <a:pt x="5717" y="13404"/>
                    <a:pt x="5541" y="11840"/>
                  </a:cubicBezTo>
                  <a:cubicBezTo>
                    <a:pt x="5366" y="10276"/>
                    <a:pt x="6940" y="7124"/>
                    <a:pt x="6856" y="417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155906" y="7612536"/>
              <a:ext cx="1199524" cy="684811"/>
            </a:xfrm>
            <a:custGeom>
              <a:avLst/>
              <a:gdLst/>
              <a:ahLst/>
              <a:cxnLst/>
              <a:rect l="l" t="t" r="r" b="b"/>
              <a:pathLst>
                <a:path w="9658" h="5514" extrusionOk="0">
                  <a:moveTo>
                    <a:pt x="5842" y="1"/>
                  </a:moveTo>
                  <a:cubicBezTo>
                    <a:pt x="5842" y="1"/>
                    <a:pt x="5562" y="1164"/>
                    <a:pt x="4949" y="2104"/>
                  </a:cubicBezTo>
                  <a:cubicBezTo>
                    <a:pt x="4336" y="3044"/>
                    <a:pt x="2099" y="3367"/>
                    <a:pt x="1051" y="3527"/>
                  </a:cubicBezTo>
                  <a:cubicBezTo>
                    <a:pt x="1" y="3689"/>
                    <a:pt x="1" y="5514"/>
                    <a:pt x="1" y="5514"/>
                  </a:cubicBezTo>
                  <a:lnTo>
                    <a:pt x="9458" y="5514"/>
                  </a:lnTo>
                  <a:lnTo>
                    <a:pt x="9658" y="319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609861" y="7709782"/>
              <a:ext cx="342419" cy="303284"/>
            </a:xfrm>
            <a:custGeom>
              <a:avLst/>
              <a:gdLst/>
              <a:ahLst/>
              <a:cxnLst/>
              <a:rect l="l" t="t" r="r" b="b"/>
              <a:pathLst>
                <a:path w="2757" h="2442" fill="none" extrusionOk="0">
                  <a:moveTo>
                    <a:pt x="2756" y="426"/>
                  </a:moveTo>
                  <a:lnTo>
                    <a:pt x="1213" y="0"/>
                  </a:lnTo>
                  <a:lnTo>
                    <a:pt x="2344" y="1495"/>
                  </a:lnTo>
                  <a:lnTo>
                    <a:pt x="727" y="1043"/>
                  </a:lnTo>
                  <a:lnTo>
                    <a:pt x="1635" y="2442"/>
                  </a:lnTo>
                  <a:lnTo>
                    <a:pt x="0" y="1782"/>
                  </a:ln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1794299" y="3444362"/>
              <a:ext cx="1212192" cy="1603109"/>
            </a:xfrm>
            <a:custGeom>
              <a:avLst/>
              <a:gdLst/>
              <a:ahLst/>
              <a:cxnLst/>
              <a:rect l="l" t="t" r="r" b="b"/>
              <a:pathLst>
                <a:path w="9760" h="12908" extrusionOk="0">
                  <a:moveTo>
                    <a:pt x="9760" y="0"/>
                  </a:moveTo>
                  <a:lnTo>
                    <a:pt x="1049" y="2160"/>
                  </a:lnTo>
                  <a:cubicBezTo>
                    <a:pt x="1049" y="2160"/>
                    <a:pt x="732" y="4865"/>
                    <a:pt x="973" y="6455"/>
                  </a:cubicBezTo>
                  <a:cubicBezTo>
                    <a:pt x="1215" y="8045"/>
                    <a:pt x="696" y="10914"/>
                    <a:pt x="438" y="11465"/>
                  </a:cubicBezTo>
                  <a:cubicBezTo>
                    <a:pt x="109" y="12176"/>
                    <a:pt x="1" y="12908"/>
                    <a:pt x="1" y="12908"/>
                  </a:cubicBezTo>
                  <a:cubicBezTo>
                    <a:pt x="1" y="12908"/>
                    <a:pt x="5086" y="11471"/>
                    <a:pt x="6805" y="11236"/>
                  </a:cubicBezTo>
                  <a:cubicBezTo>
                    <a:pt x="7177" y="11185"/>
                    <a:pt x="7485" y="11165"/>
                    <a:pt x="7739" y="11165"/>
                  </a:cubicBezTo>
                  <a:cubicBezTo>
                    <a:pt x="8658" y="11165"/>
                    <a:pt x="8870" y="11427"/>
                    <a:pt x="8870" y="11427"/>
                  </a:cubicBezTo>
                  <a:cubicBezTo>
                    <a:pt x="8870" y="11427"/>
                    <a:pt x="8494" y="8680"/>
                    <a:pt x="8506" y="4891"/>
                  </a:cubicBezTo>
                  <a:cubicBezTo>
                    <a:pt x="8509" y="3577"/>
                    <a:pt x="8933" y="1468"/>
                    <a:pt x="97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2067044" y="3674127"/>
              <a:ext cx="240575" cy="465731"/>
            </a:xfrm>
            <a:custGeom>
              <a:avLst/>
              <a:gdLst/>
              <a:ahLst/>
              <a:cxnLst/>
              <a:rect l="l" t="t" r="r" b="b"/>
              <a:pathLst>
                <a:path w="1937" h="3750" fill="none" extrusionOk="0">
                  <a:moveTo>
                    <a:pt x="0" y="3749"/>
                  </a:moveTo>
                  <a:cubicBezTo>
                    <a:pt x="0" y="3749"/>
                    <a:pt x="1936" y="2783"/>
                    <a:pt x="1736" y="0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2883541" y="3507454"/>
              <a:ext cx="69428" cy="430087"/>
            </a:xfrm>
            <a:custGeom>
              <a:avLst/>
              <a:gdLst/>
              <a:ahLst/>
              <a:cxnLst/>
              <a:rect l="l" t="t" r="r" b="b"/>
              <a:pathLst>
                <a:path w="559" h="3463" fill="none" extrusionOk="0">
                  <a:moveTo>
                    <a:pt x="256" y="0"/>
                  </a:moveTo>
                  <a:cubicBezTo>
                    <a:pt x="558" y="1141"/>
                    <a:pt x="468" y="2380"/>
                    <a:pt x="1" y="3462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1978613" y="3674127"/>
              <a:ext cx="121343" cy="1330501"/>
            </a:xfrm>
            <a:custGeom>
              <a:avLst/>
              <a:gdLst/>
              <a:ahLst/>
              <a:cxnLst/>
              <a:rect l="l" t="t" r="r" b="b"/>
              <a:pathLst>
                <a:path w="977" h="10713" fill="none" extrusionOk="0">
                  <a:moveTo>
                    <a:pt x="1" y="10712"/>
                  </a:moveTo>
                  <a:cubicBezTo>
                    <a:pt x="491" y="9163"/>
                    <a:pt x="976" y="7577"/>
                    <a:pt x="949" y="5952"/>
                  </a:cubicBezTo>
                  <a:cubicBezTo>
                    <a:pt x="915" y="3951"/>
                    <a:pt x="109" y="1905"/>
                    <a:pt x="727" y="0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1848823" y="4601505"/>
              <a:ext cx="1026265" cy="267019"/>
            </a:xfrm>
            <a:custGeom>
              <a:avLst/>
              <a:gdLst/>
              <a:ahLst/>
              <a:cxnLst/>
              <a:rect l="l" t="t" r="r" b="b"/>
              <a:pathLst>
                <a:path w="8263" h="2150" fill="none" extrusionOk="0">
                  <a:moveTo>
                    <a:pt x="1" y="2150"/>
                  </a:moveTo>
                  <a:cubicBezTo>
                    <a:pt x="1" y="2150"/>
                    <a:pt x="5890" y="0"/>
                    <a:pt x="8262" y="490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1546145" y="2051245"/>
              <a:ext cx="1732093" cy="1849760"/>
            </a:xfrm>
            <a:custGeom>
              <a:avLst/>
              <a:gdLst/>
              <a:ahLst/>
              <a:cxnLst/>
              <a:rect l="l" t="t" r="r" b="b"/>
              <a:pathLst>
                <a:path w="13946" h="14894" extrusionOk="0">
                  <a:moveTo>
                    <a:pt x="5395" y="1"/>
                  </a:moveTo>
                  <a:lnTo>
                    <a:pt x="676" y="2128"/>
                  </a:lnTo>
                  <a:cubicBezTo>
                    <a:pt x="0" y="2334"/>
                    <a:pt x="2436" y="13377"/>
                    <a:pt x="2436" y="13377"/>
                  </a:cubicBezTo>
                  <a:cubicBezTo>
                    <a:pt x="2436" y="13377"/>
                    <a:pt x="2286" y="14518"/>
                    <a:pt x="2436" y="14894"/>
                  </a:cubicBezTo>
                  <a:cubicBezTo>
                    <a:pt x="2436" y="14894"/>
                    <a:pt x="9825" y="12541"/>
                    <a:pt x="11362" y="12046"/>
                  </a:cubicBezTo>
                  <a:cubicBezTo>
                    <a:pt x="12033" y="11829"/>
                    <a:pt x="12611" y="11768"/>
                    <a:pt x="13049" y="11768"/>
                  </a:cubicBezTo>
                  <a:cubicBezTo>
                    <a:pt x="13613" y="11768"/>
                    <a:pt x="13946" y="11869"/>
                    <a:pt x="13946" y="11869"/>
                  </a:cubicBezTo>
                  <a:cubicBezTo>
                    <a:pt x="13946" y="11869"/>
                    <a:pt x="13870" y="11073"/>
                    <a:pt x="13270" y="10387"/>
                  </a:cubicBezTo>
                  <a:cubicBezTo>
                    <a:pt x="12668" y="9703"/>
                    <a:pt x="11028" y="1545"/>
                    <a:pt x="11058" y="1181"/>
                  </a:cubicBezTo>
                  <a:cubicBezTo>
                    <a:pt x="11088" y="816"/>
                    <a:pt x="7730" y="164"/>
                    <a:pt x="7730" y="164"/>
                  </a:cubicBezTo>
                  <a:lnTo>
                    <a:pt x="5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2112253" y="1924068"/>
              <a:ext cx="488975" cy="339177"/>
            </a:xfrm>
            <a:custGeom>
              <a:avLst/>
              <a:gdLst/>
              <a:ahLst/>
              <a:cxnLst/>
              <a:rect l="l" t="t" r="r" b="b"/>
              <a:pathLst>
                <a:path w="3937" h="2731" extrusionOk="0">
                  <a:moveTo>
                    <a:pt x="896" y="0"/>
                  </a:moveTo>
                  <a:lnTo>
                    <a:pt x="1" y="922"/>
                  </a:lnTo>
                  <a:lnTo>
                    <a:pt x="701" y="2731"/>
                  </a:lnTo>
                  <a:lnTo>
                    <a:pt x="1445" y="1864"/>
                  </a:lnTo>
                  <a:lnTo>
                    <a:pt x="2453" y="2457"/>
                  </a:lnTo>
                  <a:lnTo>
                    <a:pt x="2797" y="1804"/>
                  </a:lnTo>
                  <a:lnTo>
                    <a:pt x="3937" y="2328"/>
                  </a:lnTo>
                  <a:lnTo>
                    <a:pt x="3937" y="721"/>
                  </a:lnTo>
                  <a:lnTo>
                    <a:pt x="3086" y="270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2796476" y="3153245"/>
              <a:ext cx="407128" cy="191260"/>
            </a:xfrm>
            <a:custGeom>
              <a:avLst/>
              <a:gdLst/>
              <a:ahLst/>
              <a:cxnLst/>
              <a:rect l="l" t="t" r="r" b="b"/>
              <a:pathLst>
                <a:path w="3278" h="1540" fill="none" extrusionOk="0">
                  <a:moveTo>
                    <a:pt x="566" y="46"/>
                  </a:moveTo>
                  <a:cubicBezTo>
                    <a:pt x="407" y="5"/>
                    <a:pt x="236" y="0"/>
                    <a:pt x="75" y="39"/>
                  </a:cubicBezTo>
                  <a:cubicBezTo>
                    <a:pt x="1" y="224"/>
                    <a:pt x="213" y="393"/>
                    <a:pt x="395" y="473"/>
                  </a:cubicBezTo>
                  <a:cubicBezTo>
                    <a:pt x="1341" y="879"/>
                    <a:pt x="2434" y="949"/>
                    <a:pt x="3277" y="1539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1852673" y="3573527"/>
              <a:ext cx="382412" cy="141334"/>
            </a:xfrm>
            <a:custGeom>
              <a:avLst/>
              <a:gdLst/>
              <a:ahLst/>
              <a:cxnLst/>
              <a:rect l="l" t="t" r="r" b="b"/>
              <a:pathLst>
                <a:path w="3079" h="1138" fill="none" extrusionOk="0">
                  <a:moveTo>
                    <a:pt x="3078" y="1"/>
                  </a:moveTo>
                  <a:cubicBezTo>
                    <a:pt x="1995" y="190"/>
                    <a:pt x="948" y="579"/>
                    <a:pt x="1" y="1138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2416794" y="2229095"/>
              <a:ext cx="42849" cy="146550"/>
            </a:xfrm>
            <a:custGeom>
              <a:avLst/>
              <a:gdLst/>
              <a:ahLst/>
              <a:cxnLst/>
              <a:rect l="l" t="t" r="r" b="b"/>
              <a:pathLst>
                <a:path w="345" h="1180" fill="none" extrusionOk="0">
                  <a:moveTo>
                    <a:pt x="1" y="1"/>
                  </a:moveTo>
                  <a:cubicBezTo>
                    <a:pt x="1" y="1"/>
                    <a:pt x="263" y="657"/>
                    <a:pt x="345" y="1179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1216516" y="2747742"/>
              <a:ext cx="557285" cy="965492"/>
            </a:xfrm>
            <a:custGeom>
              <a:avLst/>
              <a:gdLst/>
              <a:ahLst/>
              <a:cxnLst/>
              <a:rect l="l" t="t" r="r" b="b"/>
              <a:pathLst>
                <a:path w="4487" h="7774" extrusionOk="0">
                  <a:moveTo>
                    <a:pt x="1188" y="1"/>
                  </a:moveTo>
                  <a:cubicBezTo>
                    <a:pt x="1188" y="1"/>
                    <a:pt x="1" y="6150"/>
                    <a:pt x="145" y="7459"/>
                  </a:cubicBezTo>
                  <a:cubicBezTo>
                    <a:pt x="169" y="7678"/>
                    <a:pt x="279" y="7774"/>
                    <a:pt x="447" y="7774"/>
                  </a:cubicBezTo>
                  <a:cubicBezTo>
                    <a:pt x="1282" y="7774"/>
                    <a:pt x="3551" y="5419"/>
                    <a:pt x="3886" y="4183"/>
                  </a:cubicBezTo>
                  <a:cubicBezTo>
                    <a:pt x="4291" y="2696"/>
                    <a:pt x="4487" y="597"/>
                    <a:pt x="4487" y="597"/>
                  </a:cubicBezTo>
                  <a:lnTo>
                    <a:pt x="1188" y="1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179753" y="2312183"/>
              <a:ext cx="614914" cy="871476"/>
            </a:xfrm>
            <a:custGeom>
              <a:avLst/>
              <a:gdLst/>
              <a:ahLst/>
              <a:cxnLst/>
              <a:rect l="l" t="t" r="r" b="b"/>
              <a:pathLst>
                <a:path w="4951" h="7017" extrusionOk="0">
                  <a:moveTo>
                    <a:pt x="3739" y="1"/>
                  </a:moveTo>
                  <a:cubicBezTo>
                    <a:pt x="3703" y="1"/>
                    <a:pt x="3665" y="10"/>
                    <a:pt x="3626" y="28"/>
                  </a:cubicBezTo>
                  <a:cubicBezTo>
                    <a:pt x="2188" y="725"/>
                    <a:pt x="1349" y="1450"/>
                    <a:pt x="1170" y="2863"/>
                  </a:cubicBezTo>
                  <a:cubicBezTo>
                    <a:pt x="989" y="4274"/>
                    <a:pt x="135" y="5815"/>
                    <a:pt x="0" y="6550"/>
                  </a:cubicBezTo>
                  <a:cubicBezTo>
                    <a:pt x="0" y="6550"/>
                    <a:pt x="494" y="6172"/>
                    <a:pt x="1604" y="6172"/>
                  </a:cubicBezTo>
                  <a:cubicBezTo>
                    <a:pt x="2393" y="6172"/>
                    <a:pt x="3494" y="6363"/>
                    <a:pt x="4950" y="7017"/>
                  </a:cubicBezTo>
                  <a:cubicBezTo>
                    <a:pt x="4950" y="7015"/>
                    <a:pt x="4758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1213784" y="2952170"/>
              <a:ext cx="618019" cy="119227"/>
            </a:xfrm>
            <a:custGeom>
              <a:avLst/>
              <a:gdLst/>
              <a:ahLst/>
              <a:cxnLst/>
              <a:rect l="l" t="t" r="r" b="b"/>
              <a:pathLst>
                <a:path w="4976" h="960" fill="none" extrusionOk="0">
                  <a:moveTo>
                    <a:pt x="0" y="550"/>
                  </a:moveTo>
                  <a:cubicBezTo>
                    <a:pt x="776" y="156"/>
                    <a:pt x="1645" y="0"/>
                    <a:pt x="2500" y="150"/>
                  </a:cubicBezTo>
                  <a:cubicBezTo>
                    <a:pt x="3355" y="300"/>
                    <a:pt x="4169" y="632"/>
                    <a:pt x="4976" y="960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1708103" y="2393905"/>
              <a:ext cx="127181" cy="830244"/>
            </a:xfrm>
            <a:custGeom>
              <a:avLst/>
              <a:gdLst/>
              <a:ahLst/>
              <a:cxnLst/>
              <a:rect l="l" t="t" r="r" b="b"/>
              <a:pathLst>
                <a:path w="1024" h="6685" fill="none" extrusionOk="0">
                  <a:moveTo>
                    <a:pt x="1" y="1"/>
                  </a:moveTo>
                  <a:cubicBezTo>
                    <a:pt x="498" y="359"/>
                    <a:pt x="787" y="949"/>
                    <a:pt x="905" y="1550"/>
                  </a:cubicBezTo>
                  <a:cubicBezTo>
                    <a:pt x="1024" y="2150"/>
                    <a:pt x="990" y="2771"/>
                    <a:pt x="956" y="3384"/>
                  </a:cubicBezTo>
                  <a:cubicBezTo>
                    <a:pt x="893" y="4484"/>
                    <a:pt x="831" y="5585"/>
                    <a:pt x="770" y="6685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1843482" y="2595973"/>
              <a:ext cx="395329" cy="359545"/>
            </a:xfrm>
            <a:custGeom>
              <a:avLst/>
              <a:gdLst/>
              <a:ahLst/>
              <a:cxnLst/>
              <a:rect l="l" t="t" r="r" b="b"/>
              <a:pathLst>
                <a:path w="3183" h="2895" extrusionOk="0">
                  <a:moveTo>
                    <a:pt x="3038" y="0"/>
                  </a:moveTo>
                  <a:cubicBezTo>
                    <a:pt x="3028" y="0"/>
                    <a:pt x="3018" y="2"/>
                    <a:pt x="3007" y="4"/>
                  </a:cubicBezTo>
                  <a:cubicBezTo>
                    <a:pt x="2828" y="49"/>
                    <a:pt x="1434" y="723"/>
                    <a:pt x="1434" y="723"/>
                  </a:cubicBezTo>
                  <a:cubicBezTo>
                    <a:pt x="1434" y="723"/>
                    <a:pt x="1255" y="694"/>
                    <a:pt x="1102" y="694"/>
                  </a:cubicBezTo>
                  <a:cubicBezTo>
                    <a:pt x="1026" y="694"/>
                    <a:pt x="956" y="701"/>
                    <a:pt x="918" y="723"/>
                  </a:cubicBezTo>
                  <a:cubicBezTo>
                    <a:pt x="804" y="793"/>
                    <a:pt x="423" y="1331"/>
                    <a:pt x="310" y="1512"/>
                  </a:cubicBezTo>
                  <a:cubicBezTo>
                    <a:pt x="199" y="1691"/>
                    <a:pt x="1" y="2397"/>
                    <a:pt x="1" y="2397"/>
                  </a:cubicBezTo>
                  <a:lnTo>
                    <a:pt x="1465" y="2894"/>
                  </a:lnTo>
                  <a:cubicBezTo>
                    <a:pt x="1465" y="2894"/>
                    <a:pt x="1472" y="2894"/>
                    <a:pt x="1485" y="2894"/>
                  </a:cubicBezTo>
                  <a:cubicBezTo>
                    <a:pt x="1553" y="2894"/>
                    <a:pt x="1787" y="2879"/>
                    <a:pt x="2162" y="2692"/>
                  </a:cubicBezTo>
                  <a:cubicBezTo>
                    <a:pt x="2613" y="2467"/>
                    <a:pt x="2669" y="2006"/>
                    <a:pt x="2669" y="1871"/>
                  </a:cubicBezTo>
                  <a:cubicBezTo>
                    <a:pt x="2669" y="1736"/>
                    <a:pt x="2488" y="1669"/>
                    <a:pt x="2488" y="1669"/>
                  </a:cubicBezTo>
                  <a:cubicBezTo>
                    <a:pt x="2488" y="1669"/>
                    <a:pt x="2691" y="1512"/>
                    <a:pt x="2669" y="1396"/>
                  </a:cubicBezTo>
                  <a:cubicBezTo>
                    <a:pt x="2647" y="1282"/>
                    <a:pt x="2467" y="1196"/>
                    <a:pt x="2467" y="1196"/>
                  </a:cubicBezTo>
                  <a:cubicBezTo>
                    <a:pt x="2467" y="1196"/>
                    <a:pt x="2580" y="1152"/>
                    <a:pt x="2624" y="1017"/>
                  </a:cubicBezTo>
                  <a:cubicBezTo>
                    <a:pt x="2670" y="883"/>
                    <a:pt x="2399" y="771"/>
                    <a:pt x="2399" y="771"/>
                  </a:cubicBezTo>
                  <a:cubicBezTo>
                    <a:pt x="2399" y="771"/>
                    <a:pt x="2872" y="568"/>
                    <a:pt x="3007" y="433"/>
                  </a:cubicBezTo>
                  <a:cubicBezTo>
                    <a:pt x="3135" y="306"/>
                    <a:pt x="3182" y="0"/>
                    <a:pt x="303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1176524" y="2893549"/>
              <a:ext cx="849404" cy="980768"/>
            </a:xfrm>
            <a:custGeom>
              <a:avLst/>
              <a:gdLst/>
              <a:ahLst/>
              <a:cxnLst/>
              <a:rect l="l" t="t" r="r" b="b"/>
              <a:pathLst>
                <a:path w="6839" h="7897" extrusionOk="0">
                  <a:moveTo>
                    <a:pt x="5371" y="1"/>
                  </a:moveTo>
                  <a:cubicBezTo>
                    <a:pt x="5371" y="1"/>
                    <a:pt x="1464" y="4663"/>
                    <a:pt x="656" y="5679"/>
                  </a:cubicBezTo>
                  <a:cubicBezTo>
                    <a:pt x="1" y="6501"/>
                    <a:pt x="1155" y="7896"/>
                    <a:pt x="2264" y="7896"/>
                  </a:cubicBezTo>
                  <a:cubicBezTo>
                    <a:pt x="2524" y="7896"/>
                    <a:pt x="2782" y="7819"/>
                    <a:pt x="3013" y="7640"/>
                  </a:cubicBezTo>
                  <a:cubicBezTo>
                    <a:pt x="4231" y="6694"/>
                    <a:pt x="6838" y="499"/>
                    <a:pt x="6838" y="499"/>
                  </a:cubicBezTo>
                  <a:lnTo>
                    <a:pt x="5371" y="1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1418219" y="3125425"/>
              <a:ext cx="231509" cy="278321"/>
            </a:xfrm>
            <a:custGeom>
              <a:avLst/>
              <a:gdLst/>
              <a:ahLst/>
              <a:cxnLst/>
              <a:rect l="l" t="t" r="r" b="b"/>
              <a:pathLst>
                <a:path w="1864" h="2241" fill="none" extrusionOk="0">
                  <a:moveTo>
                    <a:pt x="1863" y="0"/>
                  </a:moveTo>
                  <a:cubicBezTo>
                    <a:pt x="1863" y="0"/>
                    <a:pt x="1290" y="667"/>
                    <a:pt x="0" y="2240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1994511" y="1103250"/>
              <a:ext cx="792769" cy="775225"/>
            </a:xfrm>
            <a:custGeom>
              <a:avLst/>
              <a:gdLst/>
              <a:ahLst/>
              <a:cxnLst/>
              <a:rect l="l" t="t" r="r" b="b"/>
              <a:pathLst>
                <a:path w="6383" h="6242" extrusionOk="0">
                  <a:moveTo>
                    <a:pt x="4440" y="0"/>
                  </a:moveTo>
                  <a:cubicBezTo>
                    <a:pt x="4440" y="0"/>
                    <a:pt x="4442" y="427"/>
                    <a:pt x="4231" y="764"/>
                  </a:cubicBezTo>
                  <a:cubicBezTo>
                    <a:pt x="4019" y="1102"/>
                    <a:pt x="910" y="1318"/>
                    <a:pt x="719" y="1977"/>
                  </a:cubicBezTo>
                  <a:cubicBezTo>
                    <a:pt x="528" y="2633"/>
                    <a:pt x="0" y="4691"/>
                    <a:pt x="816" y="5509"/>
                  </a:cubicBezTo>
                  <a:cubicBezTo>
                    <a:pt x="1484" y="6181"/>
                    <a:pt x="1762" y="6242"/>
                    <a:pt x="1841" y="6242"/>
                  </a:cubicBezTo>
                  <a:cubicBezTo>
                    <a:pt x="1859" y="6242"/>
                    <a:pt x="1867" y="6239"/>
                    <a:pt x="1867" y="6239"/>
                  </a:cubicBezTo>
                  <a:cubicBezTo>
                    <a:pt x="1867" y="6239"/>
                    <a:pt x="3438" y="3671"/>
                    <a:pt x="4909" y="3506"/>
                  </a:cubicBezTo>
                  <a:cubicBezTo>
                    <a:pt x="6382" y="3342"/>
                    <a:pt x="5976" y="1013"/>
                    <a:pt x="5976" y="1013"/>
                  </a:cubicBezTo>
                  <a:lnTo>
                    <a:pt x="5976" y="1013"/>
                  </a:lnTo>
                  <a:cubicBezTo>
                    <a:pt x="5880" y="1215"/>
                    <a:pt x="5703" y="1283"/>
                    <a:pt x="5703" y="1283"/>
                  </a:cubicBezTo>
                  <a:cubicBezTo>
                    <a:pt x="5871" y="92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2216209" y="1735288"/>
              <a:ext cx="290007" cy="400280"/>
            </a:xfrm>
            <a:custGeom>
              <a:avLst/>
              <a:gdLst/>
              <a:ahLst/>
              <a:cxnLst/>
              <a:rect l="l" t="t" r="r" b="b"/>
              <a:pathLst>
                <a:path w="2335" h="3223" extrusionOk="0">
                  <a:moveTo>
                    <a:pt x="150" y="1"/>
                  </a:moveTo>
                  <a:lnTo>
                    <a:pt x="0" y="2545"/>
                  </a:lnTo>
                  <a:cubicBezTo>
                    <a:pt x="0" y="2545"/>
                    <a:pt x="633" y="3223"/>
                    <a:pt x="1361" y="3223"/>
                  </a:cubicBezTo>
                  <a:cubicBezTo>
                    <a:pt x="1682" y="3223"/>
                    <a:pt x="2022" y="3091"/>
                    <a:pt x="2335" y="2709"/>
                  </a:cubicBezTo>
                  <a:lnTo>
                    <a:pt x="2335" y="105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2291599" y="1829057"/>
              <a:ext cx="214618" cy="245037"/>
            </a:xfrm>
            <a:custGeom>
              <a:avLst/>
              <a:gdLst/>
              <a:ahLst/>
              <a:cxnLst/>
              <a:rect l="l" t="t" r="r" b="b"/>
              <a:pathLst>
                <a:path w="1728" h="1973" extrusionOk="0">
                  <a:moveTo>
                    <a:pt x="1" y="0"/>
                  </a:moveTo>
                  <a:cubicBezTo>
                    <a:pt x="1" y="0"/>
                    <a:pt x="1" y="1973"/>
                    <a:pt x="1470" y="1973"/>
                  </a:cubicBezTo>
                  <a:cubicBezTo>
                    <a:pt x="1552" y="1973"/>
                    <a:pt x="1637" y="1967"/>
                    <a:pt x="1728" y="1954"/>
                  </a:cubicBezTo>
                  <a:lnTo>
                    <a:pt x="1728" y="1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2C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2209378" y="1390145"/>
              <a:ext cx="501395" cy="600607"/>
            </a:xfrm>
            <a:custGeom>
              <a:avLst/>
              <a:gdLst/>
              <a:ahLst/>
              <a:cxnLst/>
              <a:rect l="l" t="t" r="r" b="b"/>
              <a:pathLst>
                <a:path w="4037" h="4836" extrusionOk="0">
                  <a:moveTo>
                    <a:pt x="2045" y="0"/>
                  </a:moveTo>
                  <a:cubicBezTo>
                    <a:pt x="1190" y="0"/>
                    <a:pt x="198" y="330"/>
                    <a:pt x="108" y="897"/>
                  </a:cubicBezTo>
                  <a:cubicBezTo>
                    <a:pt x="0" y="1582"/>
                    <a:pt x="64" y="2173"/>
                    <a:pt x="221" y="3085"/>
                  </a:cubicBezTo>
                  <a:cubicBezTo>
                    <a:pt x="447" y="4406"/>
                    <a:pt x="1177" y="4836"/>
                    <a:pt x="1987" y="4836"/>
                  </a:cubicBezTo>
                  <a:cubicBezTo>
                    <a:pt x="2048" y="4836"/>
                    <a:pt x="2109" y="4833"/>
                    <a:pt x="2171" y="4829"/>
                  </a:cubicBezTo>
                  <a:cubicBezTo>
                    <a:pt x="3050" y="4762"/>
                    <a:pt x="3754" y="4528"/>
                    <a:pt x="3921" y="3986"/>
                  </a:cubicBezTo>
                  <a:cubicBezTo>
                    <a:pt x="4037" y="3617"/>
                    <a:pt x="3939" y="3122"/>
                    <a:pt x="3855" y="2674"/>
                  </a:cubicBezTo>
                  <a:cubicBezTo>
                    <a:pt x="3828" y="2534"/>
                    <a:pt x="3803" y="2394"/>
                    <a:pt x="3786" y="2268"/>
                  </a:cubicBezTo>
                  <a:cubicBezTo>
                    <a:pt x="3780" y="2212"/>
                    <a:pt x="3776" y="2160"/>
                    <a:pt x="3772" y="2108"/>
                  </a:cubicBezTo>
                  <a:cubicBezTo>
                    <a:pt x="3739" y="1569"/>
                    <a:pt x="3632" y="641"/>
                    <a:pt x="3076" y="245"/>
                  </a:cubicBezTo>
                  <a:cubicBezTo>
                    <a:pt x="2845" y="78"/>
                    <a:pt x="2461" y="0"/>
                    <a:pt x="2045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2077850" y="1655057"/>
              <a:ext cx="235607" cy="179710"/>
            </a:xfrm>
            <a:custGeom>
              <a:avLst/>
              <a:gdLst/>
              <a:ahLst/>
              <a:cxnLst/>
              <a:rect l="l" t="t" r="r" b="b"/>
              <a:pathLst>
                <a:path w="1897" h="1447" extrusionOk="0">
                  <a:moveTo>
                    <a:pt x="444" y="0"/>
                  </a:moveTo>
                  <a:cubicBezTo>
                    <a:pt x="177" y="0"/>
                    <a:pt x="1" y="149"/>
                    <a:pt x="17" y="573"/>
                  </a:cubicBezTo>
                  <a:cubicBezTo>
                    <a:pt x="37" y="1118"/>
                    <a:pt x="458" y="1446"/>
                    <a:pt x="895" y="1446"/>
                  </a:cubicBezTo>
                  <a:cubicBezTo>
                    <a:pt x="1052" y="1446"/>
                    <a:pt x="1211" y="1404"/>
                    <a:pt x="1354" y="1314"/>
                  </a:cubicBezTo>
                  <a:cubicBezTo>
                    <a:pt x="1897" y="970"/>
                    <a:pt x="1599" y="390"/>
                    <a:pt x="1156" y="198"/>
                  </a:cubicBezTo>
                  <a:cubicBezTo>
                    <a:pt x="895" y="84"/>
                    <a:pt x="644" y="0"/>
                    <a:pt x="444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2129269" y="1699644"/>
              <a:ext cx="80233" cy="84949"/>
            </a:xfrm>
            <a:custGeom>
              <a:avLst/>
              <a:gdLst/>
              <a:ahLst/>
              <a:cxnLst/>
              <a:rect l="l" t="t" r="r" b="b"/>
              <a:pathLst>
                <a:path w="646" h="684" fill="none" extrusionOk="0">
                  <a:moveTo>
                    <a:pt x="0" y="46"/>
                  </a:moveTo>
                  <a:cubicBezTo>
                    <a:pt x="0" y="46"/>
                    <a:pt x="645" y="0"/>
                    <a:pt x="555" y="684"/>
                  </a:cubicBezTo>
                </a:path>
              </a:pathLst>
            </a:custGeom>
            <a:noFill/>
            <a:ln w="1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2159946" y="1735288"/>
              <a:ext cx="31795" cy="20616"/>
            </a:xfrm>
            <a:custGeom>
              <a:avLst/>
              <a:gdLst/>
              <a:ahLst/>
              <a:cxnLst/>
              <a:rect l="l" t="t" r="r" b="b"/>
              <a:pathLst>
                <a:path w="256" h="166" fill="none" extrusionOk="0">
                  <a:moveTo>
                    <a:pt x="256" y="1"/>
                  </a:moveTo>
                  <a:lnTo>
                    <a:pt x="1" y="165"/>
                  </a:lnTo>
                </a:path>
              </a:pathLst>
            </a:custGeom>
            <a:noFill/>
            <a:ln w="1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2496531" y="1641768"/>
              <a:ext cx="77004" cy="160708"/>
            </a:xfrm>
            <a:custGeom>
              <a:avLst/>
              <a:gdLst/>
              <a:ahLst/>
              <a:cxnLst/>
              <a:rect l="l" t="t" r="r" b="b"/>
              <a:pathLst>
                <a:path w="620" h="1294" fill="none" extrusionOk="0">
                  <a:moveTo>
                    <a:pt x="1" y="1"/>
                  </a:moveTo>
                  <a:cubicBezTo>
                    <a:pt x="60" y="362"/>
                    <a:pt x="257" y="659"/>
                    <a:pt x="575" y="844"/>
                  </a:cubicBezTo>
                  <a:cubicBezTo>
                    <a:pt x="606" y="863"/>
                    <a:pt x="619" y="911"/>
                    <a:pt x="589" y="939"/>
                  </a:cubicBezTo>
                  <a:cubicBezTo>
                    <a:pt x="428" y="1096"/>
                    <a:pt x="248" y="1212"/>
                    <a:pt x="38" y="129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2291848" y="1703121"/>
              <a:ext cx="86071" cy="57999"/>
            </a:xfrm>
            <a:custGeom>
              <a:avLst/>
              <a:gdLst/>
              <a:ahLst/>
              <a:cxnLst/>
              <a:rect l="l" t="t" r="r" b="b"/>
              <a:pathLst>
                <a:path w="693" h="467" extrusionOk="0">
                  <a:moveTo>
                    <a:pt x="377" y="1"/>
                  </a:moveTo>
                  <a:cubicBezTo>
                    <a:pt x="351" y="1"/>
                    <a:pt x="325" y="3"/>
                    <a:pt x="298" y="8"/>
                  </a:cubicBezTo>
                  <a:cubicBezTo>
                    <a:pt x="122" y="37"/>
                    <a:pt x="0" y="163"/>
                    <a:pt x="26" y="289"/>
                  </a:cubicBezTo>
                  <a:cubicBezTo>
                    <a:pt x="48" y="395"/>
                    <a:pt x="170" y="467"/>
                    <a:pt x="316" y="467"/>
                  </a:cubicBezTo>
                  <a:cubicBezTo>
                    <a:pt x="342" y="467"/>
                    <a:pt x="368" y="465"/>
                    <a:pt x="395" y="460"/>
                  </a:cubicBezTo>
                  <a:cubicBezTo>
                    <a:pt x="571" y="429"/>
                    <a:pt x="693" y="303"/>
                    <a:pt x="667" y="178"/>
                  </a:cubicBezTo>
                  <a:cubicBezTo>
                    <a:pt x="645" y="72"/>
                    <a:pt x="523" y="1"/>
                    <a:pt x="377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2622346" y="1670582"/>
              <a:ext cx="65826" cy="58372"/>
            </a:xfrm>
            <a:custGeom>
              <a:avLst/>
              <a:gdLst/>
              <a:ahLst/>
              <a:cxnLst/>
              <a:rect l="l" t="t" r="r" b="b"/>
              <a:pathLst>
                <a:path w="530" h="470" extrusionOk="0">
                  <a:moveTo>
                    <a:pt x="378" y="1"/>
                  </a:moveTo>
                  <a:cubicBezTo>
                    <a:pt x="352" y="1"/>
                    <a:pt x="326" y="3"/>
                    <a:pt x="300" y="9"/>
                  </a:cubicBezTo>
                  <a:cubicBezTo>
                    <a:pt x="125" y="40"/>
                    <a:pt x="0" y="166"/>
                    <a:pt x="29" y="289"/>
                  </a:cubicBezTo>
                  <a:cubicBezTo>
                    <a:pt x="50" y="397"/>
                    <a:pt x="172" y="469"/>
                    <a:pt x="318" y="469"/>
                  </a:cubicBezTo>
                  <a:cubicBezTo>
                    <a:pt x="343" y="469"/>
                    <a:pt x="370" y="467"/>
                    <a:pt x="396" y="462"/>
                  </a:cubicBezTo>
                  <a:cubicBezTo>
                    <a:pt x="447" y="454"/>
                    <a:pt x="491" y="437"/>
                    <a:pt x="530" y="416"/>
                  </a:cubicBezTo>
                  <a:cubicBezTo>
                    <a:pt x="503" y="276"/>
                    <a:pt x="478" y="136"/>
                    <a:pt x="460" y="10"/>
                  </a:cubicBezTo>
                  <a:cubicBezTo>
                    <a:pt x="434" y="4"/>
                    <a:pt x="406" y="1"/>
                    <a:pt x="37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2390463" y="1600162"/>
              <a:ext cx="32168" cy="40860"/>
            </a:xfrm>
            <a:custGeom>
              <a:avLst/>
              <a:gdLst/>
              <a:ahLst/>
              <a:cxnLst/>
              <a:rect l="l" t="t" r="r" b="b"/>
              <a:pathLst>
                <a:path w="259" h="329" extrusionOk="0">
                  <a:moveTo>
                    <a:pt x="124" y="1"/>
                  </a:moveTo>
                  <a:cubicBezTo>
                    <a:pt x="122" y="1"/>
                    <a:pt x="121" y="1"/>
                    <a:pt x="120" y="1"/>
                  </a:cubicBezTo>
                  <a:cubicBezTo>
                    <a:pt x="53" y="4"/>
                    <a:pt x="1" y="81"/>
                    <a:pt x="7" y="171"/>
                  </a:cubicBezTo>
                  <a:cubicBezTo>
                    <a:pt x="13" y="259"/>
                    <a:pt x="69" y="328"/>
                    <a:pt x="134" y="328"/>
                  </a:cubicBezTo>
                  <a:cubicBezTo>
                    <a:pt x="136" y="328"/>
                    <a:pt x="138" y="328"/>
                    <a:pt x="140" y="328"/>
                  </a:cubicBezTo>
                  <a:cubicBezTo>
                    <a:pt x="208" y="325"/>
                    <a:pt x="259" y="248"/>
                    <a:pt x="253" y="158"/>
                  </a:cubicBezTo>
                  <a:cubicBezTo>
                    <a:pt x="247" y="69"/>
                    <a:pt x="190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2569809" y="1597430"/>
              <a:ext cx="32044" cy="40860"/>
            </a:xfrm>
            <a:custGeom>
              <a:avLst/>
              <a:gdLst/>
              <a:ahLst/>
              <a:cxnLst/>
              <a:rect l="l" t="t" r="r" b="b"/>
              <a:pathLst>
                <a:path w="258" h="329" extrusionOk="0">
                  <a:moveTo>
                    <a:pt x="124" y="0"/>
                  </a:moveTo>
                  <a:cubicBezTo>
                    <a:pt x="122" y="0"/>
                    <a:pt x="121" y="0"/>
                    <a:pt x="119" y="0"/>
                  </a:cubicBezTo>
                  <a:cubicBezTo>
                    <a:pt x="51" y="5"/>
                    <a:pt x="1" y="80"/>
                    <a:pt x="7" y="171"/>
                  </a:cubicBezTo>
                  <a:cubicBezTo>
                    <a:pt x="11" y="259"/>
                    <a:pt x="67" y="328"/>
                    <a:pt x="134" y="328"/>
                  </a:cubicBezTo>
                  <a:cubicBezTo>
                    <a:pt x="136" y="328"/>
                    <a:pt x="138" y="328"/>
                    <a:pt x="140" y="328"/>
                  </a:cubicBezTo>
                  <a:cubicBezTo>
                    <a:pt x="208" y="325"/>
                    <a:pt x="257" y="248"/>
                    <a:pt x="253" y="158"/>
                  </a:cubicBezTo>
                  <a:cubicBezTo>
                    <a:pt x="247" y="69"/>
                    <a:pt x="190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2356308" y="1524899"/>
              <a:ext cx="65578" cy="68928"/>
            </a:xfrm>
            <a:custGeom>
              <a:avLst/>
              <a:gdLst/>
              <a:ahLst/>
              <a:cxnLst/>
              <a:rect l="l" t="t" r="r" b="b"/>
              <a:pathLst>
                <a:path w="528" h="555" fill="none" extrusionOk="0">
                  <a:moveTo>
                    <a:pt x="528" y="383"/>
                  </a:moveTo>
                  <a:cubicBezTo>
                    <a:pt x="223" y="0"/>
                    <a:pt x="0" y="555"/>
                    <a:pt x="73" y="43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2538759" y="1508256"/>
              <a:ext cx="65702" cy="69052"/>
            </a:xfrm>
            <a:custGeom>
              <a:avLst/>
              <a:gdLst/>
              <a:ahLst/>
              <a:cxnLst/>
              <a:rect l="l" t="t" r="r" b="b"/>
              <a:pathLst>
                <a:path w="529" h="556" fill="none" extrusionOk="0">
                  <a:moveTo>
                    <a:pt x="528" y="383"/>
                  </a:moveTo>
                  <a:cubicBezTo>
                    <a:pt x="223" y="1"/>
                    <a:pt x="0" y="555"/>
                    <a:pt x="73" y="43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2421762" y="1807447"/>
              <a:ext cx="234986" cy="112272"/>
            </a:xfrm>
            <a:custGeom>
              <a:avLst/>
              <a:gdLst/>
              <a:ahLst/>
              <a:cxnLst/>
              <a:rect l="l" t="t" r="r" b="b"/>
              <a:pathLst>
                <a:path w="1892" h="904" extrusionOk="0">
                  <a:moveTo>
                    <a:pt x="1639" y="1"/>
                  </a:moveTo>
                  <a:cubicBezTo>
                    <a:pt x="1119" y="42"/>
                    <a:pt x="1" y="278"/>
                    <a:pt x="1" y="278"/>
                  </a:cubicBezTo>
                  <a:cubicBezTo>
                    <a:pt x="1" y="278"/>
                    <a:pt x="73" y="904"/>
                    <a:pt x="761" y="904"/>
                  </a:cubicBezTo>
                  <a:cubicBezTo>
                    <a:pt x="833" y="904"/>
                    <a:pt x="913" y="897"/>
                    <a:pt x="1000" y="881"/>
                  </a:cubicBezTo>
                  <a:cubicBezTo>
                    <a:pt x="1891" y="723"/>
                    <a:pt x="1639" y="1"/>
                    <a:pt x="1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18" name="Google Shape;1518;p48"/>
          <p:cNvGrpSpPr/>
          <p:nvPr/>
        </p:nvGrpSpPr>
        <p:grpSpPr>
          <a:xfrm>
            <a:off x="8341361" y="2125182"/>
            <a:ext cx="583146" cy="1024041"/>
            <a:chOff x="8028306" y="2377912"/>
            <a:chExt cx="583146" cy="1024041"/>
          </a:xfrm>
        </p:grpSpPr>
        <p:sp>
          <p:nvSpPr>
            <p:cNvPr id="1519" name="Google Shape;1519;p48"/>
            <p:cNvSpPr/>
            <p:nvPr/>
          </p:nvSpPr>
          <p:spPr>
            <a:xfrm>
              <a:off x="8028306" y="3154325"/>
              <a:ext cx="247721" cy="247627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20" name="Google Shape;1520;p48"/>
            <p:cNvGrpSpPr/>
            <p:nvPr/>
          </p:nvGrpSpPr>
          <p:grpSpPr>
            <a:xfrm>
              <a:off x="8173229" y="2377912"/>
              <a:ext cx="438224" cy="387666"/>
              <a:chOff x="8114529" y="2756174"/>
              <a:chExt cx="438224" cy="387666"/>
            </a:xfrm>
          </p:grpSpPr>
          <p:sp>
            <p:nvSpPr>
              <p:cNvPr id="1521" name="Google Shape;1521;p48"/>
              <p:cNvSpPr/>
              <p:nvPr/>
            </p:nvSpPr>
            <p:spPr>
              <a:xfrm>
                <a:off x="8305031" y="2756175"/>
                <a:ext cx="247721" cy="247627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74" extrusionOk="0">
                    <a:moveTo>
                      <a:pt x="2638" y="1"/>
                    </a:moveTo>
                    <a:lnTo>
                      <a:pt x="1706" y="1706"/>
                    </a:lnTo>
                    <a:lnTo>
                      <a:pt x="1" y="2638"/>
                    </a:lnTo>
                    <a:lnTo>
                      <a:pt x="1706" y="3569"/>
                    </a:lnTo>
                    <a:lnTo>
                      <a:pt x="2638" y="5274"/>
                    </a:lnTo>
                    <a:lnTo>
                      <a:pt x="3571" y="3569"/>
                    </a:lnTo>
                    <a:lnTo>
                      <a:pt x="5275" y="2638"/>
                    </a:lnTo>
                    <a:lnTo>
                      <a:pt x="3571" y="1706"/>
                    </a:lnTo>
                    <a:lnTo>
                      <a:pt x="26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2" name="Google Shape;1522;p48"/>
              <p:cNvSpPr/>
              <p:nvPr/>
            </p:nvSpPr>
            <p:spPr>
              <a:xfrm>
                <a:off x="8214477" y="3003802"/>
                <a:ext cx="140104" cy="140038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74" extrusionOk="0">
                    <a:moveTo>
                      <a:pt x="2638" y="1"/>
                    </a:moveTo>
                    <a:lnTo>
                      <a:pt x="1706" y="1706"/>
                    </a:lnTo>
                    <a:lnTo>
                      <a:pt x="1" y="2638"/>
                    </a:lnTo>
                    <a:lnTo>
                      <a:pt x="1706" y="3569"/>
                    </a:lnTo>
                    <a:lnTo>
                      <a:pt x="2638" y="5274"/>
                    </a:lnTo>
                    <a:lnTo>
                      <a:pt x="3571" y="3569"/>
                    </a:lnTo>
                    <a:lnTo>
                      <a:pt x="5275" y="2638"/>
                    </a:lnTo>
                    <a:lnTo>
                      <a:pt x="3571" y="1706"/>
                    </a:lnTo>
                    <a:lnTo>
                      <a:pt x="26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3" name="Google Shape;1523;p48"/>
              <p:cNvSpPr/>
              <p:nvPr/>
            </p:nvSpPr>
            <p:spPr>
              <a:xfrm>
                <a:off x="8114529" y="2756174"/>
                <a:ext cx="99956" cy="99903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3760" extrusionOk="0">
                    <a:moveTo>
                      <a:pt x="1884" y="0"/>
                    </a:moveTo>
                    <a:cubicBezTo>
                      <a:pt x="1883" y="0"/>
                      <a:pt x="1882" y="0"/>
                      <a:pt x="1881" y="0"/>
                    </a:cubicBezTo>
                    <a:cubicBezTo>
                      <a:pt x="842" y="0"/>
                      <a:pt x="0" y="842"/>
                      <a:pt x="0" y="1880"/>
                    </a:cubicBezTo>
                    <a:cubicBezTo>
                      <a:pt x="0" y="2919"/>
                      <a:pt x="844" y="3760"/>
                      <a:pt x="1881" y="3760"/>
                    </a:cubicBezTo>
                    <a:cubicBezTo>
                      <a:pt x="2919" y="3760"/>
                      <a:pt x="3761" y="2918"/>
                      <a:pt x="3761" y="1880"/>
                    </a:cubicBezTo>
                    <a:cubicBezTo>
                      <a:pt x="3761" y="843"/>
                      <a:pt x="2920" y="0"/>
                      <a:pt x="18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524" name="Google Shape;1524;p48"/>
          <p:cNvGrpSpPr/>
          <p:nvPr/>
        </p:nvGrpSpPr>
        <p:grpSpPr>
          <a:xfrm>
            <a:off x="1837787" y="1031205"/>
            <a:ext cx="1082218" cy="865316"/>
            <a:chOff x="634450" y="1327785"/>
            <a:chExt cx="1082218" cy="865316"/>
          </a:xfrm>
        </p:grpSpPr>
        <p:sp>
          <p:nvSpPr>
            <p:cNvPr id="1525" name="Google Shape;1525;p48"/>
            <p:cNvSpPr/>
            <p:nvPr/>
          </p:nvSpPr>
          <p:spPr>
            <a:xfrm rot="909632">
              <a:off x="841313" y="1917842"/>
              <a:ext cx="279092" cy="242992"/>
            </a:xfrm>
            <a:custGeom>
              <a:avLst/>
              <a:gdLst/>
              <a:ahLst/>
              <a:cxnLst/>
              <a:rect l="l" t="t" r="r" b="b"/>
              <a:pathLst>
                <a:path w="6958" h="6058" extrusionOk="0">
                  <a:moveTo>
                    <a:pt x="3903" y="1"/>
                  </a:moveTo>
                  <a:cubicBezTo>
                    <a:pt x="3640" y="1"/>
                    <a:pt x="3429" y="195"/>
                    <a:pt x="3429" y="435"/>
                  </a:cubicBezTo>
                  <a:lnTo>
                    <a:pt x="3429" y="898"/>
                  </a:lnTo>
                  <a:cubicBezTo>
                    <a:pt x="3304" y="2429"/>
                    <a:pt x="2141" y="2828"/>
                    <a:pt x="2141" y="2828"/>
                  </a:cubicBezTo>
                  <a:lnTo>
                    <a:pt x="2141" y="2396"/>
                  </a:lnTo>
                  <a:lnTo>
                    <a:pt x="0" y="2396"/>
                  </a:lnTo>
                  <a:lnTo>
                    <a:pt x="0" y="6058"/>
                  </a:lnTo>
                  <a:lnTo>
                    <a:pt x="2141" y="6058"/>
                  </a:lnTo>
                  <a:lnTo>
                    <a:pt x="2141" y="5594"/>
                  </a:lnTo>
                  <a:cubicBezTo>
                    <a:pt x="2141" y="5594"/>
                    <a:pt x="2633" y="5935"/>
                    <a:pt x="4016" y="5954"/>
                  </a:cubicBezTo>
                  <a:cubicBezTo>
                    <a:pt x="4083" y="5985"/>
                    <a:pt x="4155" y="6006"/>
                    <a:pt x="4233" y="6006"/>
                  </a:cubicBezTo>
                  <a:lnTo>
                    <a:pt x="5862" y="6006"/>
                  </a:lnTo>
                  <a:cubicBezTo>
                    <a:pt x="6136" y="6006"/>
                    <a:pt x="6358" y="5782"/>
                    <a:pt x="6358" y="5508"/>
                  </a:cubicBezTo>
                  <a:cubicBezTo>
                    <a:pt x="6358" y="5335"/>
                    <a:pt x="6269" y="5183"/>
                    <a:pt x="6136" y="5094"/>
                  </a:cubicBezTo>
                  <a:cubicBezTo>
                    <a:pt x="6375" y="5057"/>
                    <a:pt x="6558" y="4853"/>
                    <a:pt x="6558" y="4605"/>
                  </a:cubicBezTo>
                  <a:cubicBezTo>
                    <a:pt x="6558" y="4433"/>
                    <a:pt x="6470" y="4281"/>
                    <a:pt x="6336" y="4192"/>
                  </a:cubicBezTo>
                  <a:cubicBezTo>
                    <a:pt x="6575" y="4154"/>
                    <a:pt x="6759" y="3951"/>
                    <a:pt x="6759" y="3702"/>
                  </a:cubicBezTo>
                  <a:cubicBezTo>
                    <a:pt x="6759" y="3530"/>
                    <a:pt x="6670" y="3378"/>
                    <a:pt x="6536" y="3287"/>
                  </a:cubicBezTo>
                  <a:cubicBezTo>
                    <a:pt x="6772" y="3252"/>
                    <a:pt x="6957" y="3049"/>
                    <a:pt x="6957" y="2800"/>
                  </a:cubicBezTo>
                  <a:cubicBezTo>
                    <a:pt x="6957" y="2525"/>
                    <a:pt x="6735" y="2301"/>
                    <a:pt x="6461" y="2301"/>
                  </a:cubicBezTo>
                  <a:lnTo>
                    <a:pt x="4831" y="2301"/>
                  </a:lnTo>
                  <a:cubicBezTo>
                    <a:pt x="4756" y="2301"/>
                    <a:pt x="4683" y="2321"/>
                    <a:pt x="4618" y="2352"/>
                  </a:cubicBezTo>
                  <a:lnTo>
                    <a:pt x="4284" y="2352"/>
                  </a:lnTo>
                  <a:cubicBezTo>
                    <a:pt x="4514" y="1683"/>
                    <a:pt x="4379" y="435"/>
                    <a:pt x="4379" y="435"/>
                  </a:cubicBezTo>
                  <a:cubicBezTo>
                    <a:pt x="4379" y="195"/>
                    <a:pt x="4166" y="1"/>
                    <a:pt x="39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26" name="Google Shape;1526;p48"/>
            <p:cNvGrpSpPr/>
            <p:nvPr/>
          </p:nvGrpSpPr>
          <p:grpSpPr>
            <a:xfrm>
              <a:off x="1231214" y="1480353"/>
              <a:ext cx="485454" cy="712737"/>
              <a:chOff x="7629064" y="673091"/>
              <a:chExt cx="485454" cy="712737"/>
            </a:xfrm>
          </p:grpSpPr>
          <p:grpSp>
            <p:nvGrpSpPr>
              <p:cNvPr id="1527" name="Google Shape;1527;p48"/>
              <p:cNvGrpSpPr/>
              <p:nvPr/>
            </p:nvGrpSpPr>
            <p:grpSpPr>
              <a:xfrm>
                <a:off x="7629064" y="673091"/>
                <a:ext cx="485454" cy="442220"/>
                <a:chOff x="1453550" y="959950"/>
                <a:chExt cx="167925" cy="152975"/>
              </a:xfrm>
            </p:grpSpPr>
            <p:sp>
              <p:nvSpPr>
                <p:cNvPr id="1528" name="Google Shape;1528;p48"/>
                <p:cNvSpPr/>
                <p:nvPr/>
              </p:nvSpPr>
              <p:spPr>
                <a:xfrm>
                  <a:off x="1453550" y="959950"/>
                  <a:ext cx="167925" cy="1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7" h="6119" extrusionOk="0">
                      <a:moveTo>
                        <a:pt x="3359" y="0"/>
                      </a:moveTo>
                      <a:cubicBezTo>
                        <a:pt x="2576" y="0"/>
                        <a:pt x="1793" y="299"/>
                        <a:pt x="1195" y="896"/>
                      </a:cubicBezTo>
                      <a:cubicBezTo>
                        <a:pt x="1" y="2091"/>
                        <a:pt x="1" y="4027"/>
                        <a:pt x="1195" y="5222"/>
                      </a:cubicBezTo>
                      <a:cubicBezTo>
                        <a:pt x="1793" y="5820"/>
                        <a:pt x="2576" y="6118"/>
                        <a:pt x="3359" y="6118"/>
                      </a:cubicBezTo>
                      <a:cubicBezTo>
                        <a:pt x="4142" y="6118"/>
                        <a:pt x="4925" y="5820"/>
                        <a:pt x="5523" y="5222"/>
                      </a:cubicBezTo>
                      <a:cubicBezTo>
                        <a:pt x="6716" y="4027"/>
                        <a:pt x="6716" y="2091"/>
                        <a:pt x="5523" y="896"/>
                      </a:cubicBezTo>
                      <a:cubicBezTo>
                        <a:pt x="4925" y="299"/>
                        <a:pt x="4142" y="0"/>
                        <a:pt x="33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29" name="Google Shape;1529;p48"/>
                <p:cNvSpPr/>
                <p:nvPr/>
              </p:nvSpPr>
              <p:spPr>
                <a:xfrm>
                  <a:off x="1495475" y="998925"/>
                  <a:ext cx="84150" cy="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" h="3207" extrusionOk="0">
                      <a:moveTo>
                        <a:pt x="909" y="0"/>
                      </a:moveTo>
                      <a:cubicBezTo>
                        <a:pt x="863" y="0"/>
                        <a:pt x="811" y="2"/>
                        <a:pt x="758" y="8"/>
                      </a:cubicBezTo>
                      <a:cubicBezTo>
                        <a:pt x="427" y="40"/>
                        <a:pt x="46" y="343"/>
                        <a:pt x="0" y="921"/>
                      </a:cubicBezTo>
                      <a:lnTo>
                        <a:pt x="0" y="1113"/>
                      </a:lnTo>
                      <a:cubicBezTo>
                        <a:pt x="42" y="1668"/>
                        <a:pt x="461" y="2351"/>
                        <a:pt x="1683" y="3207"/>
                      </a:cubicBezTo>
                      <a:cubicBezTo>
                        <a:pt x="2903" y="2350"/>
                        <a:pt x="3322" y="1668"/>
                        <a:pt x="3365" y="1113"/>
                      </a:cubicBezTo>
                      <a:lnTo>
                        <a:pt x="3365" y="921"/>
                      </a:lnTo>
                      <a:cubicBezTo>
                        <a:pt x="3318" y="341"/>
                        <a:pt x="2937" y="39"/>
                        <a:pt x="2606" y="8"/>
                      </a:cubicBezTo>
                      <a:cubicBezTo>
                        <a:pt x="2553" y="2"/>
                        <a:pt x="2503" y="0"/>
                        <a:pt x="2455" y="0"/>
                      </a:cubicBezTo>
                      <a:cubicBezTo>
                        <a:pt x="2076" y="0"/>
                        <a:pt x="1892" y="165"/>
                        <a:pt x="1683" y="412"/>
                      </a:cubicBezTo>
                      <a:cubicBezTo>
                        <a:pt x="1472" y="165"/>
                        <a:pt x="1291" y="0"/>
                        <a:pt x="9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530" name="Google Shape;1530;p48"/>
              <p:cNvSpPr/>
              <p:nvPr/>
            </p:nvSpPr>
            <p:spPr>
              <a:xfrm>
                <a:off x="7708929" y="1285924"/>
                <a:ext cx="99956" cy="99903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3760" extrusionOk="0">
                    <a:moveTo>
                      <a:pt x="1884" y="0"/>
                    </a:moveTo>
                    <a:cubicBezTo>
                      <a:pt x="1883" y="0"/>
                      <a:pt x="1882" y="0"/>
                      <a:pt x="1881" y="0"/>
                    </a:cubicBezTo>
                    <a:cubicBezTo>
                      <a:pt x="842" y="0"/>
                      <a:pt x="0" y="842"/>
                      <a:pt x="0" y="1880"/>
                    </a:cubicBezTo>
                    <a:cubicBezTo>
                      <a:pt x="0" y="2919"/>
                      <a:pt x="844" y="3760"/>
                      <a:pt x="1881" y="3760"/>
                    </a:cubicBezTo>
                    <a:cubicBezTo>
                      <a:pt x="2919" y="3760"/>
                      <a:pt x="3761" y="2918"/>
                      <a:pt x="3761" y="1880"/>
                    </a:cubicBezTo>
                    <a:cubicBezTo>
                      <a:pt x="3761" y="843"/>
                      <a:pt x="2920" y="0"/>
                      <a:pt x="1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1" name="Google Shape;1531;p48"/>
            <p:cNvGrpSpPr/>
            <p:nvPr/>
          </p:nvGrpSpPr>
          <p:grpSpPr>
            <a:xfrm>
              <a:off x="634450" y="1327785"/>
              <a:ext cx="247722" cy="247722"/>
              <a:chOff x="1252775" y="959150"/>
              <a:chExt cx="154575" cy="154575"/>
            </a:xfrm>
          </p:grpSpPr>
          <p:sp>
            <p:nvSpPr>
              <p:cNvPr id="1532" name="Google Shape;1532;p48"/>
              <p:cNvSpPr/>
              <p:nvPr/>
            </p:nvSpPr>
            <p:spPr>
              <a:xfrm>
                <a:off x="1252775" y="959150"/>
                <a:ext cx="15457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6183" extrusionOk="0">
                    <a:moveTo>
                      <a:pt x="3092" y="0"/>
                    </a:moveTo>
                    <a:cubicBezTo>
                      <a:pt x="1386" y="0"/>
                      <a:pt x="1" y="1385"/>
                      <a:pt x="1" y="3091"/>
                    </a:cubicBezTo>
                    <a:cubicBezTo>
                      <a:pt x="1" y="4798"/>
                      <a:pt x="1386" y="6182"/>
                      <a:pt x="3092" y="6182"/>
                    </a:cubicBezTo>
                    <a:cubicBezTo>
                      <a:pt x="4798" y="6182"/>
                      <a:pt x="6183" y="4798"/>
                      <a:pt x="6183" y="3091"/>
                    </a:cubicBezTo>
                    <a:cubicBezTo>
                      <a:pt x="6183" y="1385"/>
                      <a:pt x="4798" y="0"/>
                      <a:pt x="3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3" name="Google Shape;1533;p48"/>
              <p:cNvSpPr/>
              <p:nvPr/>
            </p:nvSpPr>
            <p:spPr>
              <a:xfrm>
                <a:off x="1281950" y="1000925"/>
                <a:ext cx="30900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175" extrusionOk="0">
                    <a:moveTo>
                      <a:pt x="159" y="1"/>
                    </a:moveTo>
                    <a:cubicBezTo>
                      <a:pt x="110" y="1"/>
                      <a:pt x="63" y="26"/>
                      <a:pt x="38" y="73"/>
                    </a:cubicBezTo>
                    <a:cubicBezTo>
                      <a:pt x="1" y="143"/>
                      <a:pt x="27" y="226"/>
                      <a:pt x="94" y="263"/>
                    </a:cubicBezTo>
                    <a:lnTo>
                      <a:pt x="770" y="627"/>
                    </a:lnTo>
                    <a:lnTo>
                      <a:pt x="107" y="907"/>
                    </a:lnTo>
                    <a:cubicBezTo>
                      <a:pt x="36" y="937"/>
                      <a:pt x="4" y="1019"/>
                      <a:pt x="33" y="1088"/>
                    </a:cubicBezTo>
                    <a:cubicBezTo>
                      <a:pt x="56" y="1143"/>
                      <a:pt x="107" y="1174"/>
                      <a:pt x="161" y="1174"/>
                    </a:cubicBezTo>
                    <a:cubicBezTo>
                      <a:pt x="177" y="1174"/>
                      <a:pt x="196" y="1170"/>
                      <a:pt x="214" y="1162"/>
                    </a:cubicBezTo>
                    <a:lnTo>
                      <a:pt x="1147" y="773"/>
                    </a:lnTo>
                    <a:cubicBezTo>
                      <a:pt x="1197" y="752"/>
                      <a:pt x="1230" y="706"/>
                      <a:pt x="1231" y="651"/>
                    </a:cubicBezTo>
                    <a:cubicBezTo>
                      <a:pt x="1236" y="598"/>
                      <a:pt x="1206" y="547"/>
                      <a:pt x="1160" y="522"/>
                    </a:cubicBezTo>
                    <a:lnTo>
                      <a:pt x="228" y="18"/>
                    </a:lnTo>
                    <a:cubicBezTo>
                      <a:pt x="206" y="6"/>
                      <a:pt x="182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4" name="Google Shape;1534;p48"/>
              <p:cNvSpPr/>
              <p:nvPr/>
            </p:nvSpPr>
            <p:spPr>
              <a:xfrm>
                <a:off x="1347325" y="1000925"/>
                <a:ext cx="3087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175" extrusionOk="0">
                    <a:moveTo>
                      <a:pt x="1074" y="1"/>
                    </a:moveTo>
                    <a:cubicBezTo>
                      <a:pt x="1052" y="1"/>
                      <a:pt x="1029" y="6"/>
                      <a:pt x="1007" y="18"/>
                    </a:cubicBezTo>
                    <a:lnTo>
                      <a:pt x="75" y="522"/>
                    </a:lnTo>
                    <a:cubicBezTo>
                      <a:pt x="29" y="547"/>
                      <a:pt x="1" y="598"/>
                      <a:pt x="4" y="651"/>
                    </a:cubicBezTo>
                    <a:cubicBezTo>
                      <a:pt x="7" y="703"/>
                      <a:pt x="38" y="752"/>
                      <a:pt x="88" y="773"/>
                    </a:cubicBezTo>
                    <a:lnTo>
                      <a:pt x="1021" y="1162"/>
                    </a:lnTo>
                    <a:cubicBezTo>
                      <a:pt x="1037" y="1170"/>
                      <a:pt x="1056" y="1174"/>
                      <a:pt x="1074" y="1174"/>
                    </a:cubicBezTo>
                    <a:cubicBezTo>
                      <a:pt x="1127" y="1174"/>
                      <a:pt x="1179" y="1143"/>
                      <a:pt x="1202" y="1088"/>
                    </a:cubicBezTo>
                    <a:cubicBezTo>
                      <a:pt x="1231" y="1019"/>
                      <a:pt x="1199" y="937"/>
                      <a:pt x="1127" y="907"/>
                    </a:cubicBezTo>
                    <a:lnTo>
                      <a:pt x="465" y="627"/>
                    </a:lnTo>
                    <a:lnTo>
                      <a:pt x="1141" y="263"/>
                    </a:lnTo>
                    <a:cubicBezTo>
                      <a:pt x="1207" y="226"/>
                      <a:pt x="1234" y="140"/>
                      <a:pt x="1197" y="73"/>
                    </a:cubicBezTo>
                    <a:cubicBezTo>
                      <a:pt x="1172" y="27"/>
                      <a:pt x="1124" y="1"/>
                      <a:pt x="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5" name="Google Shape;1535;p48"/>
              <p:cNvSpPr/>
              <p:nvPr/>
            </p:nvSpPr>
            <p:spPr>
              <a:xfrm>
                <a:off x="1280725" y="1044625"/>
                <a:ext cx="98625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3945" h="1972" extrusionOk="0">
                    <a:moveTo>
                      <a:pt x="1" y="0"/>
                    </a:moveTo>
                    <a:cubicBezTo>
                      <a:pt x="1" y="1090"/>
                      <a:pt x="883" y="1972"/>
                      <a:pt x="1972" y="1972"/>
                    </a:cubicBezTo>
                    <a:cubicBezTo>
                      <a:pt x="3062" y="1972"/>
                      <a:pt x="3944" y="1090"/>
                      <a:pt x="3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6" name="Google Shape;1536;p48"/>
              <p:cNvSpPr/>
              <p:nvPr/>
            </p:nvSpPr>
            <p:spPr>
              <a:xfrm>
                <a:off x="1291100" y="1055800"/>
                <a:ext cx="7787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1524" extrusionOk="0">
                    <a:moveTo>
                      <a:pt x="1557" y="1"/>
                    </a:moveTo>
                    <a:cubicBezTo>
                      <a:pt x="923" y="1"/>
                      <a:pt x="363" y="299"/>
                      <a:pt x="1" y="761"/>
                    </a:cubicBezTo>
                    <a:cubicBezTo>
                      <a:pt x="363" y="1225"/>
                      <a:pt x="923" y="1523"/>
                      <a:pt x="1557" y="1523"/>
                    </a:cubicBezTo>
                    <a:cubicBezTo>
                      <a:pt x="2190" y="1523"/>
                      <a:pt x="2752" y="1225"/>
                      <a:pt x="3114" y="761"/>
                    </a:cubicBezTo>
                    <a:cubicBezTo>
                      <a:pt x="2754" y="300"/>
                      <a:pt x="2190" y="1"/>
                      <a:pt x="1557" y="1"/>
                    </a:cubicBezTo>
                    <a:close/>
                  </a:path>
                </a:pathLst>
              </a:custGeom>
              <a:solidFill>
                <a:srgbClr val="FF93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48"/>
              <p:cNvSpPr/>
              <p:nvPr/>
            </p:nvSpPr>
            <p:spPr>
              <a:xfrm>
                <a:off x="1291100" y="1055800"/>
                <a:ext cx="7787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1524" extrusionOk="0">
                    <a:moveTo>
                      <a:pt x="1557" y="1"/>
                    </a:moveTo>
                    <a:cubicBezTo>
                      <a:pt x="923" y="1"/>
                      <a:pt x="363" y="299"/>
                      <a:pt x="1" y="761"/>
                    </a:cubicBezTo>
                    <a:cubicBezTo>
                      <a:pt x="363" y="1225"/>
                      <a:pt x="923" y="1523"/>
                      <a:pt x="1557" y="1523"/>
                    </a:cubicBezTo>
                    <a:cubicBezTo>
                      <a:pt x="2190" y="1523"/>
                      <a:pt x="2752" y="1225"/>
                      <a:pt x="3114" y="761"/>
                    </a:cubicBezTo>
                    <a:cubicBezTo>
                      <a:pt x="2754" y="300"/>
                      <a:pt x="2190" y="1"/>
                      <a:pt x="1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538" name="Google Shape;1538;p48">
            <a:hlinkClick r:id="" action="ppaction://hlinkshowjump?jump=nextslide"/>
          </p:cNvPr>
          <p:cNvSpPr/>
          <p:nvPr/>
        </p:nvSpPr>
        <p:spPr>
          <a:xfrm>
            <a:off x="850702" y="460850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9" name="Google Shape;1539;p48">
            <a:hlinkClick r:id="" action="ppaction://hlinkshowjump?jump=nextslide"/>
          </p:cNvPr>
          <p:cNvSpPr/>
          <p:nvPr/>
        </p:nvSpPr>
        <p:spPr>
          <a:xfrm>
            <a:off x="925738" y="4700727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0" name="Google Shape;1540;p48">
            <a:hlinkClick r:id="" action="ppaction://hlinkshowjump?jump=previousslide"/>
          </p:cNvPr>
          <p:cNvSpPr/>
          <p:nvPr/>
        </p:nvSpPr>
        <p:spPr>
          <a:xfrm>
            <a:off x="422198" y="4608530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1" name="Google Shape;1541;p48">
            <a:hlinkClick r:id="" action="ppaction://hlinkshowjump?jump=previousslide"/>
          </p:cNvPr>
          <p:cNvSpPr/>
          <p:nvPr/>
        </p:nvSpPr>
        <p:spPr>
          <a:xfrm flipH="1">
            <a:off x="494354" y="4700744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4" name="Google Shape;1334;p47"/>
          <p:cNvSpPr txBox="1"/>
          <p:nvPr>
            <p:ph type="subTitle" idx="1"/>
          </p:nvPr>
        </p:nvSpPr>
        <p:spPr>
          <a:xfrm>
            <a:off x="3267075" y="1141095"/>
            <a:ext cx="5146040" cy="38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Times New Roman" panose="02020603050405020304" charset="0"/>
                <a:cs typeface="Times New Roman" panose="02020603050405020304" charset="0"/>
              </a:rPr>
              <a:t>Technical skills: Developing a software requires technical skills such as programming, database management, user interface design, and software testing. By working on a final project, students can improve their technical skills in these areas.</a:t>
            </a:r>
            <a:endParaRPr lang="en-GB" sz="1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Times New Roman" panose="02020603050405020304" charset="0"/>
                <a:cs typeface="Times New Roman" panose="02020603050405020304" charset="0"/>
              </a:rPr>
              <a:t>Project management skills: Developing a software requires project management skills such as planning, scheduling, and coordination. By working on a final project, students can improve their project management skills.</a:t>
            </a:r>
            <a:endParaRPr lang="en-GB" sz="1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Times New Roman" panose="02020603050405020304" charset="0"/>
                <a:cs typeface="Times New Roman" panose="02020603050405020304" charset="0"/>
              </a:rPr>
              <a:t>Collaboration skills: Developing a software requires collaboration with other team members, such as programmers, designers, and testers. By working on a final project, students can improve their collaboration skills.</a:t>
            </a:r>
            <a:endParaRPr lang="en-GB" sz="1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Times New Roman" panose="02020603050405020304" charset="0"/>
                <a:cs typeface="Times New Roman" panose="02020603050405020304" charset="0"/>
              </a:rPr>
              <a:t>Problem-solving skills: Developing a software requires problem-solving skills such as identifying and fixing bugs, resolving conflicts, and optimizing algorithms. By working on a final project, students can improve their problem-solving skills.</a:t>
            </a:r>
            <a:endParaRPr lang="en-GB" sz="13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Times New Roman" panose="02020603050405020304" charset="0"/>
                <a:cs typeface="Times New Roman" panose="02020603050405020304" charset="0"/>
              </a:rPr>
              <a:t>Practical experience: Developing a software for a final project provides students with practical experience that can be applied in real-world situations. This experience can be valuable when seeking employment in the software development industry.</a:t>
            </a:r>
            <a:endParaRPr lang="en-GB" sz="13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>
            <a:hlinkClick r:id="" action="ppaction://hlinkshowjump?jump=firstslide"/>
          </p:cNvPr>
          <p:cNvSpPr/>
          <p:nvPr/>
        </p:nvSpPr>
        <p:spPr>
          <a:xfrm>
            <a:off x="8428901" y="26867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6" name="Google Shape;536;p35">
            <a:hlinkClick r:id="" action="ppaction://hlinkshowjump?jump=firstslide"/>
          </p:cNvPr>
          <p:cNvSpPr/>
          <p:nvPr/>
        </p:nvSpPr>
        <p:spPr>
          <a:xfrm>
            <a:off x="8480603" y="322243"/>
            <a:ext cx="180994" cy="177264"/>
          </a:xfrm>
          <a:custGeom>
            <a:avLst/>
            <a:gdLst/>
            <a:ahLst/>
            <a:cxnLst/>
            <a:rect l="l" t="t" r="r" b="b"/>
            <a:pathLst>
              <a:path w="12323" h="12067" extrusionOk="0">
                <a:moveTo>
                  <a:pt x="6165" y="705"/>
                </a:moveTo>
                <a:cubicBezTo>
                  <a:pt x="6180" y="705"/>
                  <a:pt x="6194" y="706"/>
                  <a:pt x="6209" y="708"/>
                </a:cubicBezTo>
                <a:cubicBezTo>
                  <a:pt x="6303" y="718"/>
                  <a:pt x="6388" y="763"/>
                  <a:pt x="6453" y="829"/>
                </a:cubicBezTo>
                <a:lnTo>
                  <a:pt x="11384" y="5744"/>
                </a:lnTo>
                <a:lnTo>
                  <a:pt x="11387" y="5746"/>
                </a:lnTo>
                <a:cubicBezTo>
                  <a:pt x="11543" y="5902"/>
                  <a:pt x="11543" y="6158"/>
                  <a:pt x="11387" y="6315"/>
                </a:cubicBezTo>
                <a:cubicBezTo>
                  <a:pt x="11310" y="6392"/>
                  <a:pt x="11209" y="6434"/>
                  <a:pt x="11101" y="6434"/>
                </a:cubicBezTo>
                <a:lnTo>
                  <a:pt x="10563" y="6434"/>
                </a:lnTo>
                <a:cubicBezTo>
                  <a:pt x="10367" y="6434"/>
                  <a:pt x="10209" y="6592"/>
                  <a:pt x="10209" y="6789"/>
                </a:cubicBezTo>
                <a:lnTo>
                  <a:pt x="10209" y="10762"/>
                </a:lnTo>
                <a:cubicBezTo>
                  <a:pt x="10209" y="11090"/>
                  <a:pt x="9943" y="11357"/>
                  <a:pt x="9614" y="11357"/>
                </a:cubicBezTo>
                <a:lnTo>
                  <a:pt x="8032" y="11357"/>
                </a:lnTo>
                <a:lnTo>
                  <a:pt x="8032" y="8872"/>
                </a:lnTo>
                <a:cubicBezTo>
                  <a:pt x="8032" y="8154"/>
                  <a:pt x="7448" y="7570"/>
                  <a:pt x="6729" y="7570"/>
                </a:cubicBezTo>
                <a:lnTo>
                  <a:pt x="5596" y="7570"/>
                </a:lnTo>
                <a:cubicBezTo>
                  <a:pt x="4876" y="7570"/>
                  <a:pt x="4293" y="8154"/>
                  <a:pt x="4293" y="8872"/>
                </a:cubicBezTo>
                <a:lnTo>
                  <a:pt x="4293" y="11357"/>
                </a:lnTo>
                <a:lnTo>
                  <a:pt x="2710" y="11357"/>
                </a:lnTo>
                <a:cubicBezTo>
                  <a:pt x="2382" y="11357"/>
                  <a:pt x="2117" y="11090"/>
                  <a:pt x="2117" y="10762"/>
                </a:cubicBezTo>
                <a:lnTo>
                  <a:pt x="2117" y="6789"/>
                </a:lnTo>
                <a:cubicBezTo>
                  <a:pt x="2117" y="6592"/>
                  <a:pt x="1959" y="6434"/>
                  <a:pt x="1762" y="6434"/>
                </a:cubicBezTo>
                <a:lnTo>
                  <a:pt x="1234" y="6434"/>
                </a:lnTo>
                <a:cubicBezTo>
                  <a:pt x="1228" y="6434"/>
                  <a:pt x="1223" y="6434"/>
                  <a:pt x="1217" y="6432"/>
                </a:cubicBezTo>
                <a:cubicBezTo>
                  <a:pt x="1111" y="6431"/>
                  <a:pt x="1012" y="6389"/>
                  <a:pt x="937" y="6315"/>
                </a:cubicBezTo>
                <a:cubicBezTo>
                  <a:pt x="779" y="6157"/>
                  <a:pt x="779" y="5902"/>
                  <a:pt x="937" y="5745"/>
                </a:cubicBezTo>
                <a:lnTo>
                  <a:pt x="5876" y="824"/>
                </a:lnTo>
                <a:cubicBezTo>
                  <a:pt x="5952" y="747"/>
                  <a:pt x="6055" y="705"/>
                  <a:pt x="6165" y="705"/>
                </a:cubicBezTo>
                <a:close/>
                <a:moveTo>
                  <a:pt x="6161" y="0"/>
                </a:moveTo>
                <a:cubicBezTo>
                  <a:pt x="5864" y="0"/>
                  <a:pt x="5585" y="116"/>
                  <a:pt x="5374" y="326"/>
                </a:cubicBezTo>
                <a:lnTo>
                  <a:pt x="438" y="5245"/>
                </a:lnTo>
                <a:lnTo>
                  <a:pt x="432" y="5251"/>
                </a:lnTo>
                <a:cubicBezTo>
                  <a:pt x="0" y="5684"/>
                  <a:pt x="0" y="6386"/>
                  <a:pt x="436" y="6820"/>
                </a:cubicBezTo>
                <a:cubicBezTo>
                  <a:pt x="633" y="7017"/>
                  <a:pt x="895" y="7132"/>
                  <a:pt x="1174" y="7144"/>
                </a:cubicBezTo>
                <a:cubicBezTo>
                  <a:pt x="1186" y="7146"/>
                  <a:pt x="1197" y="7146"/>
                  <a:pt x="1208" y="7146"/>
                </a:cubicBezTo>
                <a:lnTo>
                  <a:pt x="1405" y="7146"/>
                </a:lnTo>
                <a:lnTo>
                  <a:pt x="1405" y="11870"/>
                </a:lnTo>
                <a:cubicBezTo>
                  <a:pt x="1405" y="11979"/>
                  <a:pt x="1493" y="12066"/>
                  <a:pt x="1601" y="12066"/>
                </a:cubicBezTo>
                <a:lnTo>
                  <a:pt x="4648" y="12066"/>
                </a:lnTo>
                <a:cubicBezTo>
                  <a:pt x="4843" y="12066"/>
                  <a:pt x="5002" y="11908"/>
                  <a:pt x="5002" y="11712"/>
                </a:cubicBezTo>
                <a:lnTo>
                  <a:pt x="5002" y="8875"/>
                </a:lnTo>
                <a:cubicBezTo>
                  <a:pt x="5002" y="8546"/>
                  <a:pt x="5268" y="8280"/>
                  <a:pt x="5596" y="8280"/>
                </a:cubicBezTo>
                <a:lnTo>
                  <a:pt x="6726" y="8280"/>
                </a:lnTo>
                <a:cubicBezTo>
                  <a:pt x="7055" y="8280"/>
                  <a:pt x="7321" y="8546"/>
                  <a:pt x="7321" y="8875"/>
                </a:cubicBezTo>
                <a:lnTo>
                  <a:pt x="7321" y="11712"/>
                </a:lnTo>
                <a:cubicBezTo>
                  <a:pt x="7321" y="11908"/>
                  <a:pt x="7479" y="12066"/>
                  <a:pt x="7675" y="12066"/>
                </a:cubicBezTo>
                <a:lnTo>
                  <a:pt x="10721" y="12066"/>
                </a:lnTo>
                <a:cubicBezTo>
                  <a:pt x="10830" y="12066"/>
                  <a:pt x="10918" y="11978"/>
                  <a:pt x="10918" y="11870"/>
                </a:cubicBezTo>
                <a:lnTo>
                  <a:pt x="10918" y="7146"/>
                </a:lnTo>
                <a:lnTo>
                  <a:pt x="11101" y="7146"/>
                </a:lnTo>
                <a:cubicBezTo>
                  <a:pt x="11399" y="7146"/>
                  <a:pt x="11678" y="7030"/>
                  <a:pt x="11889" y="6820"/>
                </a:cubicBezTo>
                <a:cubicBezTo>
                  <a:pt x="12322" y="6385"/>
                  <a:pt x="12322" y="5681"/>
                  <a:pt x="11889" y="5249"/>
                </a:cubicBezTo>
                <a:lnTo>
                  <a:pt x="6950" y="326"/>
                </a:lnTo>
                <a:cubicBezTo>
                  <a:pt x="6739" y="116"/>
                  <a:pt x="6459" y="0"/>
                  <a:pt x="61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7" name="Google Shape;537;p35"/>
          <p:cNvSpPr txBox="1"/>
          <p:nvPr>
            <p:ph type="title"/>
          </p:nvPr>
        </p:nvSpPr>
        <p:spPr>
          <a:xfrm>
            <a:off x="683805" y="12756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MEMBER OF GROUP</a:t>
            </a:r>
            <a:endParaRPr lang="en-US" altLang="en-GB"/>
          </a:p>
        </p:txBody>
      </p:sp>
      <p:graphicFrame>
        <p:nvGraphicFramePr>
          <p:cNvPr id="539" name="Google Shape;539;p35"/>
          <p:cNvGraphicFramePr/>
          <p:nvPr/>
        </p:nvGraphicFramePr>
        <p:xfrm>
          <a:off x="705485" y="2067560"/>
          <a:ext cx="7703820" cy="1299845"/>
        </p:xfrm>
        <a:graphic>
          <a:graphicData uri="http://schemas.openxmlformats.org/drawingml/2006/table">
            <a:tbl>
              <a:tblPr>
                <a:noFill/>
                <a:tableStyleId>{6E577BF9-BFD0-49AD-83C1-9F1F7E34FEF2}</a:tableStyleId>
              </a:tblPr>
              <a:tblGrid>
                <a:gridCol w="2976880"/>
                <a:gridCol w="4726940"/>
              </a:tblGrid>
              <a:tr h="6464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accent3"/>
                          </a:solidFill>
                          <a:latin typeface="Bowlby One" panose="02000505060000020004"/>
                          <a:ea typeface="Bowlby One" panose="02000505060000020004"/>
                          <a:cs typeface="Bowlby One" panose="02000505060000020004"/>
                          <a:sym typeface="Bowlby One" panose="02000505060000020004"/>
                        </a:rPr>
                        <a:t>Van Cong Nguyen Phong - 521H0287</a:t>
                      </a:r>
                      <a:endParaRPr lang="en-US" sz="900">
                        <a:solidFill>
                          <a:schemeClr val="accent3"/>
                        </a:solidFill>
                        <a:latin typeface="Bowlby One" panose="02000505060000020004"/>
                        <a:ea typeface="Bowlby One" panose="02000505060000020004"/>
                        <a:cs typeface="Bowlby One" panose="02000505060000020004"/>
                        <a:sym typeface="Bowlby One" panose="02000505060000020004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Win Form + Web Form</a:t>
                      </a:r>
                      <a:endParaRPr lang="en-US"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34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accent3"/>
                          </a:solidFill>
                          <a:latin typeface="Bowlby One" panose="02000505060000020004"/>
                          <a:ea typeface="Bowlby One" panose="02000505060000020004"/>
                          <a:cs typeface="Bowlby One" panose="02000505060000020004"/>
                          <a:sym typeface="Bowlby One" panose="02000505060000020004"/>
                        </a:rPr>
                        <a:t>Phan Thanh Dat - 521H0218</a:t>
                      </a:r>
                      <a:endParaRPr lang="en-US" sz="900">
                        <a:solidFill>
                          <a:schemeClr val="accent3"/>
                        </a:solidFill>
                        <a:latin typeface="Bowlby One" panose="02000505060000020004"/>
                        <a:ea typeface="Bowlby One" panose="02000505060000020004"/>
                        <a:cs typeface="Bowlby One" panose="02000505060000020004"/>
                        <a:sym typeface="Bowlby One" panose="02000505060000020004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Report + PowerPoint + Video Clip </a:t>
                      </a:r>
                      <a:endParaRPr lang="en-US"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542" name="Google Shape;542;p35"/>
          <p:cNvGrpSpPr/>
          <p:nvPr/>
        </p:nvGrpSpPr>
        <p:grpSpPr>
          <a:xfrm>
            <a:off x="7466436" y="975998"/>
            <a:ext cx="1278387" cy="937848"/>
            <a:chOff x="7286736" y="654523"/>
            <a:chExt cx="1278387" cy="937848"/>
          </a:xfrm>
        </p:grpSpPr>
        <p:sp>
          <p:nvSpPr>
            <p:cNvPr id="543" name="Google Shape;543;p35"/>
            <p:cNvSpPr/>
            <p:nvPr/>
          </p:nvSpPr>
          <p:spPr>
            <a:xfrm rot="1309604">
              <a:off x="8038350" y="1112539"/>
              <a:ext cx="467791" cy="407476"/>
            </a:xfrm>
            <a:custGeom>
              <a:avLst/>
              <a:gdLst/>
              <a:ahLst/>
              <a:cxnLst/>
              <a:rect l="l" t="t" r="r" b="b"/>
              <a:pathLst>
                <a:path w="6957" h="6060" extrusionOk="0">
                  <a:moveTo>
                    <a:pt x="4816" y="1"/>
                  </a:moveTo>
                  <a:lnTo>
                    <a:pt x="4816" y="465"/>
                  </a:lnTo>
                  <a:cubicBezTo>
                    <a:pt x="4816" y="465"/>
                    <a:pt x="4324" y="124"/>
                    <a:pt x="2941" y="105"/>
                  </a:cubicBezTo>
                  <a:cubicBezTo>
                    <a:pt x="2874" y="73"/>
                    <a:pt x="2803" y="53"/>
                    <a:pt x="2724" y="53"/>
                  </a:cubicBezTo>
                  <a:lnTo>
                    <a:pt x="1098" y="53"/>
                  </a:lnTo>
                  <a:cubicBezTo>
                    <a:pt x="822" y="53"/>
                    <a:pt x="600" y="278"/>
                    <a:pt x="600" y="552"/>
                  </a:cubicBezTo>
                  <a:cubicBezTo>
                    <a:pt x="600" y="724"/>
                    <a:pt x="690" y="876"/>
                    <a:pt x="822" y="964"/>
                  </a:cubicBezTo>
                  <a:cubicBezTo>
                    <a:pt x="583" y="1002"/>
                    <a:pt x="400" y="1206"/>
                    <a:pt x="400" y="1454"/>
                  </a:cubicBezTo>
                  <a:cubicBezTo>
                    <a:pt x="400" y="1627"/>
                    <a:pt x="489" y="1778"/>
                    <a:pt x="622" y="1867"/>
                  </a:cubicBezTo>
                  <a:cubicBezTo>
                    <a:pt x="383" y="1904"/>
                    <a:pt x="199" y="2109"/>
                    <a:pt x="199" y="2356"/>
                  </a:cubicBezTo>
                  <a:cubicBezTo>
                    <a:pt x="199" y="2528"/>
                    <a:pt x="288" y="2681"/>
                    <a:pt x="422" y="2772"/>
                  </a:cubicBezTo>
                  <a:cubicBezTo>
                    <a:pt x="183" y="2807"/>
                    <a:pt x="1" y="3010"/>
                    <a:pt x="1" y="3259"/>
                  </a:cubicBezTo>
                  <a:cubicBezTo>
                    <a:pt x="1" y="3534"/>
                    <a:pt x="223" y="3757"/>
                    <a:pt x="497" y="3757"/>
                  </a:cubicBezTo>
                  <a:lnTo>
                    <a:pt x="2125" y="3757"/>
                  </a:lnTo>
                  <a:cubicBezTo>
                    <a:pt x="2202" y="3757"/>
                    <a:pt x="2273" y="3740"/>
                    <a:pt x="2339" y="3707"/>
                  </a:cubicBezTo>
                  <a:lnTo>
                    <a:pt x="2672" y="3707"/>
                  </a:lnTo>
                  <a:cubicBezTo>
                    <a:pt x="2442" y="4377"/>
                    <a:pt x="2577" y="5624"/>
                    <a:pt x="2577" y="5624"/>
                  </a:cubicBezTo>
                  <a:cubicBezTo>
                    <a:pt x="2577" y="5864"/>
                    <a:pt x="2791" y="6060"/>
                    <a:pt x="3055" y="6060"/>
                  </a:cubicBezTo>
                  <a:cubicBezTo>
                    <a:pt x="3317" y="6060"/>
                    <a:pt x="3529" y="5864"/>
                    <a:pt x="3529" y="5624"/>
                  </a:cubicBezTo>
                  <a:lnTo>
                    <a:pt x="3529" y="5163"/>
                  </a:lnTo>
                  <a:cubicBezTo>
                    <a:pt x="3652" y="3630"/>
                    <a:pt x="4816" y="3231"/>
                    <a:pt x="4816" y="3231"/>
                  </a:cubicBezTo>
                  <a:lnTo>
                    <a:pt x="4816" y="3663"/>
                  </a:lnTo>
                  <a:lnTo>
                    <a:pt x="6957" y="3663"/>
                  </a:lnTo>
                  <a:lnTo>
                    <a:pt x="6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4" name="Google Shape;544;p35"/>
            <p:cNvGrpSpPr/>
            <p:nvPr/>
          </p:nvGrpSpPr>
          <p:grpSpPr>
            <a:xfrm>
              <a:off x="7843763" y="654523"/>
              <a:ext cx="385668" cy="385642"/>
              <a:chOff x="6067621" y="1137730"/>
              <a:chExt cx="452503" cy="452472"/>
            </a:xfrm>
          </p:grpSpPr>
          <p:grpSp>
            <p:nvGrpSpPr>
              <p:cNvPr id="545" name="Google Shape;545;p35"/>
              <p:cNvGrpSpPr/>
              <p:nvPr/>
            </p:nvGrpSpPr>
            <p:grpSpPr>
              <a:xfrm>
                <a:off x="6067621" y="1137730"/>
                <a:ext cx="452503" cy="452472"/>
                <a:chOff x="7260446" y="1803430"/>
                <a:chExt cx="452503" cy="452472"/>
              </a:xfrm>
            </p:grpSpPr>
            <p:sp>
              <p:nvSpPr>
                <p:cNvPr id="546" name="Google Shape;546;p35"/>
                <p:cNvSpPr/>
                <p:nvPr/>
              </p:nvSpPr>
              <p:spPr>
                <a:xfrm>
                  <a:off x="7260446" y="1803430"/>
                  <a:ext cx="452503" cy="452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" h="6183" extrusionOk="0">
                      <a:moveTo>
                        <a:pt x="3092" y="0"/>
                      </a:moveTo>
                      <a:cubicBezTo>
                        <a:pt x="1386" y="0"/>
                        <a:pt x="1" y="1385"/>
                        <a:pt x="1" y="3091"/>
                      </a:cubicBezTo>
                      <a:cubicBezTo>
                        <a:pt x="1" y="4798"/>
                        <a:pt x="1386" y="6182"/>
                        <a:pt x="3092" y="6182"/>
                      </a:cubicBezTo>
                      <a:cubicBezTo>
                        <a:pt x="4798" y="6182"/>
                        <a:pt x="6183" y="4798"/>
                        <a:pt x="6183" y="3091"/>
                      </a:cubicBezTo>
                      <a:cubicBezTo>
                        <a:pt x="6183" y="1385"/>
                        <a:pt x="4798" y="0"/>
                        <a:pt x="30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47" name="Google Shape;547;p35"/>
                <p:cNvSpPr/>
                <p:nvPr/>
              </p:nvSpPr>
              <p:spPr>
                <a:xfrm>
                  <a:off x="7345852" y="1925714"/>
                  <a:ext cx="90457" cy="85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" h="1175" extrusionOk="0">
                      <a:moveTo>
                        <a:pt x="159" y="1"/>
                      </a:moveTo>
                      <a:cubicBezTo>
                        <a:pt x="110" y="1"/>
                        <a:pt x="63" y="26"/>
                        <a:pt x="38" y="73"/>
                      </a:cubicBezTo>
                      <a:cubicBezTo>
                        <a:pt x="1" y="143"/>
                        <a:pt x="27" y="226"/>
                        <a:pt x="94" y="263"/>
                      </a:cubicBezTo>
                      <a:lnTo>
                        <a:pt x="770" y="627"/>
                      </a:lnTo>
                      <a:lnTo>
                        <a:pt x="107" y="907"/>
                      </a:lnTo>
                      <a:cubicBezTo>
                        <a:pt x="36" y="937"/>
                        <a:pt x="4" y="1019"/>
                        <a:pt x="33" y="1088"/>
                      </a:cubicBezTo>
                      <a:cubicBezTo>
                        <a:pt x="56" y="1143"/>
                        <a:pt x="107" y="1174"/>
                        <a:pt x="161" y="1174"/>
                      </a:cubicBezTo>
                      <a:cubicBezTo>
                        <a:pt x="177" y="1174"/>
                        <a:pt x="196" y="1170"/>
                        <a:pt x="214" y="1162"/>
                      </a:cubicBezTo>
                      <a:lnTo>
                        <a:pt x="1147" y="773"/>
                      </a:lnTo>
                      <a:cubicBezTo>
                        <a:pt x="1197" y="752"/>
                        <a:pt x="1230" y="706"/>
                        <a:pt x="1231" y="651"/>
                      </a:cubicBezTo>
                      <a:cubicBezTo>
                        <a:pt x="1236" y="598"/>
                        <a:pt x="1206" y="547"/>
                        <a:pt x="1160" y="522"/>
                      </a:cubicBezTo>
                      <a:lnTo>
                        <a:pt x="228" y="18"/>
                      </a:lnTo>
                      <a:cubicBezTo>
                        <a:pt x="206" y="6"/>
                        <a:pt x="182" y="1"/>
                        <a:pt x="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48" name="Google Shape;548;p35"/>
                <p:cNvSpPr/>
                <p:nvPr/>
              </p:nvSpPr>
              <p:spPr>
                <a:xfrm>
                  <a:off x="7537231" y="1925714"/>
                  <a:ext cx="90383" cy="85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175" extrusionOk="0">
                      <a:moveTo>
                        <a:pt x="1074" y="1"/>
                      </a:moveTo>
                      <a:cubicBezTo>
                        <a:pt x="1052" y="1"/>
                        <a:pt x="1029" y="6"/>
                        <a:pt x="1007" y="18"/>
                      </a:cubicBezTo>
                      <a:lnTo>
                        <a:pt x="75" y="522"/>
                      </a:lnTo>
                      <a:cubicBezTo>
                        <a:pt x="29" y="547"/>
                        <a:pt x="1" y="598"/>
                        <a:pt x="4" y="651"/>
                      </a:cubicBezTo>
                      <a:cubicBezTo>
                        <a:pt x="7" y="703"/>
                        <a:pt x="38" y="752"/>
                        <a:pt x="88" y="773"/>
                      </a:cubicBezTo>
                      <a:lnTo>
                        <a:pt x="1021" y="1162"/>
                      </a:lnTo>
                      <a:cubicBezTo>
                        <a:pt x="1037" y="1170"/>
                        <a:pt x="1056" y="1174"/>
                        <a:pt x="1074" y="1174"/>
                      </a:cubicBezTo>
                      <a:cubicBezTo>
                        <a:pt x="1127" y="1174"/>
                        <a:pt x="1179" y="1143"/>
                        <a:pt x="1202" y="1088"/>
                      </a:cubicBezTo>
                      <a:cubicBezTo>
                        <a:pt x="1231" y="1019"/>
                        <a:pt x="1199" y="937"/>
                        <a:pt x="1127" y="907"/>
                      </a:cubicBezTo>
                      <a:lnTo>
                        <a:pt x="465" y="627"/>
                      </a:lnTo>
                      <a:lnTo>
                        <a:pt x="1141" y="263"/>
                      </a:lnTo>
                      <a:cubicBezTo>
                        <a:pt x="1207" y="226"/>
                        <a:pt x="1234" y="140"/>
                        <a:pt x="1197" y="73"/>
                      </a:cubicBezTo>
                      <a:cubicBezTo>
                        <a:pt x="1172" y="27"/>
                        <a:pt x="1124" y="1"/>
                        <a:pt x="10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549" name="Google Shape;549;p35"/>
              <p:cNvSpPr/>
              <p:nvPr/>
            </p:nvSpPr>
            <p:spPr>
              <a:xfrm rot="10800000">
                <a:off x="6168113" y="1329405"/>
                <a:ext cx="251524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79" fill="none" extrusionOk="0">
                    <a:moveTo>
                      <a:pt x="1" y="0"/>
                    </a:moveTo>
                    <a:cubicBezTo>
                      <a:pt x="1" y="0"/>
                      <a:pt x="254" y="378"/>
                      <a:pt x="723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50" name="Google Shape;550;p35"/>
            <p:cNvGrpSpPr/>
            <p:nvPr/>
          </p:nvGrpSpPr>
          <p:grpSpPr>
            <a:xfrm rot="10800000" flipH="1">
              <a:off x="7286736" y="861050"/>
              <a:ext cx="557048" cy="531491"/>
              <a:chOff x="543765" y="376748"/>
              <a:chExt cx="482627" cy="460485"/>
            </a:xfrm>
          </p:grpSpPr>
          <p:sp>
            <p:nvSpPr>
              <p:cNvPr id="551" name="Google Shape;551;p35"/>
              <p:cNvSpPr/>
              <p:nvPr/>
            </p:nvSpPr>
            <p:spPr>
              <a:xfrm>
                <a:off x="543765" y="534993"/>
                <a:ext cx="302354" cy="302240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74" extrusionOk="0">
                    <a:moveTo>
                      <a:pt x="2638" y="1"/>
                    </a:moveTo>
                    <a:lnTo>
                      <a:pt x="1706" y="1706"/>
                    </a:lnTo>
                    <a:lnTo>
                      <a:pt x="1" y="2638"/>
                    </a:lnTo>
                    <a:lnTo>
                      <a:pt x="1706" y="3569"/>
                    </a:lnTo>
                    <a:lnTo>
                      <a:pt x="2638" y="5274"/>
                    </a:lnTo>
                    <a:lnTo>
                      <a:pt x="3571" y="3569"/>
                    </a:lnTo>
                    <a:lnTo>
                      <a:pt x="5275" y="2638"/>
                    </a:lnTo>
                    <a:lnTo>
                      <a:pt x="3571" y="1706"/>
                    </a:lnTo>
                    <a:lnTo>
                      <a:pt x="26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2" name="Google Shape;552;p35"/>
              <p:cNvSpPr/>
              <p:nvPr/>
            </p:nvSpPr>
            <p:spPr>
              <a:xfrm>
                <a:off x="846124" y="376748"/>
                <a:ext cx="180268" cy="180199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74" extrusionOk="0">
                    <a:moveTo>
                      <a:pt x="2638" y="1"/>
                    </a:moveTo>
                    <a:lnTo>
                      <a:pt x="1706" y="1706"/>
                    </a:lnTo>
                    <a:lnTo>
                      <a:pt x="1" y="2638"/>
                    </a:lnTo>
                    <a:lnTo>
                      <a:pt x="1706" y="3569"/>
                    </a:lnTo>
                    <a:lnTo>
                      <a:pt x="2638" y="5274"/>
                    </a:lnTo>
                    <a:lnTo>
                      <a:pt x="3571" y="3569"/>
                    </a:lnTo>
                    <a:lnTo>
                      <a:pt x="5275" y="2638"/>
                    </a:lnTo>
                    <a:lnTo>
                      <a:pt x="3571" y="1706"/>
                    </a:lnTo>
                    <a:lnTo>
                      <a:pt x="26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53" name="Google Shape;553;p35"/>
          <p:cNvGrpSpPr/>
          <p:nvPr/>
        </p:nvGrpSpPr>
        <p:grpSpPr>
          <a:xfrm>
            <a:off x="850702" y="3956409"/>
            <a:ext cx="640757" cy="429249"/>
            <a:chOff x="2568593" y="4127352"/>
            <a:chExt cx="831936" cy="557322"/>
          </a:xfrm>
        </p:grpSpPr>
        <p:sp>
          <p:nvSpPr>
            <p:cNvPr id="554" name="Google Shape;554;p35"/>
            <p:cNvSpPr/>
            <p:nvPr/>
          </p:nvSpPr>
          <p:spPr>
            <a:xfrm>
              <a:off x="2568593" y="4127352"/>
              <a:ext cx="831936" cy="557322"/>
            </a:xfrm>
            <a:custGeom>
              <a:avLst/>
              <a:gdLst/>
              <a:ahLst/>
              <a:cxnLst/>
              <a:rect l="l" t="t" r="r" b="b"/>
              <a:pathLst>
                <a:path w="10033" h="6721" extrusionOk="0">
                  <a:moveTo>
                    <a:pt x="921" y="1"/>
                  </a:moveTo>
                  <a:cubicBezTo>
                    <a:pt x="413" y="1"/>
                    <a:pt x="1" y="411"/>
                    <a:pt x="1" y="921"/>
                  </a:cubicBezTo>
                  <a:lnTo>
                    <a:pt x="1" y="3679"/>
                  </a:lnTo>
                  <a:cubicBezTo>
                    <a:pt x="1" y="4186"/>
                    <a:pt x="411" y="4599"/>
                    <a:pt x="921" y="4599"/>
                  </a:cubicBezTo>
                  <a:lnTo>
                    <a:pt x="1720" y="4599"/>
                  </a:lnTo>
                  <a:lnTo>
                    <a:pt x="383" y="6721"/>
                  </a:lnTo>
                  <a:lnTo>
                    <a:pt x="3404" y="4599"/>
                  </a:lnTo>
                  <a:lnTo>
                    <a:pt x="9112" y="4599"/>
                  </a:lnTo>
                  <a:cubicBezTo>
                    <a:pt x="9619" y="4599"/>
                    <a:pt x="10033" y="4189"/>
                    <a:pt x="10033" y="3679"/>
                  </a:cubicBezTo>
                  <a:lnTo>
                    <a:pt x="10033" y="921"/>
                  </a:lnTo>
                  <a:cubicBezTo>
                    <a:pt x="10030" y="413"/>
                    <a:pt x="9617" y="1"/>
                    <a:pt x="9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000440" y="4247424"/>
              <a:ext cx="148178" cy="141134"/>
            </a:xfrm>
            <a:custGeom>
              <a:avLst/>
              <a:gdLst/>
              <a:ahLst/>
              <a:cxnLst/>
              <a:rect l="l" t="t" r="r" b="b"/>
              <a:pathLst>
                <a:path w="1787" h="1702" extrusionOk="0">
                  <a:moveTo>
                    <a:pt x="484" y="1"/>
                  </a:moveTo>
                  <a:cubicBezTo>
                    <a:pt x="459" y="1"/>
                    <a:pt x="432" y="2"/>
                    <a:pt x="402" y="4"/>
                  </a:cubicBezTo>
                  <a:cubicBezTo>
                    <a:pt x="227" y="22"/>
                    <a:pt x="24" y="180"/>
                    <a:pt x="1" y="489"/>
                  </a:cubicBezTo>
                  <a:lnTo>
                    <a:pt x="1" y="590"/>
                  </a:lnTo>
                  <a:cubicBezTo>
                    <a:pt x="23" y="885"/>
                    <a:pt x="245" y="1246"/>
                    <a:pt x="895" y="1701"/>
                  </a:cubicBezTo>
                  <a:cubicBezTo>
                    <a:pt x="1542" y="1246"/>
                    <a:pt x="1765" y="885"/>
                    <a:pt x="1787" y="590"/>
                  </a:cubicBezTo>
                  <a:lnTo>
                    <a:pt x="1787" y="489"/>
                  </a:lnTo>
                  <a:cubicBezTo>
                    <a:pt x="1763" y="182"/>
                    <a:pt x="1562" y="22"/>
                    <a:pt x="1385" y="4"/>
                  </a:cubicBezTo>
                  <a:cubicBezTo>
                    <a:pt x="1356" y="2"/>
                    <a:pt x="1330" y="1"/>
                    <a:pt x="1304" y="1"/>
                  </a:cubicBezTo>
                  <a:cubicBezTo>
                    <a:pt x="1102" y="1"/>
                    <a:pt x="1004" y="88"/>
                    <a:pt x="895" y="222"/>
                  </a:cubicBezTo>
                  <a:cubicBezTo>
                    <a:pt x="783" y="88"/>
                    <a:pt x="687" y="1"/>
                    <a:pt x="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56" name="Google Shape;556;p35"/>
            <p:cNvGrpSpPr/>
            <p:nvPr/>
          </p:nvGrpSpPr>
          <p:grpSpPr>
            <a:xfrm>
              <a:off x="2811963" y="4290958"/>
              <a:ext cx="515928" cy="98927"/>
              <a:chOff x="2811963" y="4290958"/>
              <a:chExt cx="515928" cy="98927"/>
            </a:xfrm>
          </p:grpSpPr>
          <p:sp>
            <p:nvSpPr>
              <p:cNvPr id="557" name="Google Shape;557;p35"/>
              <p:cNvSpPr/>
              <p:nvPr/>
            </p:nvSpPr>
            <p:spPr>
              <a:xfrm>
                <a:off x="2811963" y="4290958"/>
                <a:ext cx="45357" cy="9768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178" extrusionOk="0">
                    <a:moveTo>
                      <a:pt x="275" y="1"/>
                    </a:moveTo>
                    <a:cubicBezTo>
                      <a:pt x="94" y="1"/>
                      <a:pt x="2" y="106"/>
                      <a:pt x="2" y="293"/>
                    </a:cubicBezTo>
                    <a:lnTo>
                      <a:pt x="2" y="406"/>
                    </a:lnTo>
                    <a:lnTo>
                      <a:pt x="174" y="406"/>
                    </a:lnTo>
                    <a:lnTo>
                      <a:pt x="174" y="282"/>
                    </a:lnTo>
                    <a:cubicBezTo>
                      <a:pt x="174" y="199"/>
                      <a:pt x="212" y="167"/>
                      <a:pt x="269" y="167"/>
                    </a:cubicBezTo>
                    <a:cubicBezTo>
                      <a:pt x="327" y="167"/>
                      <a:pt x="364" y="195"/>
                      <a:pt x="364" y="299"/>
                    </a:cubicBezTo>
                    <a:cubicBezTo>
                      <a:pt x="364" y="634"/>
                      <a:pt x="1" y="692"/>
                      <a:pt x="1" y="1034"/>
                    </a:cubicBezTo>
                    <a:lnTo>
                      <a:pt x="1" y="1178"/>
                    </a:lnTo>
                    <a:lnTo>
                      <a:pt x="530" y="1178"/>
                    </a:lnTo>
                    <a:lnTo>
                      <a:pt x="530" y="1010"/>
                    </a:lnTo>
                    <a:lnTo>
                      <a:pt x="183" y="1010"/>
                    </a:lnTo>
                    <a:cubicBezTo>
                      <a:pt x="182" y="1003"/>
                      <a:pt x="182" y="994"/>
                      <a:pt x="182" y="987"/>
                    </a:cubicBezTo>
                    <a:cubicBezTo>
                      <a:pt x="182" y="795"/>
                      <a:pt x="547" y="660"/>
                      <a:pt x="547" y="293"/>
                    </a:cubicBezTo>
                    <a:cubicBezTo>
                      <a:pt x="547" y="106"/>
                      <a:pt x="455" y="1"/>
                      <a:pt x="2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35"/>
              <p:cNvSpPr/>
              <p:nvPr/>
            </p:nvSpPr>
            <p:spPr>
              <a:xfrm>
                <a:off x="2865446" y="4290958"/>
                <a:ext cx="46186" cy="9892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193" extrusionOk="0">
                    <a:moveTo>
                      <a:pt x="278" y="167"/>
                    </a:moveTo>
                    <a:cubicBezTo>
                      <a:pt x="336" y="167"/>
                      <a:pt x="373" y="199"/>
                      <a:pt x="373" y="282"/>
                    </a:cubicBezTo>
                    <a:lnTo>
                      <a:pt x="373" y="911"/>
                    </a:lnTo>
                    <a:cubicBezTo>
                      <a:pt x="373" y="994"/>
                      <a:pt x="336" y="1025"/>
                      <a:pt x="278" y="1025"/>
                    </a:cubicBezTo>
                    <a:cubicBezTo>
                      <a:pt x="220" y="1025"/>
                      <a:pt x="183" y="994"/>
                      <a:pt x="183" y="911"/>
                    </a:cubicBezTo>
                    <a:lnTo>
                      <a:pt x="183" y="282"/>
                    </a:lnTo>
                    <a:cubicBezTo>
                      <a:pt x="183" y="199"/>
                      <a:pt x="220" y="167"/>
                      <a:pt x="278" y="167"/>
                    </a:cubicBezTo>
                    <a:close/>
                    <a:moveTo>
                      <a:pt x="278" y="1"/>
                    </a:moveTo>
                    <a:cubicBezTo>
                      <a:pt x="99" y="1"/>
                      <a:pt x="1" y="106"/>
                      <a:pt x="1" y="293"/>
                    </a:cubicBezTo>
                    <a:lnTo>
                      <a:pt x="1" y="899"/>
                    </a:lnTo>
                    <a:cubicBezTo>
                      <a:pt x="1" y="1086"/>
                      <a:pt x="99" y="1193"/>
                      <a:pt x="278" y="1193"/>
                    </a:cubicBezTo>
                    <a:cubicBezTo>
                      <a:pt x="457" y="1193"/>
                      <a:pt x="557" y="1086"/>
                      <a:pt x="557" y="899"/>
                    </a:cubicBezTo>
                    <a:lnTo>
                      <a:pt x="557" y="293"/>
                    </a:lnTo>
                    <a:cubicBezTo>
                      <a:pt x="557" y="106"/>
                      <a:pt x="457" y="1"/>
                      <a:pt x="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35"/>
              <p:cNvSpPr/>
              <p:nvPr/>
            </p:nvSpPr>
            <p:spPr>
              <a:xfrm>
                <a:off x="2919925" y="4290958"/>
                <a:ext cx="46186" cy="9892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193" extrusionOk="0">
                    <a:moveTo>
                      <a:pt x="279" y="167"/>
                    </a:moveTo>
                    <a:cubicBezTo>
                      <a:pt x="337" y="167"/>
                      <a:pt x="374" y="199"/>
                      <a:pt x="374" y="282"/>
                    </a:cubicBezTo>
                    <a:lnTo>
                      <a:pt x="374" y="911"/>
                    </a:lnTo>
                    <a:cubicBezTo>
                      <a:pt x="374" y="994"/>
                      <a:pt x="337" y="1025"/>
                      <a:pt x="279" y="1025"/>
                    </a:cubicBezTo>
                    <a:cubicBezTo>
                      <a:pt x="221" y="1025"/>
                      <a:pt x="184" y="994"/>
                      <a:pt x="184" y="911"/>
                    </a:cubicBezTo>
                    <a:lnTo>
                      <a:pt x="184" y="282"/>
                    </a:lnTo>
                    <a:cubicBezTo>
                      <a:pt x="184" y="199"/>
                      <a:pt x="221" y="167"/>
                      <a:pt x="279" y="167"/>
                    </a:cubicBezTo>
                    <a:close/>
                    <a:moveTo>
                      <a:pt x="279" y="1"/>
                    </a:moveTo>
                    <a:cubicBezTo>
                      <a:pt x="100" y="1"/>
                      <a:pt x="1" y="106"/>
                      <a:pt x="1" y="293"/>
                    </a:cubicBezTo>
                    <a:lnTo>
                      <a:pt x="1" y="899"/>
                    </a:lnTo>
                    <a:cubicBezTo>
                      <a:pt x="1" y="1086"/>
                      <a:pt x="100" y="1193"/>
                      <a:pt x="279" y="1193"/>
                    </a:cubicBezTo>
                    <a:cubicBezTo>
                      <a:pt x="459" y="1193"/>
                      <a:pt x="557" y="1086"/>
                      <a:pt x="557" y="899"/>
                    </a:cubicBezTo>
                    <a:lnTo>
                      <a:pt x="557" y="293"/>
                    </a:lnTo>
                    <a:cubicBezTo>
                      <a:pt x="557" y="106"/>
                      <a:pt x="459" y="1"/>
                      <a:pt x="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35"/>
              <p:cNvSpPr/>
              <p:nvPr/>
            </p:nvSpPr>
            <p:spPr>
              <a:xfrm>
                <a:off x="3172582" y="4290958"/>
                <a:ext cx="46269" cy="98927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193" extrusionOk="0">
                    <a:moveTo>
                      <a:pt x="279" y="586"/>
                    </a:moveTo>
                    <a:cubicBezTo>
                      <a:pt x="337" y="586"/>
                      <a:pt x="374" y="617"/>
                      <a:pt x="374" y="701"/>
                    </a:cubicBezTo>
                    <a:lnTo>
                      <a:pt x="374" y="911"/>
                    </a:lnTo>
                    <a:cubicBezTo>
                      <a:pt x="374" y="994"/>
                      <a:pt x="337" y="1024"/>
                      <a:pt x="279" y="1024"/>
                    </a:cubicBezTo>
                    <a:cubicBezTo>
                      <a:pt x="221" y="1024"/>
                      <a:pt x="184" y="994"/>
                      <a:pt x="184" y="911"/>
                    </a:cubicBezTo>
                    <a:lnTo>
                      <a:pt x="184" y="701"/>
                    </a:lnTo>
                    <a:cubicBezTo>
                      <a:pt x="184" y="617"/>
                      <a:pt x="221" y="586"/>
                      <a:pt x="279" y="586"/>
                    </a:cubicBezTo>
                    <a:close/>
                    <a:moveTo>
                      <a:pt x="280" y="1"/>
                    </a:moveTo>
                    <a:cubicBezTo>
                      <a:pt x="89" y="1"/>
                      <a:pt x="0" y="106"/>
                      <a:pt x="0" y="303"/>
                    </a:cubicBezTo>
                    <a:lnTo>
                      <a:pt x="2" y="303"/>
                    </a:lnTo>
                    <a:lnTo>
                      <a:pt x="2" y="899"/>
                    </a:lnTo>
                    <a:cubicBezTo>
                      <a:pt x="2" y="1086"/>
                      <a:pt x="101" y="1193"/>
                      <a:pt x="280" y="1193"/>
                    </a:cubicBezTo>
                    <a:cubicBezTo>
                      <a:pt x="460" y="1193"/>
                      <a:pt x="557" y="1086"/>
                      <a:pt x="557" y="899"/>
                    </a:cubicBezTo>
                    <a:lnTo>
                      <a:pt x="557" y="686"/>
                    </a:lnTo>
                    <a:cubicBezTo>
                      <a:pt x="557" y="514"/>
                      <a:pt x="489" y="419"/>
                      <a:pt x="354" y="419"/>
                    </a:cubicBezTo>
                    <a:cubicBezTo>
                      <a:pt x="273" y="419"/>
                      <a:pt x="215" y="456"/>
                      <a:pt x="184" y="523"/>
                    </a:cubicBezTo>
                    <a:lnTo>
                      <a:pt x="184" y="311"/>
                    </a:lnTo>
                    <a:cubicBezTo>
                      <a:pt x="184" y="199"/>
                      <a:pt x="221" y="167"/>
                      <a:pt x="286" y="167"/>
                    </a:cubicBezTo>
                    <a:cubicBezTo>
                      <a:pt x="343" y="167"/>
                      <a:pt x="380" y="199"/>
                      <a:pt x="380" y="282"/>
                    </a:cubicBezTo>
                    <a:lnTo>
                      <a:pt x="380" y="322"/>
                    </a:lnTo>
                    <a:lnTo>
                      <a:pt x="553" y="322"/>
                    </a:lnTo>
                    <a:lnTo>
                      <a:pt x="553" y="293"/>
                    </a:lnTo>
                    <a:cubicBezTo>
                      <a:pt x="553" y="106"/>
                      <a:pt x="460" y="1"/>
                      <a:pt x="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35"/>
              <p:cNvSpPr/>
              <p:nvPr/>
            </p:nvSpPr>
            <p:spPr>
              <a:xfrm>
                <a:off x="3226977" y="4290958"/>
                <a:ext cx="46186" cy="9892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193" extrusionOk="0">
                    <a:moveTo>
                      <a:pt x="278" y="167"/>
                    </a:moveTo>
                    <a:cubicBezTo>
                      <a:pt x="336" y="167"/>
                      <a:pt x="373" y="199"/>
                      <a:pt x="373" y="282"/>
                    </a:cubicBezTo>
                    <a:lnTo>
                      <a:pt x="373" y="911"/>
                    </a:lnTo>
                    <a:cubicBezTo>
                      <a:pt x="373" y="994"/>
                      <a:pt x="336" y="1025"/>
                      <a:pt x="278" y="1025"/>
                    </a:cubicBezTo>
                    <a:cubicBezTo>
                      <a:pt x="220" y="1025"/>
                      <a:pt x="183" y="994"/>
                      <a:pt x="183" y="911"/>
                    </a:cubicBezTo>
                    <a:lnTo>
                      <a:pt x="183" y="282"/>
                    </a:lnTo>
                    <a:cubicBezTo>
                      <a:pt x="183" y="199"/>
                      <a:pt x="220" y="167"/>
                      <a:pt x="278" y="167"/>
                    </a:cubicBezTo>
                    <a:close/>
                    <a:moveTo>
                      <a:pt x="278" y="1"/>
                    </a:moveTo>
                    <a:cubicBezTo>
                      <a:pt x="99" y="1"/>
                      <a:pt x="1" y="106"/>
                      <a:pt x="1" y="293"/>
                    </a:cubicBezTo>
                    <a:lnTo>
                      <a:pt x="1" y="899"/>
                    </a:lnTo>
                    <a:cubicBezTo>
                      <a:pt x="1" y="1086"/>
                      <a:pt x="99" y="1193"/>
                      <a:pt x="278" y="1193"/>
                    </a:cubicBezTo>
                    <a:cubicBezTo>
                      <a:pt x="459" y="1193"/>
                      <a:pt x="557" y="1086"/>
                      <a:pt x="557" y="899"/>
                    </a:cubicBezTo>
                    <a:lnTo>
                      <a:pt x="557" y="293"/>
                    </a:lnTo>
                    <a:cubicBezTo>
                      <a:pt x="557" y="106"/>
                      <a:pt x="459" y="1"/>
                      <a:pt x="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281705" y="4290958"/>
                <a:ext cx="46186" cy="9892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193" extrusionOk="0">
                    <a:moveTo>
                      <a:pt x="278" y="167"/>
                    </a:moveTo>
                    <a:cubicBezTo>
                      <a:pt x="336" y="167"/>
                      <a:pt x="373" y="199"/>
                      <a:pt x="373" y="282"/>
                    </a:cubicBezTo>
                    <a:lnTo>
                      <a:pt x="373" y="911"/>
                    </a:lnTo>
                    <a:cubicBezTo>
                      <a:pt x="373" y="994"/>
                      <a:pt x="336" y="1025"/>
                      <a:pt x="278" y="1025"/>
                    </a:cubicBezTo>
                    <a:cubicBezTo>
                      <a:pt x="221" y="1025"/>
                      <a:pt x="184" y="994"/>
                      <a:pt x="184" y="911"/>
                    </a:cubicBezTo>
                    <a:lnTo>
                      <a:pt x="184" y="282"/>
                    </a:lnTo>
                    <a:cubicBezTo>
                      <a:pt x="184" y="199"/>
                      <a:pt x="221" y="167"/>
                      <a:pt x="278" y="167"/>
                    </a:cubicBezTo>
                    <a:close/>
                    <a:moveTo>
                      <a:pt x="278" y="1"/>
                    </a:moveTo>
                    <a:cubicBezTo>
                      <a:pt x="98" y="1"/>
                      <a:pt x="1" y="106"/>
                      <a:pt x="1" y="293"/>
                    </a:cubicBezTo>
                    <a:lnTo>
                      <a:pt x="1" y="899"/>
                    </a:lnTo>
                    <a:cubicBezTo>
                      <a:pt x="1" y="1086"/>
                      <a:pt x="98" y="1193"/>
                      <a:pt x="278" y="1193"/>
                    </a:cubicBezTo>
                    <a:cubicBezTo>
                      <a:pt x="459" y="1193"/>
                      <a:pt x="556" y="1086"/>
                      <a:pt x="556" y="899"/>
                    </a:cubicBezTo>
                    <a:lnTo>
                      <a:pt x="556" y="293"/>
                    </a:lnTo>
                    <a:cubicBezTo>
                      <a:pt x="556" y="106"/>
                      <a:pt x="459" y="1"/>
                      <a:pt x="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63" name="Google Shape;563;p35"/>
            <p:cNvSpPr/>
            <p:nvPr/>
          </p:nvSpPr>
          <p:spPr>
            <a:xfrm>
              <a:off x="2668511" y="4225864"/>
              <a:ext cx="89637" cy="89390"/>
            </a:xfrm>
            <a:custGeom>
              <a:avLst/>
              <a:gdLst/>
              <a:ahLst/>
              <a:cxnLst/>
              <a:rect l="l" t="t" r="r" b="b"/>
              <a:pathLst>
                <a:path w="1081" h="1078" extrusionOk="0">
                  <a:moveTo>
                    <a:pt x="541" y="0"/>
                  </a:moveTo>
                  <a:cubicBezTo>
                    <a:pt x="243" y="0"/>
                    <a:pt x="1" y="240"/>
                    <a:pt x="1" y="540"/>
                  </a:cubicBezTo>
                  <a:cubicBezTo>
                    <a:pt x="1" y="838"/>
                    <a:pt x="243" y="1078"/>
                    <a:pt x="541" y="1078"/>
                  </a:cubicBezTo>
                  <a:cubicBezTo>
                    <a:pt x="839" y="1078"/>
                    <a:pt x="1080" y="838"/>
                    <a:pt x="1080" y="540"/>
                  </a:cubicBezTo>
                  <a:cubicBezTo>
                    <a:pt x="1080" y="243"/>
                    <a:pt x="837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2636587" y="4309533"/>
              <a:ext cx="153153" cy="100917"/>
            </a:xfrm>
            <a:custGeom>
              <a:avLst/>
              <a:gdLst/>
              <a:ahLst/>
              <a:cxnLst/>
              <a:rect l="l" t="t" r="r" b="b"/>
              <a:pathLst>
                <a:path w="1847" h="1217" extrusionOk="0">
                  <a:moveTo>
                    <a:pt x="886" y="1"/>
                  </a:moveTo>
                  <a:cubicBezTo>
                    <a:pt x="398" y="1"/>
                    <a:pt x="1" y="543"/>
                    <a:pt x="1" y="1216"/>
                  </a:cubicBezTo>
                  <a:lnTo>
                    <a:pt x="1846" y="1216"/>
                  </a:lnTo>
                  <a:cubicBezTo>
                    <a:pt x="1846" y="543"/>
                    <a:pt x="1452" y="1"/>
                    <a:pt x="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5" name="Google Shape;565;p35">
            <a:hlinkClick r:id="" action="ppaction://hlinkshowjump?jump=nextslide"/>
          </p:cNvPr>
          <p:cNvSpPr/>
          <p:nvPr/>
        </p:nvSpPr>
        <p:spPr>
          <a:xfrm>
            <a:off x="850702" y="460850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6" name="Google Shape;566;p35">
            <a:hlinkClick r:id="" action="ppaction://hlinkshowjump?jump=nextslide"/>
          </p:cNvPr>
          <p:cNvSpPr/>
          <p:nvPr/>
        </p:nvSpPr>
        <p:spPr>
          <a:xfrm>
            <a:off x="925738" y="4700727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7" name="Google Shape;567;p35">
            <a:hlinkClick r:id="" action="ppaction://hlinkshowjump?jump=previousslide"/>
          </p:cNvPr>
          <p:cNvSpPr/>
          <p:nvPr/>
        </p:nvSpPr>
        <p:spPr>
          <a:xfrm>
            <a:off x="422198" y="4608530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8" name="Google Shape;568;p35">
            <a:hlinkClick r:id="" action="ppaction://hlinkshowjump?jump=previousslide"/>
          </p:cNvPr>
          <p:cNvSpPr/>
          <p:nvPr/>
        </p:nvSpPr>
        <p:spPr>
          <a:xfrm flipH="1">
            <a:off x="494354" y="4700744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8"/>
          <p:cNvSpPr txBox="1"/>
          <p:nvPr>
            <p:ph type="title" idx="2"/>
          </p:nvPr>
        </p:nvSpPr>
        <p:spPr>
          <a:xfrm>
            <a:off x="5220445" y="1295815"/>
            <a:ext cx="18417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grpSp>
        <p:nvGrpSpPr>
          <p:cNvPr id="707" name="Google Shape;707;p38"/>
          <p:cNvGrpSpPr/>
          <p:nvPr/>
        </p:nvGrpSpPr>
        <p:grpSpPr>
          <a:xfrm>
            <a:off x="706601" y="58194"/>
            <a:ext cx="4336372" cy="6285346"/>
            <a:chOff x="706601" y="23674"/>
            <a:chExt cx="4336372" cy="6285346"/>
          </a:xfrm>
        </p:grpSpPr>
        <p:grpSp>
          <p:nvGrpSpPr>
            <p:cNvPr id="708" name="Google Shape;708;p38"/>
            <p:cNvGrpSpPr/>
            <p:nvPr/>
          </p:nvGrpSpPr>
          <p:grpSpPr>
            <a:xfrm>
              <a:off x="706601" y="676190"/>
              <a:ext cx="2334731" cy="5483837"/>
              <a:chOff x="-4034399" y="822890"/>
              <a:chExt cx="2334731" cy="5483837"/>
            </a:xfrm>
          </p:grpSpPr>
          <p:sp>
            <p:nvSpPr>
              <p:cNvPr id="709" name="Google Shape;709;p38"/>
              <p:cNvSpPr/>
              <p:nvPr/>
            </p:nvSpPr>
            <p:spPr>
              <a:xfrm>
                <a:off x="-4034399" y="822890"/>
                <a:ext cx="1787300" cy="1430720"/>
              </a:xfrm>
              <a:custGeom>
                <a:avLst/>
                <a:gdLst/>
                <a:ahLst/>
                <a:cxnLst/>
                <a:rect l="l" t="t" r="r" b="b"/>
                <a:pathLst>
                  <a:path w="18532" h="14522" extrusionOk="0">
                    <a:moveTo>
                      <a:pt x="12559" y="1"/>
                    </a:moveTo>
                    <a:cubicBezTo>
                      <a:pt x="11915" y="1"/>
                      <a:pt x="10706" y="307"/>
                      <a:pt x="10367" y="2520"/>
                    </a:cubicBezTo>
                    <a:cubicBezTo>
                      <a:pt x="9899" y="5581"/>
                      <a:pt x="8952" y="4567"/>
                      <a:pt x="6904" y="5064"/>
                    </a:cubicBezTo>
                    <a:cubicBezTo>
                      <a:pt x="3644" y="5855"/>
                      <a:pt x="1" y="7457"/>
                      <a:pt x="82" y="11090"/>
                    </a:cubicBezTo>
                    <a:lnTo>
                      <a:pt x="1060" y="11625"/>
                    </a:lnTo>
                    <a:cubicBezTo>
                      <a:pt x="1267" y="11010"/>
                      <a:pt x="1656" y="10215"/>
                      <a:pt x="2374" y="9720"/>
                    </a:cubicBezTo>
                    <a:lnTo>
                      <a:pt x="2374" y="9720"/>
                    </a:lnTo>
                    <a:cubicBezTo>
                      <a:pt x="2374" y="9720"/>
                      <a:pt x="2103" y="10943"/>
                      <a:pt x="2097" y="12193"/>
                    </a:cubicBezTo>
                    <a:lnTo>
                      <a:pt x="6351" y="14522"/>
                    </a:lnTo>
                    <a:cubicBezTo>
                      <a:pt x="6351" y="14522"/>
                      <a:pt x="6996" y="11011"/>
                      <a:pt x="9978" y="11011"/>
                    </a:cubicBezTo>
                    <a:cubicBezTo>
                      <a:pt x="10086" y="11011"/>
                      <a:pt x="10196" y="11015"/>
                      <a:pt x="10310" y="11025"/>
                    </a:cubicBezTo>
                    <a:cubicBezTo>
                      <a:pt x="10455" y="11037"/>
                      <a:pt x="10598" y="11043"/>
                      <a:pt x="10737" y="11043"/>
                    </a:cubicBezTo>
                    <a:cubicBezTo>
                      <a:pt x="12186" y="11043"/>
                      <a:pt x="13283" y="10395"/>
                      <a:pt x="14048" y="9412"/>
                    </a:cubicBezTo>
                    <a:cubicBezTo>
                      <a:pt x="18531" y="7600"/>
                      <a:pt x="15599" y="5472"/>
                      <a:pt x="16234" y="4692"/>
                    </a:cubicBezTo>
                    <a:cubicBezTo>
                      <a:pt x="17912" y="2628"/>
                      <a:pt x="17900" y="1116"/>
                      <a:pt x="16914" y="427"/>
                    </a:cubicBezTo>
                    <a:cubicBezTo>
                      <a:pt x="16515" y="147"/>
                      <a:pt x="16050" y="50"/>
                      <a:pt x="15597" y="50"/>
                    </a:cubicBezTo>
                    <a:cubicBezTo>
                      <a:pt x="14871" y="50"/>
                      <a:pt x="14174" y="300"/>
                      <a:pt x="13825" y="447"/>
                    </a:cubicBezTo>
                    <a:cubicBezTo>
                      <a:pt x="13358" y="106"/>
                      <a:pt x="12971" y="46"/>
                      <a:pt x="12971" y="46"/>
                    </a:cubicBezTo>
                    <a:cubicBezTo>
                      <a:pt x="12971" y="46"/>
                      <a:pt x="12807" y="1"/>
                      <a:pt x="125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" name="Google Shape;710;p38"/>
              <p:cNvSpPr/>
              <p:nvPr/>
            </p:nvSpPr>
            <p:spPr>
              <a:xfrm>
                <a:off x="-3557959" y="3678655"/>
                <a:ext cx="1573484" cy="667380"/>
              </a:xfrm>
              <a:custGeom>
                <a:avLst/>
                <a:gdLst/>
                <a:ahLst/>
                <a:cxnLst/>
                <a:rect l="l" t="t" r="r" b="b"/>
                <a:pathLst>
                  <a:path w="16315" h="6774" extrusionOk="0">
                    <a:moveTo>
                      <a:pt x="14307" y="1"/>
                    </a:moveTo>
                    <a:cubicBezTo>
                      <a:pt x="6001" y="1"/>
                      <a:pt x="0" y="5260"/>
                      <a:pt x="0" y="5260"/>
                    </a:cubicBezTo>
                    <a:cubicBezTo>
                      <a:pt x="322" y="6342"/>
                      <a:pt x="1183" y="6773"/>
                      <a:pt x="2353" y="6773"/>
                    </a:cubicBezTo>
                    <a:cubicBezTo>
                      <a:pt x="6953" y="6773"/>
                      <a:pt x="16315" y="104"/>
                      <a:pt x="16315" y="104"/>
                    </a:cubicBezTo>
                    <a:cubicBezTo>
                      <a:pt x="15632" y="34"/>
                      <a:pt x="14962" y="1"/>
                      <a:pt x="143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-3031849" y="3090083"/>
                <a:ext cx="1332181" cy="2559670"/>
              </a:xfrm>
              <a:custGeom>
                <a:avLst/>
                <a:gdLst/>
                <a:ahLst/>
                <a:cxnLst/>
                <a:rect l="l" t="t" r="r" b="b"/>
                <a:pathLst>
                  <a:path w="13813" h="25981" extrusionOk="0">
                    <a:moveTo>
                      <a:pt x="7640" y="1"/>
                    </a:moveTo>
                    <a:cubicBezTo>
                      <a:pt x="5141" y="1"/>
                      <a:pt x="1" y="3828"/>
                      <a:pt x="1" y="3828"/>
                    </a:cubicBezTo>
                    <a:lnTo>
                      <a:pt x="8784" y="15184"/>
                    </a:lnTo>
                    <a:cubicBezTo>
                      <a:pt x="8784" y="15184"/>
                      <a:pt x="6984" y="16485"/>
                      <a:pt x="5764" y="18887"/>
                    </a:cubicBezTo>
                    <a:cubicBezTo>
                      <a:pt x="4546" y="21287"/>
                      <a:pt x="2494" y="23622"/>
                      <a:pt x="2494" y="23622"/>
                    </a:cubicBezTo>
                    <a:lnTo>
                      <a:pt x="4420" y="25980"/>
                    </a:lnTo>
                    <a:cubicBezTo>
                      <a:pt x="4420" y="25980"/>
                      <a:pt x="13798" y="16633"/>
                      <a:pt x="13805" y="15178"/>
                    </a:cubicBezTo>
                    <a:cubicBezTo>
                      <a:pt x="13813" y="13541"/>
                      <a:pt x="7748" y="3"/>
                      <a:pt x="7748" y="3"/>
                    </a:cubicBezTo>
                    <a:cubicBezTo>
                      <a:pt x="7712" y="1"/>
                      <a:pt x="7676" y="1"/>
                      <a:pt x="7640" y="1"/>
                    </a:cubicBezTo>
                    <a:close/>
                  </a:path>
                </a:pathLst>
              </a:custGeom>
              <a:solidFill>
                <a:srgbClr val="ED70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2" name="Google Shape;712;p38"/>
              <p:cNvSpPr/>
              <p:nvPr/>
            </p:nvSpPr>
            <p:spPr>
              <a:xfrm>
                <a:off x="-3101579" y="5417276"/>
                <a:ext cx="728634" cy="889052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9024" extrusionOk="0">
                    <a:moveTo>
                      <a:pt x="3217" y="1"/>
                    </a:moveTo>
                    <a:lnTo>
                      <a:pt x="0" y="2319"/>
                    </a:lnTo>
                    <a:lnTo>
                      <a:pt x="732" y="3179"/>
                    </a:lnTo>
                    <a:cubicBezTo>
                      <a:pt x="1143" y="3055"/>
                      <a:pt x="1465" y="3026"/>
                      <a:pt x="1678" y="3026"/>
                    </a:cubicBezTo>
                    <a:cubicBezTo>
                      <a:pt x="1872" y="3026"/>
                      <a:pt x="1976" y="3050"/>
                      <a:pt x="1976" y="3050"/>
                    </a:cubicBezTo>
                    <a:lnTo>
                      <a:pt x="2440" y="5188"/>
                    </a:lnTo>
                    <a:lnTo>
                      <a:pt x="5702" y="9023"/>
                    </a:lnTo>
                    <a:cubicBezTo>
                      <a:pt x="5702" y="9023"/>
                      <a:pt x="7272" y="8295"/>
                      <a:pt x="6317" y="6916"/>
                    </a:cubicBezTo>
                    <a:cubicBezTo>
                      <a:pt x="5671" y="5984"/>
                      <a:pt x="5545" y="4171"/>
                      <a:pt x="6308" y="3390"/>
                    </a:cubicBezTo>
                    <a:cubicBezTo>
                      <a:pt x="6768" y="2920"/>
                      <a:pt x="7555" y="2355"/>
                      <a:pt x="7555" y="2355"/>
                    </a:cubicBezTo>
                    <a:lnTo>
                      <a:pt x="5402" y="250"/>
                    </a:lnTo>
                    <a:lnTo>
                      <a:pt x="4534" y="1371"/>
                    </a:lnTo>
                    <a:lnTo>
                      <a:pt x="32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38"/>
              <p:cNvSpPr/>
              <p:nvPr/>
            </p:nvSpPr>
            <p:spPr>
              <a:xfrm>
                <a:off x="-2624367" y="5714419"/>
                <a:ext cx="167137" cy="234086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2376" fill="none" extrusionOk="0">
                    <a:moveTo>
                      <a:pt x="1" y="0"/>
                    </a:moveTo>
                    <a:lnTo>
                      <a:pt x="1732" y="1059"/>
                    </a:lnTo>
                    <a:lnTo>
                      <a:pt x="70" y="1204"/>
                    </a:lnTo>
                    <a:lnTo>
                      <a:pt x="1424" y="2371"/>
                    </a:lnTo>
                    <a:lnTo>
                      <a:pt x="15" y="2375"/>
                    </a:lnTo>
                  </a:path>
                </a:pathLst>
              </a:custGeom>
              <a:noFill/>
              <a:ln w="1750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4" name="Google Shape;714;p38"/>
              <p:cNvSpPr/>
              <p:nvPr/>
            </p:nvSpPr>
            <p:spPr>
              <a:xfrm>
                <a:off x="-3003494" y="5573434"/>
                <a:ext cx="497169" cy="705508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7161" fill="none" extrusionOk="0">
                    <a:moveTo>
                      <a:pt x="0" y="1"/>
                    </a:moveTo>
                    <a:lnTo>
                      <a:pt x="2242" y="2405"/>
                    </a:lnTo>
                    <a:cubicBezTo>
                      <a:pt x="2242" y="2405"/>
                      <a:pt x="1991" y="3213"/>
                      <a:pt x="2326" y="3836"/>
                    </a:cubicBezTo>
                    <a:cubicBezTo>
                      <a:pt x="2660" y="4458"/>
                      <a:pt x="5155" y="7161"/>
                      <a:pt x="5155" y="7161"/>
                    </a:cubicBezTo>
                  </a:path>
                </a:pathLst>
              </a:custGeom>
              <a:noFill/>
              <a:ln w="1750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5" name="Google Shape;715;p38"/>
              <p:cNvSpPr/>
              <p:nvPr/>
            </p:nvSpPr>
            <p:spPr>
              <a:xfrm>
                <a:off x="-3253287" y="3137768"/>
                <a:ext cx="777435" cy="2779273"/>
              </a:xfrm>
              <a:custGeom>
                <a:avLst/>
                <a:gdLst/>
                <a:ahLst/>
                <a:cxnLst/>
                <a:rect l="l" t="t" r="r" b="b"/>
                <a:pathLst>
                  <a:path w="8061" h="28210" extrusionOk="0">
                    <a:moveTo>
                      <a:pt x="1229" y="1"/>
                    </a:moveTo>
                    <a:lnTo>
                      <a:pt x="1229" y="2"/>
                    </a:lnTo>
                    <a:lnTo>
                      <a:pt x="1229" y="2"/>
                    </a:lnTo>
                    <a:cubicBezTo>
                      <a:pt x="1229" y="1"/>
                      <a:pt x="1229" y="1"/>
                      <a:pt x="1229" y="1"/>
                    </a:cubicBezTo>
                    <a:close/>
                    <a:moveTo>
                      <a:pt x="1229" y="2"/>
                    </a:moveTo>
                    <a:cubicBezTo>
                      <a:pt x="1235" y="124"/>
                      <a:pt x="1582" y="7651"/>
                      <a:pt x="793" y="10249"/>
                    </a:cubicBezTo>
                    <a:cubicBezTo>
                      <a:pt x="0" y="12869"/>
                      <a:pt x="570" y="28209"/>
                      <a:pt x="570" y="28209"/>
                    </a:cubicBezTo>
                    <a:lnTo>
                      <a:pt x="3331" y="28080"/>
                    </a:lnTo>
                    <a:cubicBezTo>
                      <a:pt x="3331" y="28080"/>
                      <a:pt x="6089" y="14723"/>
                      <a:pt x="6428" y="11342"/>
                    </a:cubicBezTo>
                    <a:cubicBezTo>
                      <a:pt x="6766" y="7957"/>
                      <a:pt x="8060" y="2"/>
                      <a:pt x="8060" y="2"/>
                    </a:cubicBezTo>
                    <a:close/>
                  </a:path>
                </a:pathLst>
              </a:custGeom>
              <a:solidFill>
                <a:srgbClr val="FF97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-3229176" y="5741710"/>
                <a:ext cx="893457" cy="565017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5735" extrusionOk="0">
                    <a:moveTo>
                      <a:pt x="4923" y="0"/>
                    </a:moveTo>
                    <a:lnTo>
                      <a:pt x="1922" y="278"/>
                    </a:lnTo>
                    <a:lnTo>
                      <a:pt x="2214" y="1665"/>
                    </a:lnTo>
                    <a:lnTo>
                      <a:pt x="320" y="1779"/>
                    </a:lnTo>
                    <a:lnTo>
                      <a:pt x="1" y="5735"/>
                    </a:lnTo>
                    <a:lnTo>
                      <a:pt x="1130" y="5735"/>
                    </a:lnTo>
                    <a:cubicBezTo>
                      <a:pt x="1458" y="4984"/>
                      <a:pt x="1839" y="4706"/>
                      <a:pt x="1839" y="4706"/>
                    </a:cubicBezTo>
                    <a:lnTo>
                      <a:pt x="3768" y="5735"/>
                    </a:lnTo>
                    <a:lnTo>
                      <a:pt x="8802" y="5735"/>
                    </a:lnTo>
                    <a:cubicBezTo>
                      <a:pt x="8802" y="5735"/>
                      <a:pt x="9263" y="4065"/>
                      <a:pt x="7595" y="3899"/>
                    </a:cubicBezTo>
                    <a:cubicBezTo>
                      <a:pt x="6467" y="3788"/>
                      <a:pt x="5004" y="2710"/>
                      <a:pt x="4903" y="1622"/>
                    </a:cubicBezTo>
                    <a:cubicBezTo>
                      <a:pt x="4844" y="967"/>
                      <a:pt x="4923" y="0"/>
                      <a:pt x="49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38"/>
              <p:cNvSpPr/>
              <p:nvPr/>
            </p:nvSpPr>
            <p:spPr>
              <a:xfrm>
                <a:off x="-2868856" y="5916981"/>
                <a:ext cx="263292" cy="213002"/>
              </a:xfrm>
              <a:custGeom>
                <a:avLst/>
                <a:gdLst/>
                <a:ahLst/>
                <a:cxnLst/>
                <a:rect l="l" t="t" r="r" b="b"/>
                <a:pathLst>
                  <a:path w="2730" h="2162" fill="none" extrusionOk="0">
                    <a:moveTo>
                      <a:pt x="1" y="635"/>
                    </a:moveTo>
                    <a:lnTo>
                      <a:pt x="1929" y="0"/>
                    </a:lnTo>
                    <a:lnTo>
                      <a:pt x="964" y="1361"/>
                    </a:lnTo>
                    <a:lnTo>
                      <a:pt x="2730" y="1087"/>
                    </a:lnTo>
                    <a:lnTo>
                      <a:pt x="1820" y="2162"/>
                    </a:lnTo>
                  </a:path>
                </a:pathLst>
              </a:custGeom>
              <a:noFill/>
              <a:ln w="1750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8" name="Google Shape;718;p38"/>
              <p:cNvSpPr/>
              <p:nvPr/>
            </p:nvSpPr>
            <p:spPr>
              <a:xfrm>
                <a:off x="-3219435" y="6168606"/>
                <a:ext cx="848225" cy="99605"/>
              </a:xfrm>
              <a:custGeom>
                <a:avLst/>
                <a:gdLst/>
                <a:ahLst/>
                <a:cxnLst/>
                <a:rect l="l" t="t" r="r" b="b"/>
                <a:pathLst>
                  <a:path w="8795" h="1011" fill="none" extrusionOk="0">
                    <a:moveTo>
                      <a:pt x="1" y="149"/>
                    </a:moveTo>
                    <a:lnTo>
                      <a:pt x="3284" y="1"/>
                    </a:lnTo>
                    <a:cubicBezTo>
                      <a:pt x="3284" y="1"/>
                      <a:pt x="3739" y="714"/>
                      <a:pt x="4429" y="862"/>
                    </a:cubicBezTo>
                    <a:cubicBezTo>
                      <a:pt x="5120" y="1010"/>
                      <a:pt x="8795" y="862"/>
                      <a:pt x="8795" y="862"/>
                    </a:cubicBezTo>
                  </a:path>
                </a:pathLst>
              </a:custGeom>
              <a:noFill/>
              <a:ln w="1750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-3420427" y="2477669"/>
                <a:ext cx="299459" cy="148569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1508" extrusionOk="0">
                    <a:moveTo>
                      <a:pt x="772" y="0"/>
                    </a:moveTo>
                    <a:cubicBezTo>
                      <a:pt x="537" y="0"/>
                      <a:pt x="280" y="24"/>
                      <a:pt x="0" y="77"/>
                    </a:cubicBezTo>
                    <a:cubicBezTo>
                      <a:pt x="0" y="77"/>
                      <a:pt x="258" y="1508"/>
                      <a:pt x="2267" y="1508"/>
                    </a:cubicBezTo>
                    <a:cubicBezTo>
                      <a:pt x="2518" y="1508"/>
                      <a:pt x="2796" y="1485"/>
                      <a:pt x="3105" y="1435"/>
                    </a:cubicBezTo>
                    <a:cubicBezTo>
                      <a:pt x="3105" y="1435"/>
                      <a:pt x="2603" y="0"/>
                      <a:pt x="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-3391687" y="2434516"/>
                <a:ext cx="285571" cy="748069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7593" extrusionOk="0">
                    <a:moveTo>
                      <a:pt x="704" y="1"/>
                    </a:moveTo>
                    <a:cubicBezTo>
                      <a:pt x="460" y="1"/>
                      <a:pt x="220" y="50"/>
                      <a:pt x="0" y="173"/>
                    </a:cubicBezTo>
                    <a:cubicBezTo>
                      <a:pt x="0" y="173"/>
                      <a:pt x="221" y="5229"/>
                      <a:pt x="657" y="6764"/>
                    </a:cubicBezTo>
                    <a:cubicBezTo>
                      <a:pt x="657" y="6764"/>
                      <a:pt x="1247" y="7593"/>
                      <a:pt x="1851" y="7593"/>
                    </a:cubicBezTo>
                    <a:cubicBezTo>
                      <a:pt x="2200" y="7593"/>
                      <a:pt x="2554" y="7316"/>
                      <a:pt x="2802" y="6444"/>
                    </a:cubicBezTo>
                    <a:cubicBezTo>
                      <a:pt x="2961" y="5888"/>
                      <a:pt x="2709" y="1461"/>
                      <a:pt x="2802" y="850"/>
                    </a:cubicBezTo>
                    <a:cubicBezTo>
                      <a:pt x="2802" y="850"/>
                      <a:pt x="1717" y="1"/>
                      <a:pt x="704" y="1"/>
                    </a:cubicBezTo>
                    <a:close/>
                  </a:path>
                </a:pathLst>
              </a:custGeom>
              <a:solidFill>
                <a:srgbClr val="FF97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38"/>
              <p:cNvSpPr/>
              <p:nvPr/>
            </p:nvSpPr>
            <p:spPr>
              <a:xfrm>
                <a:off x="-3424767" y="1462496"/>
                <a:ext cx="403425" cy="1156438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1738" extrusionOk="0">
                    <a:moveTo>
                      <a:pt x="1799" y="1"/>
                    </a:moveTo>
                    <a:cubicBezTo>
                      <a:pt x="690" y="1"/>
                      <a:pt x="339" y="1091"/>
                      <a:pt x="296" y="2339"/>
                    </a:cubicBezTo>
                    <a:cubicBezTo>
                      <a:pt x="253" y="3587"/>
                      <a:pt x="422" y="4893"/>
                      <a:pt x="505" y="5436"/>
                    </a:cubicBezTo>
                    <a:cubicBezTo>
                      <a:pt x="588" y="5978"/>
                      <a:pt x="450" y="8804"/>
                      <a:pt x="288" y="9401"/>
                    </a:cubicBezTo>
                    <a:cubicBezTo>
                      <a:pt x="127" y="10000"/>
                      <a:pt x="1" y="10107"/>
                      <a:pt x="44" y="10380"/>
                    </a:cubicBezTo>
                    <a:cubicBezTo>
                      <a:pt x="44" y="10380"/>
                      <a:pt x="55" y="10379"/>
                      <a:pt x="76" y="10379"/>
                    </a:cubicBezTo>
                    <a:cubicBezTo>
                      <a:pt x="355" y="10379"/>
                      <a:pt x="2367" y="10426"/>
                      <a:pt x="3148" y="11738"/>
                    </a:cubicBezTo>
                    <a:cubicBezTo>
                      <a:pt x="3148" y="11738"/>
                      <a:pt x="3273" y="10979"/>
                      <a:pt x="3526" y="8859"/>
                    </a:cubicBezTo>
                    <a:cubicBezTo>
                      <a:pt x="3780" y="6742"/>
                      <a:pt x="4183" y="1"/>
                      <a:pt x="17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2" name="Google Shape;722;p38"/>
              <p:cNvSpPr/>
              <p:nvPr/>
            </p:nvSpPr>
            <p:spPr>
              <a:xfrm>
                <a:off x="-3401621" y="2405354"/>
                <a:ext cx="308717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616" fill="none" extrusionOk="0">
                    <a:moveTo>
                      <a:pt x="1" y="0"/>
                    </a:moveTo>
                    <a:cubicBezTo>
                      <a:pt x="1079" y="70"/>
                      <a:pt x="2176" y="276"/>
                      <a:pt x="3200" y="616"/>
                    </a:cubicBezTo>
                  </a:path>
                </a:pathLst>
              </a:custGeom>
              <a:noFill/>
              <a:ln w="1750" cap="flat" cmpd="sng">
                <a:solidFill>
                  <a:schemeClr val="lt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-3380981" y="1954417"/>
                <a:ext cx="109175" cy="329749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3347" fill="none" extrusionOk="0">
                    <a:moveTo>
                      <a:pt x="0" y="1"/>
                    </a:moveTo>
                    <a:cubicBezTo>
                      <a:pt x="46" y="377"/>
                      <a:pt x="229" y="720"/>
                      <a:pt x="389" y="1064"/>
                    </a:cubicBezTo>
                    <a:cubicBezTo>
                      <a:pt x="727" y="1792"/>
                      <a:pt x="977" y="2558"/>
                      <a:pt x="1132" y="3347"/>
                    </a:cubicBezTo>
                    <a:cubicBezTo>
                      <a:pt x="874" y="3157"/>
                      <a:pt x="645" y="2924"/>
                      <a:pt x="464" y="2662"/>
                    </a:cubicBezTo>
                  </a:path>
                </a:pathLst>
              </a:custGeom>
              <a:noFill/>
              <a:ln w="1750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-3557959" y="2271954"/>
                <a:ext cx="1573484" cy="1924999"/>
              </a:xfrm>
              <a:custGeom>
                <a:avLst/>
                <a:gdLst/>
                <a:ahLst/>
                <a:cxnLst/>
                <a:rect l="l" t="t" r="r" b="b"/>
                <a:pathLst>
                  <a:path w="16315" h="19539" extrusionOk="0">
                    <a:moveTo>
                      <a:pt x="7208" y="0"/>
                    </a:moveTo>
                    <a:cubicBezTo>
                      <a:pt x="6803" y="0"/>
                      <a:pt x="6447" y="73"/>
                      <a:pt x="6172" y="245"/>
                    </a:cubicBezTo>
                    <a:cubicBezTo>
                      <a:pt x="3471" y="1932"/>
                      <a:pt x="3144" y="5880"/>
                      <a:pt x="2233" y="8933"/>
                    </a:cubicBezTo>
                    <a:cubicBezTo>
                      <a:pt x="1701" y="10710"/>
                      <a:pt x="1382" y="11585"/>
                      <a:pt x="1065" y="13410"/>
                    </a:cubicBezTo>
                    <a:cubicBezTo>
                      <a:pt x="709" y="15453"/>
                      <a:pt x="356" y="17495"/>
                      <a:pt x="0" y="19538"/>
                    </a:cubicBezTo>
                    <a:cubicBezTo>
                      <a:pt x="1724" y="18188"/>
                      <a:pt x="4962" y="16661"/>
                      <a:pt x="8157" y="15626"/>
                    </a:cubicBezTo>
                    <a:cubicBezTo>
                      <a:pt x="9152" y="15304"/>
                      <a:pt x="13497" y="14379"/>
                      <a:pt x="16055" y="14379"/>
                    </a:cubicBezTo>
                    <a:cubicBezTo>
                      <a:pt x="16144" y="14379"/>
                      <a:pt x="16231" y="14380"/>
                      <a:pt x="16315" y="14382"/>
                    </a:cubicBezTo>
                    <a:cubicBezTo>
                      <a:pt x="15748" y="9993"/>
                      <a:pt x="13442" y="6620"/>
                      <a:pt x="13135" y="2207"/>
                    </a:cubicBezTo>
                    <a:cubicBezTo>
                      <a:pt x="13135" y="2204"/>
                      <a:pt x="9433" y="0"/>
                      <a:pt x="72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-3019407" y="2330969"/>
                <a:ext cx="331092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3433" h="2366" fill="none" extrusionOk="0">
                    <a:moveTo>
                      <a:pt x="1" y="1491"/>
                    </a:moveTo>
                    <a:cubicBezTo>
                      <a:pt x="1" y="1491"/>
                      <a:pt x="1846" y="2365"/>
                      <a:pt x="3432" y="1"/>
                    </a:cubicBezTo>
                  </a:path>
                </a:pathLst>
              </a:custGeom>
              <a:noFill/>
              <a:ln w="1750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-3520441" y="3481512"/>
                <a:ext cx="1514653" cy="494772"/>
              </a:xfrm>
              <a:custGeom>
                <a:avLst/>
                <a:gdLst/>
                <a:ahLst/>
                <a:cxnLst/>
                <a:rect l="l" t="t" r="r" b="b"/>
                <a:pathLst>
                  <a:path w="15705" h="5022" fill="none" extrusionOk="0">
                    <a:moveTo>
                      <a:pt x="1" y="5021"/>
                    </a:moveTo>
                    <a:cubicBezTo>
                      <a:pt x="1" y="5021"/>
                      <a:pt x="8789" y="0"/>
                      <a:pt x="15705" y="799"/>
                    </a:cubicBezTo>
                  </a:path>
                </a:pathLst>
              </a:custGeom>
              <a:noFill/>
              <a:ln w="1750" cap="flat" cmpd="sng">
                <a:solidFill>
                  <a:srgbClr val="FFFFFF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-3474919" y="2297570"/>
                <a:ext cx="638074" cy="1833178"/>
              </a:xfrm>
              <a:custGeom>
                <a:avLst/>
                <a:gdLst/>
                <a:ahLst/>
                <a:cxnLst/>
                <a:rect l="l" t="t" r="r" b="b"/>
                <a:pathLst>
                  <a:path w="6616" h="18607" fill="none" extrusionOk="0">
                    <a:moveTo>
                      <a:pt x="6615" y="0"/>
                    </a:moveTo>
                    <a:cubicBezTo>
                      <a:pt x="5232" y="859"/>
                      <a:pt x="4273" y="2285"/>
                      <a:pt x="3671" y="3800"/>
                    </a:cubicBezTo>
                    <a:cubicBezTo>
                      <a:pt x="3069" y="5313"/>
                      <a:pt x="2783" y="6931"/>
                      <a:pt x="2467" y="8529"/>
                    </a:cubicBezTo>
                    <a:cubicBezTo>
                      <a:pt x="1796" y="11922"/>
                      <a:pt x="973" y="15286"/>
                      <a:pt x="0" y="18607"/>
                    </a:cubicBezTo>
                  </a:path>
                </a:pathLst>
              </a:custGeom>
              <a:noFill/>
              <a:ln w="1750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-2500531" y="2421708"/>
                <a:ext cx="73105" cy="53743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455" fill="none" extrusionOk="0">
                    <a:moveTo>
                      <a:pt x="512" y="0"/>
                    </a:moveTo>
                    <a:cubicBezTo>
                      <a:pt x="267" y="878"/>
                      <a:pt x="23" y="1770"/>
                      <a:pt x="11" y="2682"/>
                    </a:cubicBezTo>
                    <a:cubicBezTo>
                      <a:pt x="0" y="3652"/>
                      <a:pt x="261" y="4621"/>
                      <a:pt x="758" y="5454"/>
                    </a:cubicBezTo>
                  </a:path>
                </a:pathLst>
              </a:custGeom>
              <a:noFill/>
              <a:ln w="1750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-2364157" y="1733925"/>
                <a:ext cx="539122" cy="671617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6817" extrusionOk="0">
                    <a:moveTo>
                      <a:pt x="4355" y="0"/>
                    </a:moveTo>
                    <a:cubicBezTo>
                      <a:pt x="3836" y="257"/>
                      <a:pt x="515" y="3947"/>
                      <a:pt x="1" y="4283"/>
                    </a:cubicBezTo>
                    <a:cubicBezTo>
                      <a:pt x="1" y="4283"/>
                      <a:pt x="150" y="6403"/>
                      <a:pt x="1375" y="6817"/>
                    </a:cubicBezTo>
                    <a:cubicBezTo>
                      <a:pt x="1375" y="6817"/>
                      <a:pt x="4356" y="2764"/>
                      <a:pt x="5590" y="1022"/>
                    </a:cubicBezTo>
                    <a:lnTo>
                      <a:pt x="4355" y="0"/>
                    </a:lnTo>
                    <a:close/>
                  </a:path>
                </a:pathLst>
              </a:custGeom>
              <a:solidFill>
                <a:srgbClr val="FF97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-2116678" y="1400723"/>
                <a:ext cx="349995" cy="435758"/>
              </a:xfrm>
              <a:custGeom>
                <a:avLst/>
                <a:gdLst/>
                <a:ahLst/>
                <a:cxnLst/>
                <a:rect l="l" t="t" r="r" b="b"/>
                <a:pathLst>
                  <a:path w="3629" h="4423" extrusionOk="0">
                    <a:moveTo>
                      <a:pt x="1485" y="1"/>
                    </a:moveTo>
                    <a:cubicBezTo>
                      <a:pt x="1358" y="1"/>
                      <a:pt x="1137" y="807"/>
                      <a:pt x="1827" y="1474"/>
                    </a:cubicBezTo>
                    <a:cubicBezTo>
                      <a:pt x="1827" y="1474"/>
                      <a:pt x="1040" y="853"/>
                      <a:pt x="581" y="428"/>
                    </a:cubicBezTo>
                    <a:cubicBezTo>
                      <a:pt x="568" y="417"/>
                      <a:pt x="558" y="411"/>
                      <a:pt x="551" y="411"/>
                    </a:cubicBezTo>
                    <a:cubicBezTo>
                      <a:pt x="429" y="411"/>
                      <a:pt x="804" y="1674"/>
                      <a:pt x="1560" y="1786"/>
                    </a:cubicBezTo>
                    <a:cubicBezTo>
                      <a:pt x="1560" y="1786"/>
                      <a:pt x="647" y="1781"/>
                      <a:pt x="287" y="1678"/>
                    </a:cubicBezTo>
                    <a:cubicBezTo>
                      <a:pt x="264" y="1671"/>
                      <a:pt x="244" y="1668"/>
                      <a:pt x="227" y="1668"/>
                    </a:cubicBezTo>
                    <a:cubicBezTo>
                      <a:pt x="1" y="1668"/>
                      <a:pt x="326" y="2227"/>
                      <a:pt x="1211" y="2227"/>
                    </a:cubicBezTo>
                    <a:cubicBezTo>
                      <a:pt x="1290" y="2227"/>
                      <a:pt x="1373" y="2222"/>
                      <a:pt x="1461" y="2213"/>
                    </a:cubicBezTo>
                    <a:lnTo>
                      <a:pt x="1461" y="2213"/>
                    </a:lnTo>
                    <a:cubicBezTo>
                      <a:pt x="1461" y="2213"/>
                      <a:pt x="1323" y="2929"/>
                      <a:pt x="1789" y="3381"/>
                    </a:cubicBezTo>
                    <a:cubicBezTo>
                      <a:pt x="1789" y="3382"/>
                      <a:pt x="1709" y="4423"/>
                      <a:pt x="2764" y="4423"/>
                    </a:cubicBezTo>
                    <a:cubicBezTo>
                      <a:pt x="2844" y="4423"/>
                      <a:pt x="2930" y="4417"/>
                      <a:pt x="3024" y="4404"/>
                    </a:cubicBezTo>
                    <a:cubicBezTo>
                      <a:pt x="3024" y="4404"/>
                      <a:pt x="3628" y="3623"/>
                      <a:pt x="3477" y="2985"/>
                    </a:cubicBezTo>
                    <a:cubicBezTo>
                      <a:pt x="3359" y="2490"/>
                      <a:pt x="2866" y="2045"/>
                      <a:pt x="2542" y="481"/>
                    </a:cubicBezTo>
                    <a:cubicBezTo>
                      <a:pt x="2523" y="389"/>
                      <a:pt x="2491" y="349"/>
                      <a:pt x="2457" y="349"/>
                    </a:cubicBezTo>
                    <a:cubicBezTo>
                      <a:pt x="2336" y="349"/>
                      <a:pt x="2176" y="852"/>
                      <a:pt x="2371" y="1307"/>
                    </a:cubicBezTo>
                    <a:cubicBezTo>
                      <a:pt x="2371" y="1307"/>
                      <a:pt x="1654" y="449"/>
                      <a:pt x="1531" y="54"/>
                    </a:cubicBezTo>
                    <a:cubicBezTo>
                      <a:pt x="1519" y="18"/>
                      <a:pt x="1503" y="1"/>
                      <a:pt x="1485" y="1"/>
                    </a:cubicBezTo>
                    <a:close/>
                  </a:path>
                </a:pathLst>
              </a:custGeom>
              <a:solidFill>
                <a:srgbClr val="FF97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-2676254" y="1577373"/>
                <a:ext cx="346813" cy="381867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876" extrusionOk="0">
                    <a:moveTo>
                      <a:pt x="284" y="0"/>
                    </a:moveTo>
                    <a:lnTo>
                      <a:pt x="284" y="0"/>
                    </a:lnTo>
                    <a:cubicBezTo>
                      <a:pt x="0" y="1979"/>
                      <a:pt x="2722" y="3875"/>
                      <a:pt x="2722" y="3875"/>
                    </a:cubicBezTo>
                    <a:cubicBezTo>
                      <a:pt x="2722" y="3875"/>
                      <a:pt x="3595" y="764"/>
                      <a:pt x="2722" y="418"/>
                    </a:cubicBezTo>
                    <a:cubicBezTo>
                      <a:pt x="1851" y="71"/>
                      <a:pt x="284" y="0"/>
                      <a:pt x="2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-3310190" y="1458555"/>
                <a:ext cx="1118172" cy="1080971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0972" extrusionOk="0">
                    <a:moveTo>
                      <a:pt x="956" y="1"/>
                    </a:moveTo>
                    <a:cubicBezTo>
                      <a:pt x="817" y="1"/>
                      <a:pt x="699" y="14"/>
                      <a:pt x="612" y="42"/>
                    </a:cubicBezTo>
                    <a:cubicBezTo>
                      <a:pt x="0" y="246"/>
                      <a:pt x="1406" y="3084"/>
                      <a:pt x="1938" y="4678"/>
                    </a:cubicBezTo>
                    <a:cubicBezTo>
                      <a:pt x="2049" y="5006"/>
                      <a:pt x="2120" y="5283"/>
                      <a:pt x="2132" y="5471"/>
                    </a:cubicBezTo>
                    <a:cubicBezTo>
                      <a:pt x="2178" y="6293"/>
                      <a:pt x="2765" y="6810"/>
                      <a:pt x="3113" y="7197"/>
                    </a:cubicBezTo>
                    <a:cubicBezTo>
                      <a:pt x="3235" y="7330"/>
                      <a:pt x="3327" y="7449"/>
                      <a:pt x="3358" y="7560"/>
                    </a:cubicBezTo>
                    <a:cubicBezTo>
                      <a:pt x="3483" y="7990"/>
                      <a:pt x="2683" y="8728"/>
                      <a:pt x="2562" y="8973"/>
                    </a:cubicBezTo>
                    <a:cubicBezTo>
                      <a:pt x="2552" y="8993"/>
                      <a:pt x="2555" y="9002"/>
                      <a:pt x="2574" y="9002"/>
                    </a:cubicBezTo>
                    <a:cubicBezTo>
                      <a:pt x="2659" y="9002"/>
                      <a:pt x="3054" y="8835"/>
                      <a:pt x="3899" y="8835"/>
                    </a:cubicBezTo>
                    <a:cubicBezTo>
                      <a:pt x="5142" y="8835"/>
                      <a:pt x="7361" y="9195"/>
                      <a:pt x="11008" y="10971"/>
                    </a:cubicBezTo>
                    <a:cubicBezTo>
                      <a:pt x="11008" y="10971"/>
                      <a:pt x="11134" y="10134"/>
                      <a:pt x="11008" y="9069"/>
                    </a:cubicBezTo>
                    <a:cubicBezTo>
                      <a:pt x="10922" y="8329"/>
                      <a:pt x="10618" y="6927"/>
                      <a:pt x="10618" y="6927"/>
                    </a:cubicBezTo>
                    <a:cubicBezTo>
                      <a:pt x="10618" y="6927"/>
                      <a:pt x="11593" y="6491"/>
                      <a:pt x="11541" y="5262"/>
                    </a:cubicBezTo>
                    <a:cubicBezTo>
                      <a:pt x="11492" y="4036"/>
                      <a:pt x="8520" y="1566"/>
                      <a:pt x="6857" y="1208"/>
                    </a:cubicBezTo>
                    <a:cubicBezTo>
                      <a:pt x="5760" y="970"/>
                      <a:pt x="4267" y="711"/>
                      <a:pt x="4267" y="711"/>
                    </a:cubicBezTo>
                    <a:cubicBezTo>
                      <a:pt x="4267" y="711"/>
                      <a:pt x="1997" y="1"/>
                      <a:pt x="9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-3075924" y="1786338"/>
                <a:ext cx="120362" cy="381276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38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2" y="1035"/>
                      <a:pt x="120" y="2166"/>
                      <a:pt x="84" y="3179"/>
                    </a:cubicBezTo>
                    <a:cubicBezTo>
                      <a:pt x="280" y="3455"/>
                      <a:pt x="511" y="3679"/>
                      <a:pt x="683" y="3870"/>
                    </a:cubicBezTo>
                    <a:cubicBezTo>
                      <a:pt x="1248" y="166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-2464942" y="1667324"/>
                <a:ext cx="85932" cy="6817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692" fill="none" extrusionOk="0">
                    <a:moveTo>
                      <a:pt x="1" y="0"/>
                    </a:moveTo>
                    <a:cubicBezTo>
                      <a:pt x="257" y="276"/>
                      <a:pt x="559" y="510"/>
                      <a:pt x="890" y="691"/>
                    </a:cubicBezTo>
                  </a:path>
                </a:pathLst>
              </a:custGeom>
              <a:noFill/>
              <a:ln w="1750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-2746274" y="2025846"/>
                <a:ext cx="200121" cy="57930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588" fill="none" extrusionOk="0">
                    <a:moveTo>
                      <a:pt x="0" y="492"/>
                    </a:moveTo>
                    <a:cubicBezTo>
                      <a:pt x="721" y="588"/>
                      <a:pt x="1474" y="410"/>
                      <a:pt x="2074" y="1"/>
                    </a:cubicBezTo>
                  </a:path>
                </a:pathLst>
              </a:custGeom>
              <a:noFill/>
              <a:ln w="1750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-2389908" y="2141018"/>
                <a:ext cx="103484" cy="19803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01" fill="none" extrusionOk="0">
                    <a:moveTo>
                      <a:pt x="1073" y="0"/>
                    </a:moveTo>
                    <a:cubicBezTo>
                      <a:pt x="1073" y="0"/>
                      <a:pt x="582" y="200"/>
                      <a:pt x="1" y="90"/>
                    </a:cubicBezTo>
                  </a:path>
                </a:pathLst>
              </a:custGeom>
              <a:noFill/>
              <a:ln w="1750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>
                <a:off x="-3010245" y="2163580"/>
                <a:ext cx="767308" cy="28216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864" fill="none" extrusionOk="0">
                    <a:moveTo>
                      <a:pt x="0" y="1101"/>
                    </a:moveTo>
                    <a:cubicBezTo>
                      <a:pt x="0" y="1101"/>
                      <a:pt x="1926" y="1"/>
                      <a:pt x="7955" y="2863"/>
                    </a:cubicBezTo>
                  </a:path>
                </a:pathLst>
              </a:custGeom>
              <a:noFill/>
              <a:ln w="1750" cap="flat" cmpd="sng">
                <a:solidFill>
                  <a:schemeClr val="lt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-2898754" y="1254220"/>
                <a:ext cx="332539" cy="513688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5214" extrusionOk="0">
                    <a:moveTo>
                      <a:pt x="134" y="1"/>
                    </a:moveTo>
                    <a:lnTo>
                      <a:pt x="1" y="2784"/>
                    </a:lnTo>
                    <a:cubicBezTo>
                      <a:pt x="1" y="2784"/>
                      <a:pt x="589" y="5213"/>
                      <a:pt x="1704" y="5213"/>
                    </a:cubicBezTo>
                    <a:cubicBezTo>
                      <a:pt x="1704" y="5213"/>
                      <a:pt x="1705" y="5213"/>
                      <a:pt x="1706" y="5213"/>
                    </a:cubicBezTo>
                    <a:cubicBezTo>
                      <a:pt x="3448" y="5207"/>
                      <a:pt x="2591" y="3280"/>
                      <a:pt x="2591" y="3280"/>
                    </a:cubicBezTo>
                    <a:lnTo>
                      <a:pt x="2146" y="382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97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>
                <a:off x="-2841948" y="1291757"/>
                <a:ext cx="176396" cy="175269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779" extrusionOk="0">
                    <a:moveTo>
                      <a:pt x="1560" y="1"/>
                    </a:moveTo>
                    <a:lnTo>
                      <a:pt x="0" y="84"/>
                    </a:lnTo>
                    <a:cubicBezTo>
                      <a:pt x="0" y="84"/>
                      <a:pt x="117" y="1778"/>
                      <a:pt x="1545" y="1778"/>
                    </a:cubicBezTo>
                    <a:cubicBezTo>
                      <a:pt x="1634" y="1778"/>
                      <a:pt x="1729" y="1772"/>
                      <a:pt x="1828" y="1758"/>
                    </a:cubicBezTo>
                    <a:lnTo>
                      <a:pt x="1560" y="1"/>
                    </a:lnTo>
                    <a:close/>
                  </a:path>
                </a:pathLst>
              </a:custGeom>
              <a:solidFill>
                <a:srgbClr val="332C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>
                <a:off x="-2918429" y="962200"/>
                <a:ext cx="347102" cy="446201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4529" extrusionOk="0">
                    <a:moveTo>
                      <a:pt x="1858" y="1"/>
                    </a:moveTo>
                    <a:cubicBezTo>
                      <a:pt x="1355" y="1"/>
                      <a:pt x="876" y="192"/>
                      <a:pt x="687" y="437"/>
                    </a:cubicBezTo>
                    <a:cubicBezTo>
                      <a:pt x="100" y="1199"/>
                      <a:pt x="0" y="2495"/>
                      <a:pt x="392" y="3356"/>
                    </a:cubicBezTo>
                    <a:cubicBezTo>
                      <a:pt x="692" y="4017"/>
                      <a:pt x="1489" y="4528"/>
                      <a:pt x="2241" y="4528"/>
                    </a:cubicBezTo>
                    <a:cubicBezTo>
                      <a:pt x="2473" y="4528"/>
                      <a:pt x="2701" y="4480"/>
                      <a:pt x="2909" y="4372"/>
                    </a:cubicBezTo>
                    <a:cubicBezTo>
                      <a:pt x="3442" y="4096"/>
                      <a:pt x="3598" y="3592"/>
                      <a:pt x="3570" y="2875"/>
                    </a:cubicBezTo>
                    <a:cubicBezTo>
                      <a:pt x="3564" y="2701"/>
                      <a:pt x="3548" y="2516"/>
                      <a:pt x="3521" y="2317"/>
                    </a:cubicBezTo>
                    <a:cubicBezTo>
                      <a:pt x="3483" y="1988"/>
                      <a:pt x="3420" y="1623"/>
                      <a:pt x="3348" y="1226"/>
                    </a:cubicBezTo>
                    <a:cubicBezTo>
                      <a:pt x="3183" y="313"/>
                      <a:pt x="2501" y="1"/>
                      <a:pt x="1858" y="1"/>
                    </a:cubicBezTo>
                    <a:close/>
                  </a:path>
                </a:pathLst>
              </a:custGeom>
              <a:solidFill>
                <a:srgbClr val="FF97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-2963951" y="932348"/>
                <a:ext cx="466982" cy="259504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34" extrusionOk="0">
                    <a:moveTo>
                      <a:pt x="1842" y="0"/>
                    </a:moveTo>
                    <a:cubicBezTo>
                      <a:pt x="928" y="0"/>
                      <a:pt x="0" y="424"/>
                      <a:pt x="308" y="2467"/>
                    </a:cubicBezTo>
                    <a:cubicBezTo>
                      <a:pt x="308" y="2469"/>
                      <a:pt x="485" y="2633"/>
                      <a:pt x="733" y="2633"/>
                    </a:cubicBezTo>
                    <a:cubicBezTo>
                      <a:pt x="1060" y="2633"/>
                      <a:pt x="1510" y="2345"/>
                      <a:pt x="1835" y="1009"/>
                    </a:cubicBezTo>
                    <a:cubicBezTo>
                      <a:pt x="1835" y="1009"/>
                      <a:pt x="2974" y="2040"/>
                      <a:pt x="4304" y="2040"/>
                    </a:cubicBezTo>
                    <a:cubicBezTo>
                      <a:pt x="4394" y="2040"/>
                      <a:pt x="4484" y="2036"/>
                      <a:pt x="4576" y="2026"/>
                    </a:cubicBezTo>
                    <a:cubicBezTo>
                      <a:pt x="4576" y="2026"/>
                      <a:pt x="4841" y="546"/>
                      <a:pt x="2892" y="135"/>
                    </a:cubicBezTo>
                    <a:cubicBezTo>
                      <a:pt x="2605" y="75"/>
                      <a:pt x="2225" y="0"/>
                      <a:pt x="18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-2826227" y="1217964"/>
                <a:ext cx="78602" cy="5527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561" extrusionOk="0">
                    <a:moveTo>
                      <a:pt x="408" y="1"/>
                    </a:moveTo>
                    <a:cubicBezTo>
                      <a:pt x="402" y="1"/>
                      <a:pt x="395" y="1"/>
                      <a:pt x="389" y="1"/>
                    </a:cubicBezTo>
                    <a:cubicBezTo>
                      <a:pt x="169" y="6"/>
                      <a:pt x="0" y="138"/>
                      <a:pt x="12" y="293"/>
                    </a:cubicBezTo>
                    <a:cubicBezTo>
                      <a:pt x="22" y="443"/>
                      <a:pt x="197" y="561"/>
                      <a:pt x="408" y="561"/>
                    </a:cubicBezTo>
                    <a:cubicBezTo>
                      <a:pt x="414" y="561"/>
                      <a:pt x="421" y="560"/>
                      <a:pt x="427" y="560"/>
                    </a:cubicBezTo>
                    <a:cubicBezTo>
                      <a:pt x="645" y="553"/>
                      <a:pt x="814" y="421"/>
                      <a:pt x="804" y="268"/>
                    </a:cubicBezTo>
                    <a:cubicBezTo>
                      <a:pt x="792" y="117"/>
                      <a:pt x="618" y="1"/>
                      <a:pt x="408" y="1"/>
                    </a:cubicBezTo>
                    <a:close/>
                  </a:path>
                </a:pathLst>
              </a:custGeom>
              <a:solidFill>
                <a:srgbClr val="FF75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-2612890" y="1190476"/>
                <a:ext cx="38770" cy="549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558" extrusionOk="0">
                    <a:moveTo>
                      <a:pt x="353" y="0"/>
                    </a:moveTo>
                    <a:cubicBezTo>
                      <a:pt x="150" y="19"/>
                      <a:pt x="0" y="145"/>
                      <a:pt x="9" y="291"/>
                    </a:cubicBezTo>
                    <a:cubicBezTo>
                      <a:pt x="19" y="442"/>
                      <a:pt x="193" y="558"/>
                      <a:pt x="402" y="558"/>
                    </a:cubicBezTo>
                    <a:cubicBezTo>
                      <a:pt x="396" y="386"/>
                      <a:pt x="380" y="199"/>
                      <a:pt x="353" y="0"/>
                    </a:cubicBezTo>
                    <a:close/>
                  </a:path>
                </a:pathLst>
              </a:custGeom>
              <a:solidFill>
                <a:srgbClr val="FF75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-2755050" y="1156092"/>
                <a:ext cx="21700" cy="27192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76" extrusionOk="0">
                    <a:moveTo>
                      <a:pt x="106" y="0"/>
                    </a:moveTo>
                    <a:cubicBezTo>
                      <a:pt x="102" y="0"/>
                      <a:pt x="99" y="0"/>
                      <a:pt x="96" y="1"/>
                    </a:cubicBezTo>
                    <a:cubicBezTo>
                      <a:pt x="38" y="8"/>
                      <a:pt x="1" y="75"/>
                      <a:pt x="10" y="150"/>
                    </a:cubicBezTo>
                    <a:cubicBezTo>
                      <a:pt x="18" y="223"/>
                      <a:pt x="67" y="276"/>
                      <a:pt x="119" y="276"/>
                    </a:cubicBezTo>
                    <a:cubicBezTo>
                      <a:pt x="123" y="276"/>
                      <a:pt x="126" y="275"/>
                      <a:pt x="130" y="275"/>
                    </a:cubicBezTo>
                    <a:cubicBezTo>
                      <a:pt x="187" y="268"/>
                      <a:pt x="224" y="201"/>
                      <a:pt x="216" y="125"/>
                    </a:cubicBezTo>
                    <a:cubicBezTo>
                      <a:pt x="207" y="53"/>
                      <a:pt x="158" y="0"/>
                      <a:pt x="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-2638930" y="1146141"/>
                <a:ext cx="21796" cy="2729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77" extrusionOk="0">
                    <a:moveTo>
                      <a:pt x="106" y="0"/>
                    </a:moveTo>
                    <a:cubicBezTo>
                      <a:pt x="102" y="0"/>
                      <a:pt x="99" y="0"/>
                      <a:pt x="95" y="1"/>
                    </a:cubicBezTo>
                    <a:cubicBezTo>
                      <a:pt x="37" y="10"/>
                      <a:pt x="0" y="77"/>
                      <a:pt x="11" y="152"/>
                    </a:cubicBezTo>
                    <a:cubicBezTo>
                      <a:pt x="19" y="222"/>
                      <a:pt x="66" y="276"/>
                      <a:pt x="119" y="276"/>
                    </a:cubicBezTo>
                    <a:cubicBezTo>
                      <a:pt x="123" y="276"/>
                      <a:pt x="127" y="276"/>
                      <a:pt x="131" y="275"/>
                    </a:cubicBezTo>
                    <a:cubicBezTo>
                      <a:pt x="189" y="269"/>
                      <a:pt x="226" y="201"/>
                      <a:pt x="215" y="125"/>
                    </a:cubicBezTo>
                    <a:cubicBezTo>
                      <a:pt x="207" y="54"/>
                      <a:pt x="159" y="0"/>
                      <a:pt x="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-2778294" y="1107225"/>
                <a:ext cx="41760" cy="46896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76" fill="none" extrusionOk="0">
                    <a:moveTo>
                      <a:pt x="433" y="303"/>
                    </a:moveTo>
                    <a:cubicBezTo>
                      <a:pt x="156" y="0"/>
                      <a:pt x="0" y="476"/>
                      <a:pt x="53" y="36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-2660341" y="1088013"/>
                <a:ext cx="41760" cy="46994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77" fill="none" extrusionOk="0">
                    <a:moveTo>
                      <a:pt x="433" y="303"/>
                    </a:moveTo>
                    <a:cubicBezTo>
                      <a:pt x="156" y="1"/>
                      <a:pt x="0" y="477"/>
                      <a:pt x="53" y="37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-2996743" y="1165846"/>
                <a:ext cx="169066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1335" extrusionOk="0">
                    <a:moveTo>
                      <a:pt x="410" y="1"/>
                    </a:moveTo>
                    <a:cubicBezTo>
                      <a:pt x="163" y="1"/>
                      <a:pt x="1" y="138"/>
                      <a:pt x="16" y="529"/>
                    </a:cubicBezTo>
                    <a:cubicBezTo>
                      <a:pt x="35" y="1032"/>
                      <a:pt x="424" y="1334"/>
                      <a:pt x="828" y="1334"/>
                    </a:cubicBezTo>
                    <a:cubicBezTo>
                      <a:pt x="973" y="1334"/>
                      <a:pt x="1120" y="1295"/>
                      <a:pt x="1252" y="1212"/>
                    </a:cubicBezTo>
                    <a:cubicBezTo>
                      <a:pt x="1752" y="896"/>
                      <a:pt x="1478" y="363"/>
                      <a:pt x="1069" y="183"/>
                    </a:cubicBezTo>
                    <a:cubicBezTo>
                      <a:pt x="828" y="78"/>
                      <a:pt x="595" y="1"/>
                      <a:pt x="410" y="1"/>
                    </a:cubicBezTo>
                    <a:close/>
                  </a:path>
                </a:pathLst>
              </a:custGeom>
              <a:solidFill>
                <a:srgbClr val="FF97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-2959611" y="1198653"/>
                <a:ext cx="57384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31" fill="none" extrusionOk="0">
                    <a:moveTo>
                      <a:pt x="0" y="43"/>
                    </a:moveTo>
                    <a:cubicBezTo>
                      <a:pt x="0" y="43"/>
                      <a:pt x="595" y="0"/>
                      <a:pt x="512" y="630"/>
                    </a:cubicBezTo>
                  </a:path>
                </a:pathLst>
              </a:custGeom>
              <a:noFill/>
              <a:ln w="17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>
                <a:off x="-2937718" y="1224762"/>
                <a:ext cx="22761" cy="15172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54" fill="none" extrusionOk="0">
                    <a:moveTo>
                      <a:pt x="236" y="0"/>
                    </a:moveTo>
                    <a:lnTo>
                      <a:pt x="0" y="153"/>
                    </a:lnTo>
                  </a:path>
                </a:pathLst>
              </a:custGeom>
              <a:noFill/>
              <a:ln w="17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>
                <a:off x="-2683391" y="1163580"/>
                <a:ext cx="35299" cy="7517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763" fill="none" extrusionOk="0">
                    <a:moveTo>
                      <a:pt x="94" y="762"/>
                    </a:moveTo>
                    <a:cubicBezTo>
                      <a:pt x="165" y="761"/>
                      <a:pt x="349" y="681"/>
                      <a:pt x="358" y="541"/>
                    </a:cubicBezTo>
                    <a:cubicBezTo>
                      <a:pt x="365" y="409"/>
                      <a:pt x="134" y="549"/>
                      <a:pt x="67" y="356"/>
                    </a:cubicBez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>
                <a:off x="-2740487" y="1281609"/>
                <a:ext cx="104352" cy="5477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556" extrusionOk="0">
                    <a:moveTo>
                      <a:pt x="1082" y="0"/>
                    </a:moveTo>
                    <a:lnTo>
                      <a:pt x="1082" y="0"/>
                    </a:lnTo>
                    <a:cubicBezTo>
                      <a:pt x="778" y="56"/>
                      <a:pt x="535" y="71"/>
                      <a:pt x="356" y="71"/>
                    </a:cubicBezTo>
                    <a:cubicBezTo>
                      <a:pt x="123" y="71"/>
                      <a:pt x="1" y="45"/>
                      <a:pt x="1" y="45"/>
                    </a:cubicBezTo>
                    <a:lnTo>
                      <a:pt x="1" y="45"/>
                    </a:lnTo>
                    <a:cubicBezTo>
                      <a:pt x="1" y="45"/>
                      <a:pt x="22" y="526"/>
                      <a:pt x="463" y="555"/>
                    </a:cubicBezTo>
                    <a:cubicBezTo>
                      <a:pt x="477" y="555"/>
                      <a:pt x="490" y="556"/>
                      <a:pt x="503" y="556"/>
                    </a:cubicBezTo>
                    <a:cubicBezTo>
                      <a:pt x="985" y="556"/>
                      <a:pt x="1082" y="0"/>
                      <a:pt x="10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3" name="Google Shape;753;p38"/>
            <p:cNvGrpSpPr/>
            <p:nvPr/>
          </p:nvGrpSpPr>
          <p:grpSpPr>
            <a:xfrm>
              <a:off x="1342714" y="23674"/>
              <a:ext cx="3700259" cy="6285346"/>
              <a:chOff x="10680408" y="107133"/>
              <a:chExt cx="3649890" cy="6199789"/>
            </a:xfrm>
          </p:grpSpPr>
          <p:sp>
            <p:nvSpPr>
              <p:cNvPr id="754" name="Google Shape;754;p38"/>
              <p:cNvSpPr/>
              <p:nvPr/>
            </p:nvSpPr>
            <p:spPr>
              <a:xfrm>
                <a:off x="13279436" y="174612"/>
                <a:ext cx="894830" cy="1446120"/>
              </a:xfrm>
              <a:custGeom>
                <a:avLst/>
                <a:gdLst/>
                <a:ahLst/>
                <a:cxnLst/>
                <a:rect l="l" t="t" r="r" b="b"/>
                <a:pathLst>
                  <a:path w="8580" h="13866" fill="none" extrusionOk="0">
                    <a:moveTo>
                      <a:pt x="1" y="13866"/>
                    </a:moveTo>
                    <a:lnTo>
                      <a:pt x="8580" y="0"/>
                    </a:lnTo>
                  </a:path>
                </a:pathLst>
              </a:custGeom>
              <a:noFill/>
              <a:ln w="6600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>
                <a:off x="13279436" y="1065289"/>
                <a:ext cx="343957" cy="555462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5326" fill="none" extrusionOk="0">
                    <a:moveTo>
                      <a:pt x="1" y="5326"/>
                    </a:moveTo>
                    <a:lnTo>
                      <a:pt x="3298" y="1"/>
                    </a:lnTo>
                  </a:path>
                </a:pathLst>
              </a:custGeom>
              <a:solidFill>
                <a:schemeClr val="accent3"/>
              </a:solidFill>
              <a:ln w="13225" cap="flat" cmpd="sng">
                <a:solidFill>
                  <a:schemeClr val="accent3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13776088" y="107133"/>
                <a:ext cx="554210" cy="364502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3495" extrusionOk="0">
                    <a:moveTo>
                      <a:pt x="4817" y="1"/>
                    </a:moveTo>
                    <a:lnTo>
                      <a:pt x="0" y="976"/>
                    </a:lnTo>
                    <a:lnTo>
                      <a:pt x="512" y="3495"/>
                    </a:lnTo>
                    <a:lnTo>
                      <a:pt x="5314" y="2454"/>
                    </a:lnTo>
                    <a:lnTo>
                      <a:pt x="48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12817514" y="1460983"/>
                <a:ext cx="741833" cy="919547"/>
              </a:xfrm>
              <a:custGeom>
                <a:avLst/>
                <a:gdLst/>
                <a:ahLst/>
                <a:cxnLst/>
                <a:rect l="l" t="t" r="r" b="b"/>
                <a:pathLst>
                  <a:path w="7113" h="8817" extrusionOk="0">
                    <a:moveTo>
                      <a:pt x="5823" y="0"/>
                    </a:moveTo>
                    <a:cubicBezTo>
                      <a:pt x="5823" y="0"/>
                      <a:pt x="2479" y="4974"/>
                      <a:pt x="1394" y="5626"/>
                    </a:cubicBezTo>
                    <a:cubicBezTo>
                      <a:pt x="418" y="6213"/>
                      <a:pt x="0" y="8434"/>
                      <a:pt x="1392" y="8787"/>
                    </a:cubicBezTo>
                    <a:cubicBezTo>
                      <a:pt x="1472" y="8807"/>
                      <a:pt x="1553" y="8817"/>
                      <a:pt x="1634" y="8817"/>
                    </a:cubicBezTo>
                    <a:cubicBezTo>
                      <a:pt x="4014" y="8817"/>
                      <a:pt x="7113" y="526"/>
                      <a:pt x="7113" y="526"/>
                    </a:cubicBezTo>
                    <a:lnTo>
                      <a:pt x="5823" y="0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13370173" y="1197013"/>
                <a:ext cx="243002" cy="320491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073" extrusionOk="0">
                    <a:moveTo>
                      <a:pt x="426" y="1"/>
                    </a:moveTo>
                    <a:cubicBezTo>
                      <a:pt x="404" y="1"/>
                      <a:pt x="385" y="3"/>
                      <a:pt x="369" y="8"/>
                    </a:cubicBezTo>
                    <a:cubicBezTo>
                      <a:pt x="1" y="113"/>
                      <a:pt x="578" y="794"/>
                      <a:pt x="578" y="794"/>
                    </a:cubicBezTo>
                    <a:cubicBezTo>
                      <a:pt x="578" y="794"/>
                      <a:pt x="306" y="846"/>
                      <a:pt x="246" y="1029"/>
                    </a:cubicBezTo>
                    <a:cubicBezTo>
                      <a:pt x="185" y="1213"/>
                      <a:pt x="420" y="1370"/>
                      <a:pt x="420" y="1370"/>
                    </a:cubicBezTo>
                    <a:cubicBezTo>
                      <a:pt x="420" y="1370"/>
                      <a:pt x="79" y="1445"/>
                      <a:pt x="106" y="1539"/>
                    </a:cubicBezTo>
                    <a:cubicBezTo>
                      <a:pt x="133" y="1631"/>
                      <a:pt x="447" y="1790"/>
                      <a:pt x="447" y="1790"/>
                    </a:cubicBezTo>
                    <a:cubicBezTo>
                      <a:pt x="447" y="1790"/>
                      <a:pt x="326" y="2306"/>
                      <a:pt x="526" y="2549"/>
                    </a:cubicBezTo>
                    <a:lnTo>
                      <a:pt x="1815" y="3072"/>
                    </a:lnTo>
                    <a:cubicBezTo>
                      <a:pt x="1815" y="3072"/>
                      <a:pt x="2330" y="1787"/>
                      <a:pt x="2330" y="1394"/>
                    </a:cubicBezTo>
                    <a:cubicBezTo>
                      <a:pt x="2330" y="1021"/>
                      <a:pt x="876" y="1"/>
                      <a:pt x="426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13532455" y="1167289"/>
                <a:ext cx="79054" cy="133912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284" extrusionOk="0">
                    <a:moveTo>
                      <a:pt x="721" y="0"/>
                    </a:moveTo>
                    <a:cubicBezTo>
                      <a:pt x="590" y="0"/>
                      <a:pt x="23" y="572"/>
                      <a:pt x="0" y="988"/>
                    </a:cubicBezTo>
                    <a:lnTo>
                      <a:pt x="408" y="1283"/>
                    </a:lnTo>
                    <a:cubicBezTo>
                      <a:pt x="408" y="1283"/>
                      <a:pt x="621" y="419"/>
                      <a:pt x="737" y="84"/>
                    </a:cubicBezTo>
                    <a:cubicBezTo>
                      <a:pt x="757" y="26"/>
                      <a:pt x="749" y="0"/>
                      <a:pt x="721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11682578" y="745834"/>
                <a:ext cx="839346" cy="655478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6285" extrusionOk="0">
                    <a:moveTo>
                      <a:pt x="3305" y="0"/>
                    </a:moveTo>
                    <a:cubicBezTo>
                      <a:pt x="3290" y="0"/>
                      <a:pt x="3276" y="1"/>
                      <a:pt x="3261" y="1"/>
                    </a:cubicBezTo>
                    <a:cubicBezTo>
                      <a:pt x="2407" y="16"/>
                      <a:pt x="1615" y="2007"/>
                      <a:pt x="1249" y="3139"/>
                    </a:cubicBezTo>
                    <a:cubicBezTo>
                      <a:pt x="883" y="4270"/>
                      <a:pt x="1" y="5109"/>
                      <a:pt x="1" y="5109"/>
                    </a:cubicBezTo>
                    <a:cubicBezTo>
                      <a:pt x="1" y="5109"/>
                      <a:pt x="1920" y="6284"/>
                      <a:pt x="4227" y="6284"/>
                    </a:cubicBezTo>
                    <a:cubicBezTo>
                      <a:pt x="5197" y="6284"/>
                      <a:pt x="6235" y="6076"/>
                      <a:pt x="7228" y="5486"/>
                    </a:cubicBezTo>
                    <a:cubicBezTo>
                      <a:pt x="7120" y="5058"/>
                      <a:pt x="7124" y="4525"/>
                      <a:pt x="7124" y="4525"/>
                    </a:cubicBezTo>
                    <a:lnTo>
                      <a:pt x="7124" y="4525"/>
                    </a:lnTo>
                    <a:cubicBezTo>
                      <a:pt x="7256" y="4765"/>
                      <a:pt x="7475" y="5016"/>
                      <a:pt x="7656" y="5200"/>
                    </a:cubicBezTo>
                    <a:cubicBezTo>
                      <a:pt x="7788" y="5108"/>
                      <a:pt x="7920" y="5004"/>
                      <a:pt x="8048" y="4894"/>
                    </a:cubicBezTo>
                    <a:cubicBezTo>
                      <a:pt x="8048" y="4894"/>
                      <a:pt x="7573" y="4396"/>
                      <a:pt x="7277" y="2899"/>
                    </a:cubicBezTo>
                    <a:cubicBezTo>
                      <a:pt x="6982" y="1403"/>
                      <a:pt x="6498" y="251"/>
                      <a:pt x="5811" y="251"/>
                    </a:cubicBezTo>
                    <a:cubicBezTo>
                      <a:pt x="5120" y="251"/>
                      <a:pt x="4816" y="717"/>
                      <a:pt x="4816" y="717"/>
                    </a:cubicBezTo>
                    <a:cubicBezTo>
                      <a:pt x="4816" y="717"/>
                      <a:pt x="4420" y="0"/>
                      <a:pt x="3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11780093" y="1179700"/>
                <a:ext cx="718471" cy="544303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5219" extrusionOk="0">
                    <a:moveTo>
                      <a:pt x="2272" y="1"/>
                    </a:moveTo>
                    <a:lnTo>
                      <a:pt x="2145" y="2669"/>
                    </a:lnTo>
                    <a:lnTo>
                      <a:pt x="493" y="3090"/>
                    </a:lnTo>
                    <a:cubicBezTo>
                      <a:pt x="493" y="3090"/>
                      <a:pt x="0" y="5218"/>
                      <a:pt x="2928" y="5218"/>
                    </a:cubicBezTo>
                    <a:cubicBezTo>
                      <a:pt x="3072" y="5218"/>
                      <a:pt x="3224" y="5213"/>
                      <a:pt x="3384" y="5203"/>
                    </a:cubicBezTo>
                    <a:cubicBezTo>
                      <a:pt x="6889" y="4967"/>
                      <a:pt x="6116" y="2964"/>
                      <a:pt x="6115" y="2964"/>
                    </a:cubicBezTo>
                    <a:lnTo>
                      <a:pt x="4543" y="2599"/>
                    </a:lnTo>
                    <a:lnTo>
                      <a:pt x="4201" y="364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12062628" y="1217559"/>
                <a:ext cx="182720" cy="177819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05" extrusionOk="0">
                    <a:moveTo>
                      <a:pt x="1494" y="1"/>
                    </a:moveTo>
                    <a:lnTo>
                      <a:pt x="1" y="81"/>
                    </a:lnTo>
                    <a:cubicBezTo>
                      <a:pt x="1" y="81"/>
                      <a:pt x="112" y="1705"/>
                      <a:pt x="1479" y="1705"/>
                    </a:cubicBezTo>
                    <a:cubicBezTo>
                      <a:pt x="1565" y="1705"/>
                      <a:pt x="1656" y="1698"/>
                      <a:pt x="1751" y="1685"/>
                    </a:cubicBezTo>
                    <a:lnTo>
                      <a:pt x="1494" y="1"/>
                    </a:lnTo>
                    <a:close/>
                  </a:path>
                </a:pathLst>
              </a:custGeom>
              <a:solidFill>
                <a:srgbClr val="471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11983364" y="883399"/>
                <a:ext cx="359496" cy="452734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4341" extrusionOk="0">
                    <a:moveTo>
                      <a:pt x="1779" y="1"/>
                    </a:moveTo>
                    <a:cubicBezTo>
                      <a:pt x="1297" y="1"/>
                      <a:pt x="838" y="184"/>
                      <a:pt x="657" y="419"/>
                    </a:cubicBezTo>
                    <a:cubicBezTo>
                      <a:pt x="95" y="1150"/>
                      <a:pt x="0" y="2391"/>
                      <a:pt x="375" y="3218"/>
                    </a:cubicBezTo>
                    <a:cubicBezTo>
                      <a:pt x="663" y="3851"/>
                      <a:pt x="1427" y="4341"/>
                      <a:pt x="2147" y="4341"/>
                    </a:cubicBezTo>
                    <a:cubicBezTo>
                      <a:pt x="2370" y="4341"/>
                      <a:pt x="2588" y="4294"/>
                      <a:pt x="2787" y="4191"/>
                    </a:cubicBezTo>
                    <a:cubicBezTo>
                      <a:pt x="3299" y="3925"/>
                      <a:pt x="3447" y="3442"/>
                      <a:pt x="3422" y="2754"/>
                    </a:cubicBezTo>
                    <a:cubicBezTo>
                      <a:pt x="3416" y="2590"/>
                      <a:pt x="3399" y="2412"/>
                      <a:pt x="3376" y="2220"/>
                    </a:cubicBezTo>
                    <a:cubicBezTo>
                      <a:pt x="3339" y="1903"/>
                      <a:pt x="3276" y="1556"/>
                      <a:pt x="3208" y="1174"/>
                    </a:cubicBezTo>
                    <a:cubicBezTo>
                      <a:pt x="3050" y="300"/>
                      <a:pt x="2396" y="1"/>
                      <a:pt x="1779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11901701" y="852111"/>
                <a:ext cx="294313" cy="262921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2521" extrusionOk="0">
                    <a:moveTo>
                      <a:pt x="1942" y="0"/>
                    </a:moveTo>
                    <a:cubicBezTo>
                      <a:pt x="1" y="0"/>
                      <a:pt x="515" y="2519"/>
                      <a:pt x="513" y="2520"/>
                    </a:cubicBezTo>
                    <a:cubicBezTo>
                      <a:pt x="2530" y="2449"/>
                      <a:pt x="2822" y="137"/>
                      <a:pt x="2822" y="137"/>
                    </a:cubicBezTo>
                    <a:cubicBezTo>
                      <a:pt x="2483" y="42"/>
                      <a:pt x="2192" y="0"/>
                      <a:pt x="19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12152426" y="1079890"/>
                <a:ext cx="22527" cy="2753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64" extrusionOk="0">
                    <a:moveTo>
                      <a:pt x="102" y="1"/>
                    </a:moveTo>
                    <a:cubicBezTo>
                      <a:pt x="98" y="1"/>
                      <a:pt x="95" y="1"/>
                      <a:pt x="91" y="1"/>
                    </a:cubicBezTo>
                    <a:cubicBezTo>
                      <a:pt x="38" y="7"/>
                      <a:pt x="1" y="71"/>
                      <a:pt x="10" y="144"/>
                    </a:cubicBezTo>
                    <a:cubicBezTo>
                      <a:pt x="20" y="212"/>
                      <a:pt x="65" y="263"/>
                      <a:pt x="115" y="263"/>
                    </a:cubicBezTo>
                    <a:cubicBezTo>
                      <a:pt x="119" y="263"/>
                      <a:pt x="122" y="263"/>
                      <a:pt x="126" y="262"/>
                    </a:cubicBezTo>
                    <a:cubicBezTo>
                      <a:pt x="179" y="255"/>
                      <a:pt x="216" y="193"/>
                      <a:pt x="207" y="120"/>
                    </a:cubicBezTo>
                    <a:cubicBezTo>
                      <a:pt x="199" y="52"/>
                      <a:pt x="153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>
                <a:off x="12273095" y="1069878"/>
                <a:ext cx="22319" cy="27429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3" extrusionOk="0">
                    <a:moveTo>
                      <a:pt x="99" y="0"/>
                    </a:moveTo>
                    <a:cubicBezTo>
                      <a:pt x="96" y="0"/>
                      <a:pt x="93" y="1"/>
                      <a:pt x="89" y="1"/>
                    </a:cubicBezTo>
                    <a:cubicBezTo>
                      <a:pt x="36" y="8"/>
                      <a:pt x="0" y="72"/>
                      <a:pt x="8" y="143"/>
                    </a:cubicBezTo>
                    <a:cubicBezTo>
                      <a:pt x="16" y="211"/>
                      <a:pt x="62" y="263"/>
                      <a:pt x="113" y="263"/>
                    </a:cubicBezTo>
                    <a:cubicBezTo>
                      <a:pt x="117" y="263"/>
                      <a:pt x="120" y="262"/>
                      <a:pt x="123" y="262"/>
                    </a:cubicBezTo>
                    <a:cubicBezTo>
                      <a:pt x="177" y="255"/>
                      <a:pt x="214" y="192"/>
                      <a:pt x="205" y="120"/>
                    </a:cubicBezTo>
                    <a:cubicBezTo>
                      <a:pt x="195" y="52"/>
                      <a:pt x="149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12128542" y="1030350"/>
                <a:ext cx="43386" cy="47557"/>
              </a:xfrm>
              <a:custGeom>
                <a:avLst/>
                <a:gdLst/>
                <a:ahLst/>
                <a:cxnLst/>
                <a:rect l="l" t="t" r="r" b="b"/>
                <a:pathLst>
                  <a:path w="416" h="456" fill="none" extrusionOk="0">
                    <a:moveTo>
                      <a:pt x="415" y="290"/>
                    </a:moveTo>
                    <a:cubicBezTo>
                      <a:pt x="150" y="1"/>
                      <a:pt x="0" y="456"/>
                      <a:pt x="52" y="35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12250672" y="1010743"/>
                <a:ext cx="43386" cy="47662"/>
              </a:xfrm>
              <a:custGeom>
                <a:avLst/>
                <a:gdLst/>
                <a:ahLst/>
                <a:cxnLst/>
                <a:rect l="l" t="t" r="r" b="b"/>
                <a:pathLst>
                  <a:path w="416" h="457" fill="none" extrusionOk="0">
                    <a:moveTo>
                      <a:pt x="415" y="289"/>
                    </a:moveTo>
                    <a:cubicBezTo>
                      <a:pt x="150" y="0"/>
                      <a:pt x="0" y="457"/>
                      <a:pt x="52" y="35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>
                <a:off x="11902223" y="1090007"/>
                <a:ext cx="175211" cy="133286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278" extrusionOk="0">
                    <a:moveTo>
                      <a:pt x="392" y="0"/>
                    </a:moveTo>
                    <a:cubicBezTo>
                      <a:pt x="156" y="0"/>
                      <a:pt x="0" y="132"/>
                      <a:pt x="15" y="505"/>
                    </a:cubicBezTo>
                    <a:cubicBezTo>
                      <a:pt x="34" y="987"/>
                      <a:pt x="408" y="1278"/>
                      <a:pt x="794" y="1278"/>
                    </a:cubicBezTo>
                    <a:cubicBezTo>
                      <a:pt x="932" y="1278"/>
                      <a:pt x="1073" y="1240"/>
                      <a:pt x="1199" y="1160"/>
                    </a:cubicBezTo>
                    <a:cubicBezTo>
                      <a:pt x="1680" y="859"/>
                      <a:pt x="1414" y="345"/>
                      <a:pt x="1023" y="176"/>
                    </a:cubicBezTo>
                    <a:cubicBezTo>
                      <a:pt x="792" y="75"/>
                      <a:pt x="570" y="0"/>
                      <a:pt x="392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>
                <a:off x="11940499" y="1123173"/>
                <a:ext cx="59655" cy="6299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604" fill="none" extrusionOk="0">
                    <a:moveTo>
                      <a:pt x="1" y="40"/>
                    </a:moveTo>
                    <a:cubicBezTo>
                      <a:pt x="1" y="40"/>
                      <a:pt x="571" y="0"/>
                      <a:pt x="491" y="603"/>
                    </a:cubicBezTo>
                  </a:path>
                </a:pathLst>
              </a:custGeom>
              <a:noFill/>
              <a:ln w="16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>
                <a:off x="11963026" y="1149768"/>
                <a:ext cx="23674" cy="15227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46" fill="none" extrusionOk="0">
                    <a:moveTo>
                      <a:pt x="226" y="0"/>
                    </a:moveTo>
                    <a:lnTo>
                      <a:pt x="1" y="145"/>
                    </a:lnTo>
                  </a:path>
                </a:pathLst>
              </a:custGeom>
              <a:noFill/>
              <a:ln w="16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12226892" y="1087608"/>
                <a:ext cx="36711" cy="7613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730" fill="none" extrusionOk="0">
                    <a:moveTo>
                      <a:pt x="89" y="729"/>
                    </a:moveTo>
                    <a:cubicBezTo>
                      <a:pt x="160" y="728"/>
                      <a:pt x="334" y="652"/>
                      <a:pt x="344" y="519"/>
                    </a:cubicBezTo>
                    <a:cubicBezTo>
                      <a:pt x="351" y="393"/>
                      <a:pt x="129" y="526"/>
                      <a:pt x="64" y="341"/>
                    </a:cubicBez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12167757" y="1207130"/>
                <a:ext cx="108047" cy="55484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532" extrusionOk="0">
                    <a:moveTo>
                      <a:pt x="1036" y="0"/>
                    </a:moveTo>
                    <a:lnTo>
                      <a:pt x="1036" y="0"/>
                    </a:lnTo>
                    <a:cubicBezTo>
                      <a:pt x="744" y="53"/>
                      <a:pt x="511" y="69"/>
                      <a:pt x="340" y="69"/>
                    </a:cubicBezTo>
                    <a:cubicBezTo>
                      <a:pt x="117" y="69"/>
                      <a:pt x="1" y="43"/>
                      <a:pt x="1" y="43"/>
                    </a:cubicBezTo>
                    <a:lnTo>
                      <a:pt x="1" y="43"/>
                    </a:lnTo>
                    <a:cubicBezTo>
                      <a:pt x="1" y="43"/>
                      <a:pt x="22" y="507"/>
                      <a:pt x="443" y="531"/>
                    </a:cubicBezTo>
                    <a:cubicBezTo>
                      <a:pt x="456" y="532"/>
                      <a:pt x="469" y="532"/>
                      <a:pt x="482" y="532"/>
                    </a:cubicBezTo>
                    <a:cubicBezTo>
                      <a:pt x="943" y="532"/>
                      <a:pt x="1036" y="0"/>
                      <a:pt x="10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12256199" y="3050539"/>
                <a:ext cx="612197" cy="271473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2603" extrusionOk="0">
                    <a:moveTo>
                      <a:pt x="5517" y="0"/>
                    </a:moveTo>
                    <a:cubicBezTo>
                      <a:pt x="2946" y="0"/>
                      <a:pt x="1" y="2544"/>
                      <a:pt x="1" y="2544"/>
                    </a:cubicBezTo>
                    <a:cubicBezTo>
                      <a:pt x="342" y="2584"/>
                      <a:pt x="666" y="2602"/>
                      <a:pt x="973" y="2602"/>
                    </a:cubicBezTo>
                    <a:cubicBezTo>
                      <a:pt x="4619" y="2602"/>
                      <a:pt x="5870" y="17"/>
                      <a:pt x="5870" y="17"/>
                    </a:cubicBezTo>
                    <a:cubicBezTo>
                      <a:pt x="5753" y="6"/>
                      <a:pt x="5636" y="0"/>
                      <a:pt x="55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12604648" y="1770947"/>
                <a:ext cx="374932" cy="334362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206" extrusionOk="0">
                    <a:moveTo>
                      <a:pt x="2827" y="0"/>
                    </a:moveTo>
                    <a:cubicBezTo>
                      <a:pt x="0" y="0"/>
                      <a:pt x="178" y="3206"/>
                      <a:pt x="178" y="3206"/>
                    </a:cubicBezTo>
                    <a:cubicBezTo>
                      <a:pt x="3595" y="1602"/>
                      <a:pt x="3424" y="44"/>
                      <a:pt x="3424" y="44"/>
                    </a:cubicBezTo>
                    <a:cubicBezTo>
                      <a:pt x="3211" y="14"/>
                      <a:pt x="3013" y="0"/>
                      <a:pt x="28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12561262" y="1723806"/>
                <a:ext cx="528659" cy="660484"/>
              </a:xfrm>
              <a:custGeom>
                <a:avLst/>
                <a:gdLst/>
                <a:ahLst/>
                <a:cxnLst/>
                <a:rect l="l" t="t" r="r" b="b"/>
                <a:pathLst>
                  <a:path w="5069" h="6333" extrusionOk="0">
                    <a:moveTo>
                      <a:pt x="2060" y="0"/>
                    </a:moveTo>
                    <a:cubicBezTo>
                      <a:pt x="2060" y="0"/>
                      <a:pt x="229" y="691"/>
                      <a:pt x="21" y="1892"/>
                    </a:cubicBezTo>
                    <a:cubicBezTo>
                      <a:pt x="1" y="2012"/>
                      <a:pt x="2553" y="5656"/>
                      <a:pt x="3814" y="6262"/>
                    </a:cubicBezTo>
                    <a:cubicBezTo>
                      <a:pt x="3913" y="6310"/>
                      <a:pt x="4005" y="6333"/>
                      <a:pt x="4089" y="6333"/>
                    </a:cubicBezTo>
                    <a:cubicBezTo>
                      <a:pt x="5069" y="6333"/>
                      <a:pt x="5011" y="3299"/>
                      <a:pt x="4279" y="2435"/>
                    </a:cubicBezTo>
                    <a:cubicBezTo>
                      <a:pt x="3484" y="1498"/>
                      <a:pt x="2060" y="0"/>
                      <a:pt x="2060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12889165" y="1959929"/>
                <a:ext cx="103145" cy="9407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02" fill="none" extrusionOk="0">
                    <a:moveTo>
                      <a:pt x="988" y="0"/>
                    </a:moveTo>
                    <a:cubicBezTo>
                      <a:pt x="988" y="0"/>
                      <a:pt x="385" y="307"/>
                      <a:pt x="1" y="901"/>
                    </a:cubicBezTo>
                  </a:path>
                </a:pathLst>
              </a:custGeom>
              <a:noFill/>
              <a:ln w="1675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12379267" y="1463904"/>
                <a:ext cx="582578" cy="641399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61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3" y="1130"/>
                      <a:pt x="213" y="2104"/>
                      <a:pt x="472" y="2922"/>
                    </a:cubicBezTo>
                    <a:cubicBezTo>
                      <a:pt x="1154" y="5078"/>
                      <a:pt x="2336" y="6150"/>
                      <a:pt x="2336" y="6150"/>
                    </a:cubicBezTo>
                    <a:cubicBezTo>
                      <a:pt x="2629" y="5134"/>
                      <a:pt x="3167" y="4434"/>
                      <a:pt x="3720" y="3957"/>
                    </a:cubicBezTo>
                    <a:cubicBezTo>
                      <a:pt x="4631" y="3173"/>
                      <a:pt x="5585" y="2988"/>
                      <a:pt x="5585" y="2988"/>
                    </a:cubicBezTo>
                    <a:cubicBezTo>
                      <a:pt x="5585" y="2988"/>
                      <a:pt x="2542" y="427"/>
                      <a:pt x="1556" y="248"/>
                    </a:cubicBezTo>
                    <a:cubicBezTo>
                      <a:pt x="575" y="6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12428494" y="1723806"/>
                <a:ext cx="338846" cy="381502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658" extrusionOk="0">
                    <a:moveTo>
                      <a:pt x="1674" y="0"/>
                    </a:moveTo>
                    <a:lnTo>
                      <a:pt x="0" y="430"/>
                    </a:lnTo>
                    <a:cubicBezTo>
                      <a:pt x="682" y="2586"/>
                      <a:pt x="1864" y="3658"/>
                      <a:pt x="1864" y="3658"/>
                    </a:cubicBezTo>
                    <a:cubicBezTo>
                      <a:pt x="2157" y="2642"/>
                      <a:pt x="2695" y="1942"/>
                      <a:pt x="3248" y="1467"/>
                    </a:cubicBezTo>
                    <a:cubicBezTo>
                      <a:pt x="2298" y="558"/>
                      <a:pt x="1674" y="0"/>
                      <a:pt x="16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12025708" y="2484427"/>
                <a:ext cx="800654" cy="3612171"/>
              </a:xfrm>
              <a:custGeom>
                <a:avLst/>
                <a:gdLst/>
                <a:ahLst/>
                <a:cxnLst/>
                <a:rect l="l" t="t" r="r" b="b"/>
                <a:pathLst>
                  <a:path w="7677" h="34635" extrusionOk="0">
                    <a:moveTo>
                      <a:pt x="4748" y="1"/>
                    </a:moveTo>
                    <a:cubicBezTo>
                      <a:pt x="2923" y="1"/>
                      <a:pt x="836" y="1416"/>
                      <a:pt x="491" y="3676"/>
                    </a:cubicBezTo>
                    <a:cubicBezTo>
                      <a:pt x="0" y="6881"/>
                      <a:pt x="3812" y="15257"/>
                      <a:pt x="2965" y="17761"/>
                    </a:cubicBezTo>
                    <a:cubicBezTo>
                      <a:pt x="2120" y="20265"/>
                      <a:pt x="2102" y="27470"/>
                      <a:pt x="2915" y="32581"/>
                    </a:cubicBezTo>
                    <a:cubicBezTo>
                      <a:pt x="3158" y="34110"/>
                      <a:pt x="3777" y="34634"/>
                      <a:pt x="4405" y="34634"/>
                    </a:cubicBezTo>
                    <a:cubicBezTo>
                      <a:pt x="5191" y="34634"/>
                      <a:pt x="5991" y="33814"/>
                      <a:pt x="6084" y="33115"/>
                    </a:cubicBezTo>
                    <a:cubicBezTo>
                      <a:pt x="6495" y="30021"/>
                      <a:pt x="6888" y="22186"/>
                      <a:pt x="7221" y="16568"/>
                    </a:cubicBezTo>
                    <a:cubicBezTo>
                      <a:pt x="7677" y="8895"/>
                      <a:pt x="6754" y="785"/>
                      <a:pt x="6754" y="785"/>
                    </a:cubicBezTo>
                    <a:cubicBezTo>
                      <a:pt x="6229" y="248"/>
                      <a:pt x="5512" y="1"/>
                      <a:pt x="4748" y="1"/>
                    </a:cubicBezTo>
                    <a:close/>
                  </a:path>
                </a:pathLst>
              </a:custGeom>
              <a:solidFill>
                <a:srgbClr val="502C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12153677" y="5800165"/>
                <a:ext cx="1205621" cy="506757"/>
              </a:xfrm>
              <a:custGeom>
                <a:avLst/>
                <a:gdLst/>
                <a:ahLst/>
                <a:cxnLst/>
                <a:rect l="l" t="t" r="r" b="b"/>
                <a:pathLst>
                  <a:path w="11560" h="4859" extrusionOk="0">
                    <a:moveTo>
                      <a:pt x="5729" y="1"/>
                    </a:moveTo>
                    <a:cubicBezTo>
                      <a:pt x="5324" y="1"/>
                      <a:pt x="4864" y="994"/>
                      <a:pt x="3934" y="1185"/>
                    </a:cubicBezTo>
                    <a:cubicBezTo>
                      <a:pt x="3797" y="1213"/>
                      <a:pt x="3653" y="1226"/>
                      <a:pt x="3507" y="1226"/>
                    </a:cubicBezTo>
                    <a:cubicBezTo>
                      <a:pt x="2634" y="1226"/>
                      <a:pt x="1688" y="792"/>
                      <a:pt x="1688" y="792"/>
                    </a:cubicBezTo>
                    <a:cubicBezTo>
                      <a:pt x="650" y="1972"/>
                      <a:pt x="1" y="4859"/>
                      <a:pt x="858" y="4859"/>
                    </a:cubicBezTo>
                    <a:lnTo>
                      <a:pt x="11447" y="4859"/>
                    </a:lnTo>
                    <a:cubicBezTo>
                      <a:pt x="11560" y="4005"/>
                      <a:pt x="10815" y="2564"/>
                      <a:pt x="7705" y="2201"/>
                    </a:cubicBezTo>
                    <a:cubicBezTo>
                      <a:pt x="6635" y="2076"/>
                      <a:pt x="6183" y="70"/>
                      <a:pt x="5768" y="4"/>
                    </a:cubicBezTo>
                    <a:cubicBezTo>
                      <a:pt x="5755" y="2"/>
                      <a:pt x="5742" y="1"/>
                      <a:pt x="57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12752539" y="5901436"/>
                <a:ext cx="326018" cy="228296"/>
              </a:xfrm>
              <a:custGeom>
                <a:avLst/>
                <a:gdLst/>
                <a:ahLst/>
                <a:cxnLst/>
                <a:rect l="l" t="t" r="r" b="b"/>
                <a:pathLst>
                  <a:path w="3126" h="2189" fill="none" extrusionOk="0">
                    <a:moveTo>
                      <a:pt x="0" y="957"/>
                    </a:moveTo>
                    <a:lnTo>
                      <a:pt x="1873" y="1"/>
                    </a:lnTo>
                    <a:lnTo>
                      <a:pt x="782" y="1713"/>
                    </a:lnTo>
                    <a:lnTo>
                      <a:pt x="2549" y="638"/>
                    </a:lnTo>
                    <a:lnTo>
                      <a:pt x="1836" y="1872"/>
                    </a:lnTo>
                    <a:lnTo>
                      <a:pt x="3125" y="1116"/>
                    </a:lnTo>
                    <a:lnTo>
                      <a:pt x="2991" y="2189"/>
                    </a:lnTo>
                  </a:path>
                </a:pathLst>
              </a:custGeom>
              <a:noFill/>
              <a:ln w="1675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11542405" y="3011742"/>
                <a:ext cx="713882" cy="333736"/>
              </a:xfrm>
              <a:custGeom>
                <a:avLst/>
                <a:gdLst/>
                <a:ahLst/>
                <a:cxnLst/>
                <a:rect l="l" t="t" r="r" b="b"/>
                <a:pathLst>
                  <a:path w="6845" h="3200" extrusionOk="0">
                    <a:moveTo>
                      <a:pt x="893" y="0"/>
                    </a:moveTo>
                    <a:cubicBezTo>
                      <a:pt x="608" y="0"/>
                      <a:pt x="311" y="12"/>
                      <a:pt x="0" y="36"/>
                    </a:cubicBezTo>
                    <a:cubicBezTo>
                      <a:pt x="0" y="36"/>
                      <a:pt x="602" y="3200"/>
                      <a:pt x="4593" y="3200"/>
                    </a:cubicBezTo>
                    <a:cubicBezTo>
                      <a:pt x="5248" y="3200"/>
                      <a:pt x="5994" y="3115"/>
                      <a:pt x="6843" y="2916"/>
                    </a:cubicBezTo>
                    <a:cubicBezTo>
                      <a:pt x="6845" y="2916"/>
                      <a:pt x="5436" y="0"/>
                      <a:pt x="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11411828" y="2538556"/>
                <a:ext cx="964184" cy="3558252"/>
              </a:xfrm>
              <a:custGeom>
                <a:avLst/>
                <a:gdLst/>
                <a:ahLst/>
                <a:cxnLst/>
                <a:rect l="l" t="t" r="r" b="b"/>
                <a:pathLst>
                  <a:path w="9245" h="34118" extrusionOk="0">
                    <a:moveTo>
                      <a:pt x="5382" y="0"/>
                    </a:moveTo>
                    <a:cubicBezTo>
                      <a:pt x="4383" y="0"/>
                      <a:pt x="3388" y="314"/>
                      <a:pt x="2684" y="951"/>
                    </a:cubicBezTo>
                    <a:cubicBezTo>
                      <a:pt x="2684" y="951"/>
                      <a:pt x="1469" y="8376"/>
                      <a:pt x="962" y="16050"/>
                    </a:cubicBezTo>
                    <a:cubicBezTo>
                      <a:pt x="591" y="21669"/>
                      <a:pt x="1" y="29504"/>
                      <a:pt x="25" y="32599"/>
                    </a:cubicBezTo>
                    <a:cubicBezTo>
                      <a:pt x="30" y="33297"/>
                      <a:pt x="727" y="34117"/>
                      <a:pt x="1513" y="34117"/>
                    </a:cubicBezTo>
                    <a:cubicBezTo>
                      <a:pt x="2141" y="34117"/>
                      <a:pt x="2826" y="33594"/>
                      <a:pt x="3261" y="32065"/>
                    </a:cubicBezTo>
                    <a:cubicBezTo>
                      <a:pt x="4715" y="26952"/>
                      <a:pt x="5602" y="19748"/>
                      <a:pt x="5068" y="17244"/>
                    </a:cubicBezTo>
                    <a:cubicBezTo>
                      <a:pt x="4536" y="14740"/>
                      <a:pt x="9244" y="6364"/>
                      <a:pt x="9155" y="3159"/>
                    </a:cubicBezTo>
                    <a:cubicBezTo>
                      <a:pt x="9097" y="1076"/>
                      <a:pt x="7232" y="0"/>
                      <a:pt x="5382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10680408" y="5800165"/>
                <a:ext cx="1194462" cy="506757"/>
              </a:xfrm>
              <a:custGeom>
                <a:avLst/>
                <a:gdLst/>
                <a:ahLst/>
                <a:cxnLst/>
                <a:rect l="l" t="t" r="r" b="b"/>
                <a:pathLst>
                  <a:path w="11453" h="4859" extrusionOk="0">
                    <a:moveTo>
                      <a:pt x="6334" y="1"/>
                    </a:moveTo>
                    <a:cubicBezTo>
                      <a:pt x="6321" y="1"/>
                      <a:pt x="6308" y="2"/>
                      <a:pt x="6295" y="4"/>
                    </a:cubicBezTo>
                    <a:cubicBezTo>
                      <a:pt x="5872" y="69"/>
                      <a:pt x="5168" y="2076"/>
                      <a:pt x="4080" y="2201"/>
                    </a:cubicBezTo>
                    <a:cubicBezTo>
                      <a:pt x="927" y="2564"/>
                      <a:pt x="0" y="4005"/>
                      <a:pt x="6" y="4859"/>
                    </a:cubicBezTo>
                    <a:lnTo>
                      <a:pt x="10594" y="4859"/>
                    </a:lnTo>
                    <a:cubicBezTo>
                      <a:pt x="11452" y="4859"/>
                      <a:pt x="11163" y="1972"/>
                      <a:pt x="10274" y="792"/>
                    </a:cubicBezTo>
                    <a:cubicBezTo>
                      <a:pt x="10274" y="792"/>
                      <a:pt x="9274" y="1226"/>
                      <a:pt x="8401" y="1226"/>
                    </a:cubicBezTo>
                    <a:cubicBezTo>
                      <a:pt x="8255" y="1226"/>
                      <a:pt x="8113" y="1213"/>
                      <a:pt x="7979" y="1185"/>
                    </a:cubicBezTo>
                    <a:cubicBezTo>
                      <a:pt x="7074" y="994"/>
                      <a:pt x="6738" y="1"/>
                      <a:pt x="63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10986409" y="5901436"/>
                <a:ext cx="327896" cy="228296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2189" fill="none" extrusionOk="0">
                    <a:moveTo>
                      <a:pt x="3143" y="957"/>
                    </a:moveTo>
                    <a:lnTo>
                      <a:pt x="1391" y="1"/>
                    </a:lnTo>
                    <a:lnTo>
                      <a:pt x="2268" y="1713"/>
                    </a:lnTo>
                    <a:lnTo>
                      <a:pt x="635" y="638"/>
                    </a:lnTo>
                    <a:lnTo>
                      <a:pt x="1194" y="1872"/>
                    </a:lnTo>
                    <a:lnTo>
                      <a:pt x="0" y="1116"/>
                    </a:lnTo>
                    <a:lnTo>
                      <a:pt x="0" y="2189"/>
                    </a:lnTo>
                  </a:path>
                </a:pathLst>
              </a:custGeom>
              <a:noFill/>
              <a:ln w="1675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11266024" y="1921027"/>
                <a:ext cx="375244" cy="33457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3208" extrusionOk="0">
                    <a:moveTo>
                      <a:pt x="770" y="1"/>
                    </a:moveTo>
                    <a:cubicBezTo>
                      <a:pt x="584" y="1"/>
                      <a:pt x="386" y="15"/>
                      <a:pt x="173" y="44"/>
                    </a:cubicBezTo>
                    <a:cubicBezTo>
                      <a:pt x="173" y="44"/>
                      <a:pt x="1" y="1602"/>
                      <a:pt x="3420" y="3208"/>
                    </a:cubicBezTo>
                    <a:cubicBezTo>
                      <a:pt x="3420" y="3208"/>
                      <a:pt x="3597" y="1"/>
                      <a:pt x="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11236821" y="1707536"/>
                <a:ext cx="403195" cy="690834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6624" extrusionOk="0">
                    <a:moveTo>
                      <a:pt x="2076" y="1"/>
                    </a:moveTo>
                    <a:cubicBezTo>
                      <a:pt x="2076" y="1"/>
                      <a:pt x="450" y="2279"/>
                      <a:pt x="48" y="5977"/>
                    </a:cubicBezTo>
                    <a:cubicBezTo>
                      <a:pt x="1" y="6415"/>
                      <a:pt x="235" y="6624"/>
                      <a:pt x="602" y="6624"/>
                    </a:cubicBezTo>
                    <a:cubicBezTo>
                      <a:pt x="1463" y="6624"/>
                      <a:pt x="3058" y="5470"/>
                      <a:pt x="3474" y="3410"/>
                    </a:cubicBezTo>
                    <a:cubicBezTo>
                      <a:pt x="3866" y="1474"/>
                      <a:pt x="3188" y="41"/>
                      <a:pt x="2076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11691756" y="2170918"/>
                <a:ext cx="983791" cy="270430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2593" extrusionOk="0">
                    <a:moveTo>
                      <a:pt x="5856" y="0"/>
                    </a:moveTo>
                    <a:cubicBezTo>
                      <a:pt x="4401" y="0"/>
                      <a:pt x="2469" y="368"/>
                      <a:pt x="0" y="1534"/>
                    </a:cubicBezTo>
                    <a:cubicBezTo>
                      <a:pt x="0" y="1534"/>
                      <a:pt x="1589" y="2593"/>
                      <a:pt x="4124" y="2593"/>
                    </a:cubicBezTo>
                    <a:cubicBezTo>
                      <a:pt x="5610" y="2593"/>
                      <a:pt x="7422" y="2228"/>
                      <a:pt x="9430" y="1073"/>
                    </a:cubicBezTo>
                    <a:cubicBezTo>
                      <a:pt x="9432" y="1073"/>
                      <a:pt x="8340" y="0"/>
                      <a:pt x="5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11872290" y="1983500"/>
                <a:ext cx="716177" cy="399857"/>
              </a:xfrm>
              <a:custGeom>
                <a:avLst/>
                <a:gdLst/>
                <a:ahLst/>
                <a:cxnLst/>
                <a:rect l="l" t="t" r="r" b="b"/>
                <a:pathLst>
                  <a:path w="6867" h="3834" extrusionOk="0">
                    <a:moveTo>
                      <a:pt x="6506" y="1"/>
                    </a:moveTo>
                    <a:lnTo>
                      <a:pt x="300" y="333"/>
                    </a:lnTo>
                    <a:lnTo>
                      <a:pt x="1" y="3833"/>
                    </a:lnTo>
                    <a:lnTo>
                      <a:pt x="1" y="3833"/>
                    </a:lnTo>
                    <a:lnTo>
                      <a:pt x="6866" y="3651"/>
                    </a:lnTo>
                    <a:lnTo>
                      <a:pt x="6506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11283650" y="1451805"/>
                <a:ext cx="1396789" cy="879081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8429" extrusionOk="0">
                    <a:moveTo>
                      <a:pt x="5612" y="1"/>
                    </a:moveTo>
                    <a:cubicBezTo>
                      <a:pt x="5612" y="1"/>
                      <a:pt x="3728" y="201"/>
                      <a:pt x="3024" y="653"/>
                    </a:cubicBezTo>
                    <a:cubicBezTo>
                      <a:pt x="1789" y="1445"/>
                      <a:pt x="1" y="4543"/>
                      <a:pt x="1" y="4543"/>
                    </a:cubicBezTo>
                    <a:cubicBezTo>
                      <a:pt x="1" y="4543"/>
                      <a:pt x="178" y="4500"/>
                      <a:pt x="451" y="4500"/>
                    </a:cubicBezTo>
                    <a:cubicBezTo>
                      <a:pt x="1241" y="4500"/>
                      <a:pt x="2833" y="4864"/>
                      <a:pt x="3248" y="7705"/>
                    </a:cubicBezTo>
                    <a:lnTo>
                      <a:pt x="4539" y="5498"/>
                    </a:lnTo>
                    <a:lnTo>
                      <a:pt x="4539" y="5498"/>
                    </a:lnTo>
                    <a:cubicBezTo>
                      <a:pt x="4539" y="5498"/>
                      <a:pt x="4451" y="7421"/>
                      <a:pt x="3913" y="8429"/>
                    </a:cubicBezTo>
                    <a:cubicBezTo>
                      <a:pt x="3913" y="8429"/>
                      <a:pt x="8634" y="7343"/>
                      <a:pt x="10315" y="7343"/>
                    </a:cubicBezTo>
                    <a:cubicBezTo>
                      <a:pt x="10398" y="7343"/>
                      <a:pt x="10473" y="7345"/>
                      <a:pt x="10540" y="7351"/>
                    </a:cubicBezTo>
                    <a:cubicBezTo>
                      <a:pt x="11972" y="7466"/>
                      <a:pt x="13346" y="7968"/>
                      <a:pt x="13346" y="7968"/>
                    </a:cubicBezTo>
                    <a:cubicBezTo>
                      <a:pt x="13346" y="7968"/>
                      <a:pt x="12660" y="6153"/>
                      <a:pt x="13076" y="5228"/>
                    </a:cubicBezTo>
                    <a:cubicBezTo>
                      <a:pt x="13392" y="4528"/>
                      <a:pt x="13173" y="1394"/>
                      <a:pt x="10506" y="116"/>
                    </a:cubicBezTo>
                    <a:lnTo>
                      <a:pt x="10506" y="116"/>
                    </a:lnTo>
                    <a:cubicBezTo>
                      <a:pt x="10506" y="117"/>
                      <a:pt x="10718" y="1519"/>
                      <a:pt x="8629" y="1956"/>
                    </a:cubicBezTo>
                    <a:cubicBezTo>
                      <a:pt x="8489" y="1985"/>
                      <a:pt x="8353" y="1999"/>
                      <a:pt x="8221" y="1999"/>
                    </a:cubicBezTo>
                    <a:cubicBezTo>
                      <a:pt x="6617" y="1999"/>
                      <a:pt x="5612" y="1"/>
                      <a:pt x="56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11749848" y="1929475"/>
                <a:ext cx="122544" cy="175837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686" extrusionOk="0">
                    <a:moveTo>
                      <a:pt x="577" y="0"/>
                    </a:moveTo>
                    <a:lnTo>
                      <a:pt x="69" y="918"/>
                    </a:lnTo>
                    <a:lnTo>
                      <a:pt x="1" y="1686"/>
                    </a:lnTo>
                    <a:cubicBezTo>
                      <a:pt x="1175" y="1564"/>
                      <a:pt x="577" y="0"/>
                      <a:pt x="5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12079837" y="1982978"/>
                <a:ext cx="311000" cy="112636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1080" fill="none" extrusionOk="0">
                    <a:moveTo>
                      <a:pt x="0" y="998"/>
                    </a:moveTo>
                    <a:cubicBezTo>
                      <a:pt x="1074" y="1079"/>
                      <a:pt x="2174" y="710"/>
                      <a:pt x="2981" y="0"/>
                    </a:cubicBezTo>
                  </a:path>
                </a:pathLst>
              </a:custGeom>
              <a:noFill/>
              <a:ln w="1675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12541654" y="1977659"/>
                <a:ext cx="122857" cy="6862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658" fill="none" extrusionOk="0">
                    <a:moveTo>
                      <a:pt x="0" y="657"/>
                    </a:moveTo>
                    <a:cubicBezTo>
                      <a:pt x="460" y="607"/>
                      <a:pt x="894" y="367"/>
                      <a:pt x="1177" y="1"/>
                    </a:cubicBezTo>
                  </a:path>
                </a:pathLst>
              </a:custGeom>
              <a:noFill/>
              <a:ln w="1675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11542405" y="2364071"/>
                <a:ext cx="1325975" cy="951669"/>
              </a:xfrm>
              <a:custGeom>
                <a:avLst/>
                <a:gdLst/>
                <a:ahLst/>
                <a:cxnLst/>
                <a:rect l="l" t="t" r="r" b="b"/>
                <a:pathLst>
                  <a:path w="12714" h="9125" extrusionOk="0">
                    <a:moveTo>
                      <a:pt x="10026" y="0"/>
                    </a:moveTo>
                    <a:lnTo>
                      <a:pt x="3164" y="183"/>
                    </a:lnTo>
                    <a:cubicBezTo>
                      <a:pt x="3164" y="183"/>
                      <a:pt x="426" y="3330"/>
                      <a:pt x="0" y="6243"/>
                    </a:cubicBezTo>
                    <a:cubicBezTo>
                      <a:pt x="0" y="6243"/>
                      <a:pt x="4845" y="7061"/>
                      <a:pt x="6845" y="9125"/>
                    </a:cubicBezTo>
                    <a:cubicBezTo>
                      <a:pt x="6845" y="9125"/>
                      <a:pt x="8483" y="8188"/>
                      <a:pt x="9832" y="7522"/>
                    </a:cubicBezTo>
                    <a:cubicBezTo>
                      <a:pt x="10718" y="7085"/>
                      <a:pt x="11743" y="6694"/>
                      <a:pt x="12714" y="6599"/>
                    </a:cubicBezTo>
                    <a:cubicBezTo>
                      <a:pt x="12714" y="6599"/>
                      <a:pt x="11999" y="1401"/>
                      <a:pt x="100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12316795" y="2940613"/>
                <a:ext cx="531996" cy="210984"/>
              </a:xfrm>
              <a:custGeom>
                <a:avLst/>
                <a:gdLst/>
                <a:ahLst/>
                <a:cxnLst/>
                <a:rect l="l" t="t" r="r" b="b"/>
                <a:pathLst>
                  <a:path w="5101" h="2023" fill="none" extrusionOk="0">
                    <a:moveTo>
                      <a:pt x="1" y="2023"/>
                    </a:moveTo>
                    <a:cubicBezTo>
                      <a:pt x="1" y="2023"/>
                      <a:pt x="2582" y="270"/>
                      <a:pt x="5101" y="0"/>
                    </a:cubicBezTo>
                  </a:path>
                </a:pathLst>
              </a:custGeom>
              <a:noFill/>
              <a:ln w="1675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12256199" y="2739011"/>
                <a:ext cx="337595" cy="576946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532" extrusionOk="0">
                    <a:moveTo>
                      <a:pt x="2548" y="0"/>
                    </a:moveTo>
                    <a:cubicBezTo>
                      <a:pt x="2269" y="836"/>
                      <a:pt x="1474" y="1274"/>
                      <a:pt x="1292" y="1911"/>
                    </a:cubicBezTo>
                    <a:cubicBezTo>
                      <a:pt x="1111" y="2549"/>
                      <a:pt x="1" y="5531"/>
                      <a:pt x="1" y="5531"/>
                    </a:cubicBezTo>
                    <a:cubicBezTo>
                      <a:pt x="1" y="5531"/>
                      <a:pt x="1639" y="4594"/>
                      <a:pt x="2988" y="3929"/>
                    </a:cubicBezTo>
                    <a:cubicBezTo>
                      <a:pt x="3237" y="1833"/>
                      <a:pt x="2548" y="0"/>
                      <a:pt x="2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>
                <a:off x="12343598" y="3059091"/>
                <a:ext cx="35772" cy="188352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806" fill="none" extrusionOk="0">
                    <a:moveTo>
                      <a:pt x="0" y="0"/>
                    </a:moveTo>
                    <a:cubicBezTo>
                      <a:pt x="0" y="0"/>
                      <a:pt x="0" y="1067"/>
                      <a:pt x="343" y="1806"/>
                    </a:cubicBezTo>
                  </a:path>
                </a:pathLst>
              </a:custGeom>
              <a:noFill/>
              <a:ln w="1675" cap="flat" cmpd="sng">
                <a:solidFill>
                  <a:schemeClr val="lt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>
                <a:off x="11561491" y="2927576"/>
                <a:ext cx="782507" cy="242897"/>
              </a:xfrm>
              <a:custGeom>
                <a:avLst/>
                <a:gdLst/>
                <a:ahLst/>
                <a:cxnLst/>
                <a:rect l="l" t="t" r="r" b="b"/>
                <a:pathLst>
                  <a:path w="7503" h="2329" fill="none" extrusionOk="0">
                    <a:moveTo>
                      <a:pt x="1" y="1"/>
                    </a:moveTo>
                    <a:cubicBezTo>
                      <a:pt x="1" y="1"/>
                      <a:pt x="4520" y="139"/>
                      <a:pt x="7502" y="2328"/>
                    </a:cubicBezTo>
                  </a:path>
                </a:pathLst>
              </a:custGeom>
              <a:noFill/>
              <a:ln w="1675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12513912" y="2364176"/>
                <a:ext cx="25865" cy="305368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928" fill="none" extrusionOk="0">
                    <a:moveTo>
                      <a:pt x="149" y="1"/>
                    </a:moveTo>
                    <a:cubicBezTo>
                      <a:pt x="247" y="806"/>
                      <a:pt x="195" y="2140"/>
                      <a:pt x="1" y="2927"/>
                    </a:cubicBezTo>
                  </a:path>
                </a:pathLst>
              </a:custGeom>
              <a:noFill/>
              <a:ln w="1675" cap="flat" cmpd="sng">
                <a:solidFill>
                  <a:schemeClr val="lt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11610718" y="2381697"/>
                <a:ext cx="320804" cy="643902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6174" fill="none" extrusionOk="0">
                    <a:moveTo>
                      <a:pt x="3075" y="0"/>
                    </a:moveTo>
                    <a:cubicBezTo>
                      <a:pt x="3075" y="0"/>
                      <a:pt x="389" y="3078"/>
                      <a:pt x="0" y="6173"/>
                    </a:cubicBezTo>
                  </a:path>
                </a:pathLst>
              </a:custGeom>
              <a:noFill/>
              <a:ln w="1675" cap="flat" cmpd="sng">
                <a:solidFill>
                  <a:schemeClr val="lt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>
                <a:off x="11596750" y="1203475"/>
                <a:ext cx="280951" cy="364524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402" extrusionOk="0">
                    <a:moveTo>
                      <a:pt x="1067" y="1"/>
                    </a:moveTo>
                    <a:cubicBezTo>
                      <a:pt x="919" y="1"/>
                      <a:pt x="824" y="1386"/>
                      <a:pt x="824" y="1386"/>
                    </a:cubicBezTo>
                    <a:cubicBezTo>
                      <a:pt x="824" y="1386"/>
                      <a:pt x="604" y="1170"/>
                      <a:pt x="477" y="1170"/>
                    </a:cubicBezTo>
                    <a:cubicBezTo>
                      <a:pt x="462" y="1170"/>
                      <a:pt x="449" y="1173"/>
                      <a:pt x="437" y="1179"/>
                    </a:cubicBezTo>
                    <a:cubicBezTo>
                      <a:pt x="324" y="1240"/>
                      <a:pt x="35" y="1663"/>
                      <a:pt x="25" y="1771"/>
                    </a:cubicBezTo>
                    <a:cubicBezTo>
                      <a:pt x="1" y="2084"/>
                      <a:pt x="361" y="3034"/>
                      <a:pt x="361" y="3034"/>
                    </a:cubicBezTo>
                    <a:lnTo>
                      <a:pt x="1870" y="3402"/>
                    </a:lnTo>
                    <a:cubicBezTo>
                      <a:pt x="1870" y="3402"/>
                      <a:pt x="2447" y="2835"/>
                      <a:pt x="2537" y="2610"/>
                    </a:cubicBezTo>
                    <a:cubicBezTo>
                      <a:pt x="2692" y="2228"/>
                      <a:pt x="2693" y="1737"/>
                      <a:pt x="2592" y="1645"/>
                    </a:cubicBezTo>
                    <a:cubicBezTo>
                      <a:pt x="2562" y="1617"/>
                      <a:pt x="2516" y="1607"/>
                      <a:pt x="2467" y="1607"/>
                    </a:cubicBezTo>
                    <a:cubicBezTo>
                      <a:pt x="2351" y="1607"/>
                      <a:pt x="2216" y="1661"/>
                      <a:pt x="2216" y="1661"/>
                    </a:cubicBezTo>
                    <a:cubicBezTo>
                      <a:pt x="2216" y="1661"/>
                      <a:pt x="2133" y="1455"/>
                      <a:pt x="1980" y="1455"/>
                    </a:cubicBezTo>
                    <a:cubicBezTo>
                      <a:pt x="1826" y="1457"/>
                      <a:pt x="1639" y="1559"/>
                      <a:pt x="1639" y="1559"/>
                    </a:cubicBezTo>
                    <a:cubicBezTo>
                      <a:pt x="1639" y="1559"/>
                      <a:pt x="2158" y="174"/>
                      <a:pt x="1899" y="105"/>
                    </a:cubicBezTo>
                    <a:cubicBezTo>
                      <a:pt x="1893" y="103"/>
                      <a:pt x="1888" y="103"/>
                      <a:pt x="1883" y="103"/>
                    </a:cubicBezTo>
                    <a:cubicBezTo>
                      <a:pt x="1686" y="103"/>
                      <a:pt x="1328" y="1025"/>
                      <a:pt x="1328" y="1025"/>
                    </a:cubicBezTo>
                    <a:cubicBezTo>
                      <a:pt x="1328" y="1025"/>
                      <a:pt x="1221" y="16"/>
                      <a:pt x="1070" y="1"/>
                    </a:cubicBezTo>
                    <a:cubicBezTo>
                      <a:pt x="1069" y="1"/>
                      <a:pt x="1068" y="1"/>
                      <a:pt x="1067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3" name="Google Shape;803;p38"/>
              <p:cNvSpPr/>
              <p:nvPr/>
            </p:nvSpPr>
            <p:spPr>
              <a:xfrm>
                <a:off x="11199484" y="1519910"/>
                <a:ext cx="594050" cy="1086624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10419" extrusionOk="0">
                    <a:moveTo>
                      <a:pt x="4170" y="0"/>
                    </a:moveTo>
                    <a:cubicBezTo>
                      <a:pt x="4170" y="0"/>
                      <a:pt x="1947" y="3942"/>
                      <a:pt x="408" y="7777"/>
                    </a:cubicBezTo>
                    <a:cubicBezTo>
                      <a:pt x="0" y="8791"/>
                      <a:pt x="827" y="10287"/>
                      <a:pt x="1875" y="10416"/>
                    </a:cubicBezTo>
                    <a:cubicBezTo>
                      <a:pt x="1892" y="10418"/>
                      <a:pt x="1908" y="10419"/>
                      <a:pt x="1924" y="10419"/>
                    </a:cubicBezTo>
                    <a:cubicBezTo>
                      <a:pt x="3567" y="10419"/>
                      <a:pt x="5696" y="375"/>
                      <a:pt x="5696" y="375"/>
                    </a:cubicBezTo>
                    <a:lnTo>
                      <a:pt x="4170" y="0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11316920" y="1929475"/>
                <a:ext cx="104501" cy="22422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150" fill="none" extrusionOk="0">
                    <a:moveTo>
                      <a:pt x="1001" y="0"/>
                    </a:moveTo>
                    <a:cubicBezTo>
                      <a:pt x="1001" y="0"/>
                      <a:pt x="574" y="810"/>
                      <a:pt x="1" y="2150"/>
                    </a:cubicBezTo>
                  </a:path>
                </a:pathLst>
              </a:custGeom>
              <a:noFill/>
              <a:ln w="1675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11659841" y="1347928"/>
                <a:ext cx="22840" cy="73213"/>
              </a:xfrm>
              <a:custGeom>
                <a:avLst/>
                <a:gdLst/>
                <a:ahLst/>
                <a:cxnLst/>
                <a:rect l="l" t="t" r="r" b="b"/>
                <a:pathLst>
                  <a:path w="219" h="702" fill="none" extrusionOk="0">
                    <a:moveTo>
                      <a:pt x="219" y="1"/>
                    </a:moveTo>
                    <a:cubicBezTo>
                      <a:pt x="219" y="1"/>
                      <a:pt x="99" y="414"/>
                      <a:pt x="1" y="702"/>
                    </a:cubicBezTo>
                  </a:path>
                </a:pathLst>
              </a:custGeom>
              <a:noFill/>
              <a:ln w="1675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11655252" y="1371394"/>
                <a:ext cx="1689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9" fill="none" extrusionOk="0">
                    <a:moveTo>
                      <a:pt x="0" y="1"/>
                    </a:moveTo>
                    <a:cubicBezTo>
                      <a:pt x="54" y="35"/>
                      <a:pt x="107" y="68"/>
                      <a:pt x="162" y="99"/>
                    </a:cubicBezTo>
                  </a:path>
                </a:pathLst>
              </a:custGeom>
              <a:noFill/>
              <a:ln w="1675" cap="flat" cmpd="sng">
                <a:solidFill>
                  <a:schemeClr val="dk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13868076" y="371208"/>
                <a:ext cx="37232" cy="37232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57" extrusionOk="0">
                    <a:moveTo>
                      <a:pt x="178" y="1"/>
                    </a:moveTo>
                    <a:cubicBezTo>
                      <a:pt x="80" y="1"/>
                      <a:pt x="0" y="81"/>
                      <a:pt x="0" y="179"/>
                    </a:cubicBezTo>
                    <a:cubicBezTo>
                      <a:pt x="0" y="278"/>
                      <a:pt x="80" y="357"/>
                      <a:pt x="178" y="357"/>
                    </a:cubicBezTo>
                    <a:cubicBezTo>
                      <a:pt x="278" y="357"/>
                      <a:pt x="356" y="278"/>
                      <a:pt x="356" y="179"/>
                    </a:cubicBezTo>
                    <a:cubicBezTo>
                      <a:pt x="356" y="81"/>
                      <a:pt x="278" y="1"/>
                      <a:pt x="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13922371" y="359871"/>
                <a:ext cx="37232" cy="37232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57" extrusionOk="0">
                    <a:moveTo>
                      <a:pt x="178" y="1"/>
                    </a:moveTo>
                    <a:cubicBezTo>
                      <a:pt x="80" y="1"/>
                      <a:pt x="0" y="81"/>
                      <a:pt x="0" y="179"/>
                    </a:cubicBezTo>
                    <a:cubicBezTo>
                      <a:pt x="0" y="278"/>
                      <a:pt x="80" y="357"/>
                      <a:pt x="178" y="357"/>
                    </a:cubicBezTo>
                    <a:cubicBezTo>
                      <a:pt x="278" y="357"/>
                      <a:pt x="356" y="278"/>
                      <a:pt x="356" y="179"/>
                    </a:cubicBezTo>
                    <a:cubicBezTo>
                      <a:pt x="356" y="81"/>
                      <a:pt x="278" y="1"/>
                      <a:pt x="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09" name="Google Shape;809;p38"/>
          <p:cNvSpPr txBox="1"/>
          <p:nvPr>
            <p:ph type="title"/>
          </p:nvPr>
        </p:nvSpPr>
        <p:spPr>
          <a:xfrm>
            <a:off x="3582035" y="2067560"/>
            <a:ext cx="5267325" cy="1335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US" altLang="en-GB"/>
              <a:t>C</a:t>
            </a:r>
            <a:r>
              <a:rPr lang="en-GB"/>
              <a:t>reate Goods Received </a:t>
            </a:r>
            <a:endParaRPr lang="en-GB"/>
          </a:p>
        </p:txBody>
      </p:sp>
      <p:sp>
        <p:nvSpPr>
          <p:cNvPr id="810" name="Google Shape;810;p38"/>
          <p:cNvSpPr txBox="1"/>
          <p:nvPr>
            <p:ph type="subTitle" idx="1"/>
          </p:nvPr>
        </p:nvSpPr>
        <p:spPr>
          <a:xfrm>
            <a:off x="3819400" y="3754175"/>
            <a:ext cx="46095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enter a subtitle here if you need it</a:t>
            </a:r>
            <a:endParaRPr lang="en-GB"/>
          </a:p>
        </p:txBody>
      </p:sp>
      <p:sp>
        <p:nvSpPr>
          <p:cNvPr id="811" name="Google Shape;811;p38">
            <a:hlinkClick r:id="" action="ppaction://hlinkshowjump?jump=firstslide"/>
          </p:cNvPr>
          <p:cNvSpPr/>
          <p:nvPr/>
        </p:nvSpPr>
        <p:spPr>
          <a:xfrm>
            <a:off x="8428901" y="26867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2" name="Google Shape;812;p38">
            <a:hlinkClick r:id="" action="ppaction://hlinkshowjump?jump=firstslide"/>
          </p:cNvPr>
          <p:cNvSpPr/>
          <p:nvPr/>
        </p:nvSpPr>
        <p:spPr>
          <a:xfrm>
            <a:off x="8480603" y="322243"/>
            <a:ext cx="180994" cy="177264"/>
          </a:xfrm>
          <a:custGeom>
            <a:avLst/>
            <a:gdLst/>
            <a:ahLst/>
            <a:cxnLst/>
            <a:rect l="l" t="t" r="r" b="b"/>
            <a:pathLst>
              <a:path w="12323" h="12067" extrusionOk="0">
                <a:moveTo>
                  <a:pt x="6165" y="705"/>
                </a:moveTo>
                <a:cubicBezTo>
                  <a:pt x="6180" y="705"/>
                  <a:pt x="6194" y="706"/>
                  <a:pt x="6209" y="708"/>
                </a:cubicBezTo>
                <a:cubicBezTo>
                  <a:pt x="6303" y="718"/>
                  <a:pt x="6388" y="763"/>
                  <a:pt x="6453" y="829"/>
                </a:cubicBezTo>
                <a:lnTo>
                  <a:pt x="11384" y="5744"/>
                </a:lnTo>
                <a:lnTo>
                  <a:pt x="11387" y="5746"/>
                </a:lnTo>
                <a:cubicBezTo>
                  <a:pt x="11543" y="5902"/>
                  <a:pt x="11543" y="6158"/>
                  <a:pt x="11387" y="6315"/>
                </a:cubicBezTo>
                <a:cubicBezTo>
                  <a:pt x="11310" y="6392"/>
                  <a:pt x="11209" y="6434"/>
                  <a:pt x="11101" y="6434"/>
                </a:cubicBezTo>
                <a:lnTo>
                  <a:pt x="10563" y="6434"/>
                </a:lnTo>
                <a:cubicBezTo>
                  <a:pt x="10367" y="6434"/>
                  <a:pt x="10209" y="6592"/>
                  <a:pt x="10209" y="6789"/>
                </a:cubicBezTo>
                <a:lnTo>
                  <a:pt x="10209" y="10762"/>
                </a:lnTo>
                <a:cubicBezTo>
                  <a:pt x="10209" y="11090"/>
                  <a:pt x="9943" y="11357"/>
                  <a:pt x="9614" y="11357"/>
                </a:cubicBezTo>
                <a:lnTo>
                  <a:pt x="8032" y="11357"/>
                </a:lnTo>
                <a:lnTo>
                  <a:pt x="8032" y="8872"/>
                </a:lnTo>
                <a:cubicBezTo>
                  <a:pt x="8032" y="8154"/>
                  <a:pt x="7448" y="7570"/>
                  <a:pt x="6729" y="7570"/>
                </a:cubicBezTo>
                <a:lnTo>
                  <a:pt x="5596" y="7570"/>
                </a:lnTo>
                <a:cubicBezTo>
                  <a:pt x="4876" y="7570"/>
                  <a:pt x="4293" y="8154"/>
                  <a:pt x="4293" y="8872"/>
                </a:cubicBezTo>
                <a:lnTo>
                  <a:pt x="4293" y="11357"/>
                </a:lnTo>
                <a:lnTo>
                  <a:pt x="2710" y="11357"/>
                </a:lnTo>
                <a:cubicBezTo>
                  <a:pt x="2382" y="11357"/>
                  <a:pt x="2117" y="11090"/>
                  <a:pt x="2117" y="10762"/>
                </a:cubicBezTo>
                <a:lnTo>
                  <a:pt x="2117" y="6789"/>
                </a:lnTo>
                <a:cubicBezTo>
                  <a:pt x="2117" y="6592"/>
                  <a:pt x="1959" y="6434"/>
                  <a:pt x="1762" y="6434"/>
                </a:cubicBezTo>
                <a:lnTo>
                  <a:pt x="1234" y="6434"/>
                </a:lnTo>
                <a:cubicBezTo>
                  <a:pt x="1228" y="6434"/>
                  <a:pt x="1223" y="6434"/>
                  <a:pt x="1217" y="6432"/>
                </a:cubicBezTo>
                <a:cubicBezTo>
                  <a:pt x="1111" y="6431"/>
                  <a:pt x="1012" y="6389"/>
                  <a:pt x="937" y="6315"/>
                </a:cubicBezTo>
                <a:cubicBezTo>
                  <a:pt x="779" y="6157"/>
                  <a:pt x="779" y="5902"/>
                  <a:pt x="937" y="5745"/>
                </a:cubicBezTo>
                <a:lnTo>
                  <a:pt x="5876" y="824"/>
                </a:lnTo>
                <a:cubicBezTo>
                  <a:pt x="5952" y="747"/>
                  <a:pt x="6055" y="705"/>
                  <a:pt x="6165" y="705"/>
                </a:cubicBezTo>
                <a:close/>
                <a:moveTo>
                  <a:pt x="6161" y="0"/>
                </a:moveTo>
                <a:cubicBezTo>
                  <a:pt x="5864" y="0"/>
                  <a:pt x="5585" y="116"/>
                  <a:pt x="5374" y="326"/>
                </a:cubicBezTo>
                <a:lnTo>
                  <a:pt x="438" y="5245"/>
                </a:lnTo>
                <a:lnTo>
                  <a:pt x="432" y="5251"/>
                </a:lnTo>
                <a:cubicBezTo>
                  <a:pt x="0" y="5684"/>
                  <a:pt x="0" y="6386"/>
                  <a:pt x="436" y="6820"/>
                </a:cubicBezTo>
                <a:cubicBezTo>
                  <a:pt x="633" y="7017"/>
                  <a:pt x="895" y="7132"/>
                  <a:pt x="1174" y="7144"/>
                </a:cubicBezTo>
                <a:cubicBezTo>
                  <a:pt x="1186" y="7146"/>
                  <a:pt x="1197" y="7146"/>
                  <a:pt x="1208" y="7146"/>
                </a:cubicBezTo>
                <a:lnTo>
                  <a:pt x="1405" y="7146"/>
                </a:lnTo>
                <a:lnTo>
                  <a:pt x="1405" y="11870"/>
                </a:lnTo>
                <a:cubicBezTo>
                  <a:pt x="1405" y="11979"/>
                  <a:pt x="1493" y="12066"/>
                  <a:pt x="1601" y="12066"/>
                </a:cubicBezTo>
                <a:lnTo>
                  <a:pt x="4648" y="12066"/>
                </a:lnTo>
                <a:cubicBezTo>
                  <a:pt x="4843" y="12066"/>
                  <a:pt x="5002" y="11908"/>
                  <a:pt x="5002" y="11712"/>
                </a:cubicBezTo>
                <a:lnTo>
                  <a:pt x="5002" y="8875"/>
                </a:lnTo>
                <a:cubicBezTo>
                  <a:pt x="5002" y="8546"/>
                  <a:pt x="5268" y="8280"/>
                  <a:pt x="5596" y="8280"/>
                </a:cubicBezTo>
                <a:lnTo>
                  <a:pt x="6726" y="8280"/>
                </a:lnTo>
                <a:cubicBezTo>
                  <a:pt x="7055" y="8280"/>
                  <a:pt x="7321" y="8546"/>
                  <a:pt x="7321" y="8875"/>
                </a:cubicBezTo>
                <a:lnTo>
                  <a:pt x="7321" y="11712"/>
                </a:lnTo>
                <a:cubicBezTo>
                  <a:pt x="7321" y="11908"/>
                  <a:pt x="7479" y="12066"/>
                  <a:pt x="7675" y="12066"/>
                </a:cubicBezTo>
                <a:lnTo>
                  <a:pt x="10721" y="12066"/>
                </a:lnTo>
                <a:cubicBezTo>
                  <a:pt x="10830" y="12066"/>
                  <a:pt x="10918" y="11978"/>
                  <a:pt x="10918" y="11870"/>
                </a:cubicBezTo>
                <a:lnTo>
                  <a:pt x="10918" y="7146"/>
                </a:lnTo>
                <a:lnTo>
                  <a:pt x="11101" y="7146"/>
                </a:lnTo>
                <a:cubicBezTo>
                  <a:pt x="11399" y="7146"/>
                  <a:pt x="11678" y="7030"/>
                  <a:pt x="11889" y="6820"/>
                </a:cubicBezTo>
                <a:cubicBezTo>
                  <a:pt x="12322" y="6385"/>
                  <a:pt x="12322" y="5681"/>
                  <a:pt x="11889" y="5249"/>
                </a:cubicBezTo>
                <a:lnTo>
                  <a:pt x="6950" y="326"/>
                </a:lnTo>
                <a:cubicBezTo>
                  <a:pt x="6739" y="116"/>
                  <a:pt x="6459" y="0"/>
                  <a:pt x="61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3" name="Google Shape;813;p38">
            <a:hlinkClick r:id="" action="ppaction://hlinkshowjump?jump=nextslide"/>
          </p:cNvPr>
          <p:cNvSpPr/>
          <p:nvPr/>
        </p:nvSpPr>
        <p:spPr>
          <a:xfrm>
            <a:off x="850702" y="460850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4" name="Google Shape;814;p38">
            <a:hlinkClick r:id="" action="ppaction://hlinkshowjump?jump=nextslide"/>
          </p:cNvPr>
          <p:cNvSpPr/>
          <p:nvPr/>
        </p:nvSpPr>
        <p:spPr>
          <a:xfrm>
            <a:off x="925738" y="4700727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5" name="Google Shape;815;p38">
            <a:hlinkClick r:id="" action="ppaction://hlinkshowjump?jump=previousslide"/>
          </p:cNvPr>
          <p:cNvSpPr/>
          <p:nvPr/>
        </p:nvSpPr>
        <p:spPr>
          <a:xfrm>
            <a:off x="422198" y="4608530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6" name="Google Shape;816;p38">
            <a:hlinkClick r:id="" action="ppaction://hlinkshowjump?jump=previousslide"/>
          </p:cNvPr>
          <p:cNvSpPr/>
          <p:nvPr/>
        </p:nvSpPr>
        <p:spPr>
          <a:xfrm flipH="1">
            <a:off x="494354" y="4700744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r>
              <a:rPr lang="en-US"/>
              <a:t>Create Goods Receive.</a:t>
            </a:r>
            <a:endParaRPr lang="en-US"/>
          </a:p>
        </p:txBody>
      </p:sp>
      <p:sp>
        <p:nvSpPr>
          <p:cNvPr id="843" name="Google Shape;843;p39">
            <a:hlinkClick r:id="" action="ppaction://hlinkshowjump?jump=firstslide"/>
          </p:cNvPr>
          <p:cNvSpPr/>
          <p:nvPr/>
        </p:nvSpPr>
        <p:spPr>
          <a:xfrm>
            <a:off x="8428901" y="26867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4" name="Google Shape;844;p39">
            <a:hlinkClick r:id="" action="ppaction://hlinkshowjump?jump=firstslide"/>
          </p:cNvPr>
          <p:cNvSpPr/>
          <p:nvPr/>
        </p:nvSpPr>
        <p:spPr>
          <a:xfrm>
            <a:off x="8480603" y="322243"/>
            <a:ext cx="180994" cy="177264"/>
          </a:xfrm>
          <a:custGeom>
            <a:avLst/>
            <a:gdLst/>
            <a:ahLst/>
            <a:cxnLst/>
            <a:rect l="l" t="t" r="r" b="b"/>
            <a:pathLst>
              <a:path w="12323" h="12067" extrusionOk="0">
                <a:moveTo>
                  <a:pt x="6165" y="705"/>
                </a:moveTo>
                <a:cubicBezTo>
                  <a:pt x="6180" y="705"/>
                  <a:pt x="6194" y="706"/>
                  <a:pt x="6209" y="708"/>
                </a:cubicBezTo>
                <a:cubicBezTo>
                  <a:pt x="6303" y="718"/>
                  <a:pt x="6388" y="763"/>
                  <a:pt x="6453" y="829"/>
                </a:cubicBezTo>
                <a:lnTo>
                  <a:pt x="11384" y="5744"/>
                </a:lnTo>
                <a:lnTo>
                  <a:pt x="11387" y="5746"/>
                </a:lnTo>
                <a:cubicBezTo>
                  <a:pt x="11543" y="5902"/>
                  <a:pt x="11543" y="6158"/>
                  <a:pt x="11387" y="6315"/>
                </a:cubicBezTo>
                <a:cubicBezTo>
                  <a:pt x="11310" y="6392"/>
                  <a:pt x="11209" y="6434"/>
                  <a:pt x="11101" y="6434"/>
                </a:cubicBezTo>
                <a:lnTo>
                  <a:pt x="10563" y="6434"/>
                </a:lnTo>
                <a:cubicBezTo>
                  <a:pt x="10367" y="6434"/>
                  <a:pt x="10209" y="6592"/>
                  <a:pt x="10209" y="6789"/>
                </a:cubicBezTo>
                <a:lnTo>
                  <a:pt x="10209" y="10762"/>
                </a:lnTo>
                <a:cubicBezTo>
                  <a:pt x="10209" y="11090"/>
                  <a:pt x="9943" y="11357"/>
                  <a:pt x="9614" y="11357"/>
                </a:cubicBezTo>
                <a:lnTo>
                  <a:pt x="8032" y="11357"/>
                </a:lnTo>
                <a:lnTo>
                  <a:pt x="8032" y="8872"/>
                </a:lnTo>
                <a:cubicBezTo>
                  <a:pt x="8032" y="8154"/>
                  <a:pt x="7448" y="7570"/>
                  <a:pt x="6729" y="7570"/>
                </a:cubicBezTo>
                <a:lnTo>
                  <a:pt x="5596" y="7570"/>
                </a:lnTo>
                <a:cubicBezTo>
                  <a:pt x="4876" y="7570"/>
                  <a:pt x="4293" y="8154"/>
                  <a:pt x="4293" y="8872"/>
                </a:cubicBezTo>
                <a:lnTo>
                  <a:pt x="4293" y="11357"/>
                </a:lnTo>
                <a:lnTo>
                  <a:pt x="2710" y="11357"/>
                </a:lnTo>
                <a:cubicBezTo>
                  <a:pt x="2382" y="11357"/>
                  <a:pt x="2117" y="11090"/>
                  <a:pt x="2117" y="10762"/>
                </a:cubicBezTo>
                <a:lnTo>
                  <a:pt x="2117" y="6789"/>
                </a:lnTo>
                <a:cubicBezTo>
                  <a:pt x="2117" y="6592"/>
                  <a:pt x="1959" y="6434"/>
                  <a:pt x="1762" y="6434"/>
                </a:cubicBezTo>
                <a:lnTo>
                  <a:pt x="1234" y="6434"/>
                </a:lnTo>
                <a:cubicBezTo>
                  <a:pt x="1228" y="6434"/>
                  <a:pt x="1223" y="6434"/>
                  <a:pt x="1217" y="6432"/>
                </a:cubicBezTo>
                <a:cubicBezTo>
                  <a:pt x="1111" y="6431"/>
                  <a:pt x="1012" y="6389"/>
                  <a:pt x="937" y="6315"/>
                </a:cubicBezTo>
                <a:cubicBezTo>
                  <a:pt x="779" y="6157"/>
                  <a:pt x="779" y="5902"/>
                  <a:pt x="937" y="5745"/>
                </a:cubicBezTo>
                <a:lnTo>
                  <a:pt x="5876" y="824"/>
                </a:lnTo>
                <a:cubicBezTo>
                  <a:pt x="5952" y="747"/>
                  <a:pt x="6055" y="705"/>
                  <a:pt x="6165" y="705"/>
                </a:cubicBezTo>
                <a:close/>
                <a:moveTo>
                  <a:pt x="6161" y="0"/>
                </a:moveTo>
                <a:cubicBezTo>
                  <a:pt x="5864" y="0"/>
                  <a:pt x="5585" y="116"/>
                  <a:pt x="5374" y="326"/>
                </a:cubicBezTo>
                <a:lnTo>
                  <a:pt x="438" y="5245"/>
                </a:lnTo>
                <a:lnTo>
                  <a:pt x="432" y="5251"/>
                </a:lnTo>
                <a:cubicBezTo>
                  <a:pt x="0" y="5684"/>
                  <a:pt x="0" y="6386"/>
                  <a:pt x="436" y="6820"/>
                </a:cubicBezTo>
                <a:cubicBezTo>
                  <a:pt x="633" y="7017"/>
                  <a:pt x="895" y="7132"/>
                  <a:pt x="1174" y="7144"/>
                </a:cubicBezTo>
                <a:cubicBezTo>
                  <a:pt x="1186" y="7146"/>
                  <a:pt x="1197" y="7146"/>
                  <a:pt x="1208" y="7146"/>
                </a:cubicBezTo>
                <a:lnTo>
                  <a:pt x="1405" y="7146"/>
                </a:lnTo>
                <a:lnTo>
                  <a:pt x="1405" y="11870"/>
                </a:lnTo>
                <a:cubicBezTo>
                  <a:pt x="1405" y="11979"/>
                  <a:pt x="1493" y="12066"/>
                  <a:pt x="1601" y="12066"/>
                </a:cubicBezTo>
                <a:lnTo>
                  <a:pt x="4648" y="12066"/>
                </a:lnTo>
                <a:cubicBezTo>
                  <a:pt x="4843" y="12066"/>
                  <a:pt x="5002" y="11908"/>
                  <a:pt x="5002" y="11712"/>
                </a:cubicBezTo>
                <a:lnTo>
                  <a:pt x="5002" y="8875"/>
                </a:lnTo>
                <a:cubicBezTo>
                  <a:pt x="5002" y="8546"/>
                  <a:pt x="5268" y="8280"/>
                  <a:pt x="5596" y="8280"/>
                </a:cubicBezTo>
                <a:lnTo>
                  <a:pt x="6726" y="8280"/>
                </a:lnTo>
                <a:cubicBezTo>
                  <a:pt x="7055" y="8280"/>
                  <a:pt x="7321" y="8546"/>
                  <a:pt x="7321" y="8875"/>
                </a:cubicBezTo>
                <a:lnTo>
                  <a:pt x="7321" y="11712"/>
                </a:lnTo>
                <a:cubicBezTo>
                  <a:pt x="7321" y="11908"/>
                  <a:pt x="7479" y="12066"/>
                  <a:pt x="7675" y="12066"/>
                </a:cubicBezTo>
                <a:lnTo>
                  <a:pt x="10721" y="12066"/>
                </a:lnTo>
                <a:cubicBezTo>
                  <a:pt x="10830" y="12066"/>
                  <a:pt x="10918" y="11978"/>
                  <a:pt x="10918" y="11870"/>
                </a:cubicBezTo>
                <a:lnTo>
                  <a:pt x="10918" y="7146"/>
                </a:lnTo>
                <a:lnTo>
                  <a:pt x="11101" y="7146"/>
                </a:lnTo>
                <a:cubicBezTo>
                  <a:pt x="11399" y="7146"/>
                  <a:pt x="11678" y="7030"/>
                  <a:pt x="11889" y="6820"/>
                </a:cubicBezTo>
                <a:cubicBezTo>
                  <a:pt x="12322" y="6385"/>
                  <a:pt x="12322" y="5681"/>
                  <a:pt x="11889" y="5249"/>
                </a:cubicBezTo>
                <a:lnTo>
                  <a:pt x="6950" y="326"/>
                </a:lnTo>
                <a:cubicBezTo>
                  <a:pt x="6739" y="116"/>
                  <a:pt x="6459" y="0"/>
                  <a:pt x="61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45" name="Google Shape;845;p39"/>
          <p:cNvGrpSpPr/>
          <p:nvPr/>
        </p:nvGrpSpPr>
        <p:grpSpPr>
          <a:xfrm>
            <a:off x="569524" y="1048506"/>
            <a:ext cx="696605" cy="557919"/>
            <a:chOff x="1976200" y="925650"/>
            <a:chExt cx="197400" cy="158100"/>
          </a:xfrm>
        </p:grpSpPr>
        <p:sp>
          <p:nvSpPr>
            <p:cNvPr id="846" name="Google Shape;846;p39"/>
            <p:cNvSpPr/>
            <p:nvPr/>
          </p:nvSpPr>
          <p:spPr>
            <a:xfrm>
              <a:off x="1976200" y="963625"/>
              <a:ext cx="137000" cy="120125"/>
            </a:xfrm>
            <a:custGeom>
              <a:avLst/>
              <a:gdLst/>
              <a:ahLst/>
              <a:cxnLst/>
              <a:rect l="l" t="t" r="r" b="b"/>
              <a:pathLst>
                <a:path w="5480" h="4805" extrusionOk="0">
                  <a:moveTo>
                    <a:pt x="3078" y="1"/>
                  </a:moveTo>
                  <a:cubicBezTo>
                    <a:pt x="1751" y="1"/>
                    <a:pt x="676" y="1076"/>
                    <a:pt x="676" y="2402"/>
                  </a:cubicBezTo>
                  <a:cubicBezTo>
                    <a:pt x="676" y="2831"/>
                    <a:pt x="789" y="3231"/>
                    <a:pt x="986" y="3580"/>
                  </a:cubicBezTo>
                  <a:lnTo>
                    <a:pt x="0" y="4690"/>
                  </a:lnTo>
                  <a:lnTo>
                    <a:pt x="1452" y="4170"/>
                  </a:lnTo>
                  <a:cubicBezTo>
                    <a:pt x="1879" y="4564"/>
                    <a:pt x="2449" y="4804"/>
                    <a:pt x="3076" y="4804"/>
                  </a:cubicBezTo>
                  <a:cubicBezTo>
                    <a:pt x="4403" y="4804"/>
                    <a:pt x="5478" y="3729"/>
                    <a:pt x="5478" y="2402"/>
                  </a:cubicBezTo>
                  <a:cubicBezTo>
                    <a:pt x="5479" y="1076"/>
                    <a:pt x="4405" y="1"/>
                    <a:pt x="3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2036600" y="925650"/>
              <a:ext cx="137000" cy="120100"/>
            </a:xfrm>
            <a:custGeom>
              <a:avLst/>
              <a:gdLst/>
              <a:ahLst/>
              <a:cxnLst/>
              <a:rect l="l" t="t" r="r" b="b"/>
              <a:pathLst>
                <a:path w="5480" h="4804" extrusionOk="0">
                  <a:moveTo>
                    <a:pt x="2402" y="0"/>
                  </a:moveTo>
                  <a:cubicBezTo>
                    <a:pt x="1075" y="0"/>
                    <a:pt x="1" y="1075"/>
                    <a:pt x="1" y="2402"/>
                  </a:cubicBezTo>
                  <a:cubicBezTo>
                    <a:pt x="1" y="3727"/>
                    <a:pt x="1075" y="4803"/>
                    <a:pt x="2402" y="4803"/>
                  </a:cubicBezTo>
                  <a:cubicBezTo>
                    <a:pt x="3031" y="4803"/>
                    <a:pt x="3602" y="4563"/>
                    <a:pt x="4029" y="4169"/>
                  </a:cubicBezTo>
                  <a:lnTo>
                    <a:pt x="5480" y="4689"/>
                  </a:lnTo>
                  <a:lnTo>
                    <a:pt x="4496" y="3579"/>
                  </a:lnTo>
                  <a:cubicBezTo>
                    <a:pt x="4693" y="3231"/>
                    <a:pt x="4804" y="2830"/>
                    <a:pt x="4804" y="2402"/>
                  </a:cubicBezTo>
                  <a:cubicBezTo>
                    <a:pt x="4804" y="1075"/>
                    <a:pt x="3729" y="0"/>
                    <a:pt x="2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2069700" y="980425"/>
              <a:ext cx="10525" cy="10475"/>
            </a:xfrm>
            <a:custGeom>
              <a:avLst/>
              <a:gdLst/>
              <a:ahLst/>
              <a:cxnLst/>
              <a:rect l="l" t="t" r="r" b="b"/>
              <a:pathLst>
                <a:path w="421" h="419" extrusionOk="0">
                  <a:moveTo>
                    <a:pt x="211" y="0"/>
                  </a:moveTo>
                  <a:cubicBezTo>
                    <a:pt x="94" y="0"/>
                    <a:pt x="1" y="95"/>
                    <a:pt x="1" y="209"/>
                  </a:cubicBezTo>
                  <a:cubicBezTo>
                    <a:pt x="1" y="325"/>
                    <a:pt x="95" y="418"/>
                    <a:pt x="211" y="418"/>
                  </a:cubicBezTo>
                  <a:cubicBezTo>
                    <a:pt x="325" y="418"/>
                    <a:pt x="420" y="325"/>
                    <a:pt x="420" y="209"/>
                  </a:cubicBezTo>
                  <a:cubicBezTo>
                    <a:pt x="420" y="95"/>
                    <a:pt x="325" y="0"/>
                    <a:pt x="2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091450" y="98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10" y="0"/>
                  </a:moveTo>
                  <a:cubicBezTo>
                    <a:pt x="93" y="0"/>
                    <a:pt x="1" y="95"/>
                    <a:pt x="1" y="209"/>
                  </a:cubicBezTo>
                  <a:cubicBezTo>
                    <a:pt x="1" y="325"/>
                    <a:pt x="96" y="418"/>
                    <a:pt x="210" y="418"/>
                  </a:cubicBezTo>
                  <a:cubicBezTo>
                    <a:pt x="325" y="418"/>
                    <a:pt x="419" y="325"/>
                    <a:pt x="419" y="209"/>
                  </a:cubicBezTo>
                  <a:cubicBezTo>
                    <a:pt x="419" y="95"/>
                    <a:pt x="325" y="0"/>
                    <a:pt x="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113125" y="980425"/>
              <a:ext cx="10500" cy="10475"/>
            </a:xfrm>
            <a:custGeom>
              <a:avLst/>
              <a:gdLst/>
              <a:ahLst/>
              <a:cxnLst/>
              <a:rect l="l" t="t" r="r" b="b"/>
              <a:pathLst>
                <a:path w="420" h="419" extrusionOk="0">
                  <a:moveTo>
                    <a:pt x="210" y="0"/>
                  </a:moveTo>
                  <a:cubicBezTo>
                    <a:pt x="94" y="0"/>
                    <a:pt x="1" y="95"/>
                    <a:pt x="1" y="209"/>
                  </a:cubicBezTo>
                  <a:cubicBezTo>
                    <a:pt x="1" y="325"/>
                    <a:pt x="96" y="418"/>
                    <a:pt x="210" y="418"/>
                  </a:cubicBezTo>
                  <a:cubicBezTo>
                    <a:pt x="326" y="418"/>
                    <a:pt x="419" y="325"/>
                    <a:pt x="419" y="209"/>
                  </a:cubicBezTo>
                  <a:cubicBezTo>
                    <a:pt x="419" y="95"/>
                    <a:pt x="327" y="0"/>
                    <a:pt x="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1" name="Google Shape;851;p39"/>
          <p:cNvGrpSpPr/>
          <p:nvPr/>
        </p:nvGrpSpPr>
        <p:grpSpPr>
          <a:xfrm>
            <a:off x="7468148" y="3646059"/>
            <a:ext cx="1245161" cy="1099189"/>
            <a:chOff x="7578298" y="3743309"/>
            <a:chExt cx="1245161" cy="1099189"/>
          </a:xfrm>
        </p:grpSpPr>
        <p:grpSp>
          <p:nvGrpSpPr>
            <p:cNvPr id="852" name="Google Shape;852;p39"/>
            <p:cNvGrpSpPr/>
            <p:nvPr/>
          </p:nvGrpSpPr>
          <p:grpSpPr>
            <a:xfrm rot="-345667">
              <a:off x="7905607" y="3960915"/>
              <a:ext cx="479073" cy="859709"/>
              <a:chOff x="1288925" y="1226700"/>
              <a:chExt cx="116950" cy="209875"/>
            </a:xfrm>
          </p:grpSpPr>
          <p:sp>
            <p:nvSpPr>
              <p:cNvPr id="853" name="Google Shape;853;p39"/>
              <p:cNvSpPr/>
              <p:nvPr/>
            </p:nvSpPr>
            <p:spPr>
              <a:xfrm>
                <a:off x="1288925" y="1226700"/>
                <a:ext cx="116950" cy="2098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8395" extrusionOk="0">
                    <a:moveTo>
                      <a:pt x="281" y="0"/>
                    </a:moveTo>
                    <a:cubicBezTo>
                      <a:pt x="126" y="0"/>
                      <a:pt x="0" y="125"/>
                      <a:pt x="0" y="281"/>
                    </a:cubicBezTo>
                    <a:lnTo>
                      <a:pt x="0" y="8115"/>
                    </a:lnTo>
                    <a:cubicBezTo>
                      <a:pt x="0" y="8268"/>
                      <a:pt x="125" y="8394"/>
                      <a:pt x="281" y="8394"/>
                    </a:cubicBezTo>
                    <a:lnTo>
                      <a:pt x="4397" y="8394"/>
                    </a:lnTo>
                    <a:cubicBezTo>
                      <a:pt x="4552" y="8394"/>
                      <a:pt x="4678" y="8271"/>
                      <a:pt x="4678" y="8115"/>
                    </a:cubicBezTo>
                    <a:lnTo>
                      <a:pt x="4678" y="281"/>
                    </a:lnTo>
                    <a:cubicBezTo>
                      <a:pt x="4678" y="126"/>
                      <a:pt x="4553" y="0"/>
                      <a:pt x="4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39"/>
              <p:cNvSpPr/>
              <p:nvPr/>
            </p:nvSpPr>
            <p:spPr>
              <a:xfrm>
                <a:off x="1293625" y="1244750"/>
                <a:ext cx="107500" cy="17380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6952" extrusionOk="0">
                    <a:moveTo>
                      <a:pt x="1" y="0"/>
                    </a:moveTo>
                    <a:lnTo>
                      <a:pt x="1" y="6952"/>
                    </a:lnTo>
                    <a:lnTo>
                      <a:pt x="4300" y="6952"/>
                    </a:lnTo>
                    <a:lnTo>
                      <a:pt x="43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5" name="Google Shape;855;p39"/>
              <p:cNvSpPr/>
              <p:nvPr/>
            </p:nvSpPr>
            <p:spPr>
              <a:xfrm>
                <a:off x="1293675" y="1244750"/>
                <a:ext cx="107500" cy="17380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6952" extrusionOk="0">
                    <a:moveTo>
                      <a:pt x="4299" y="0"/>
                    </a:moveTo>
                    <a:lnTo>
                      <a:pt x="0" y="6952"/>
                    </a:lnTo>
                    <a:lnTo>
                      <a:pt x="4299" y="6952"/>
                    </a:lnTo>
                    <a:lnTo>
                      <a:pt x="42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6" name="Google Shape;856;p39"/>
              <p:cNvSpPr/>
              <p:nvPr/>
            </p:nvSpPr>
            <p:spPr>
              <a:xfrm>
                <a:off x="1293625" y="1244750"/>
                <a:ext cx="107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398" extrusionOk="0">
                    <a:moveTo>
                      <a:pt x="1" y="0"/>
                    </a:moveTo>
                    <a:lnTo>
                      <a:pt x="1" y="398"/>
                    </a:lnTo>
                    <a:lnTo>
                      <a:pt x="4300" y="398"/>
                    </a:lnTo>
                    <a:lnTo>
                      <a:pt x="43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7" name="Google Shape;857;p39"/>
              <p:cNvSpPr/>
              <p:nvPr/>
            </p:nvSpPr>
            <p:spPr>
              <a:xfrm>
                <a:off x="1309050" y="1424825"/>
                <a:ext cx="242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79" extrusionOk="0">
                    <a:moveTo>
                      <a:pt x="89" y="1"/>
                    </a:moveTo>
                    <a:cubicBezTo>
                      <a:pt x="39" y="1"/>
                      <a:pt x="0" y="42"/>
                      <a:pt x="0" y="90"/>
                    </a:cubicBezTo>
                    <a:cubicBezTo>
                      <a:pt x="0" y="140"/>
                      <a:pt x="40" y="179"/>
                      <a:pt x="89" y="179"/>
                    </a:cubicBezTo>
                    <a:lnTo>
                      <a:pt x="879" y="179"/>
                    </a:lnTo>
                    <a:cubicBezTo>
                      <a:pt x="930" y="179"/>
                      <a:pt x="968" y="139"/>
                      <a:pt x="968" y="90"/>
                    </a:cubicBezTo>
                    <a:cubicBezTo>
                      <a:pt x="968" y="42"/>
                      <a:pt x="928" y="2"/>
                      <a:pt x="8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8" name="Google Shape;858;p39"/>
              <p:cNvSpPr/>
              <p:nvPr/>
            </p:nvSpPr>
            <p:spPr>
              <a:xfrm>
                <a:off x="1361500" y="1424825"/>
                <a:ext cx="242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79" extrusionOk="0">
                    <a:moveTo>
                      <a:pt x="89" y="1"/>
                    </a:moveTo>
                    <a:cubicBezTo>
                      <a:pt x="39" y="1"/>
                      <a:pt x="0" y="42"/>
                      <a:pt x="0" y="90"/>
                    </a:cubicBezTo>
                    <a:cubicBezTo>
                      <a:pt x="0" y="140"/>
                      <a:pt x="40" y="179"/>
                      <a:pt x="89" y="179"/>
                    </a:cubicBezTo>
                    <a:lnTo>
                      <a:pt x="879" y="179"/>
                    </a:lnTo>
                    <a:cubicBezTo>
                      <a:pt x="930" y="179"/>
                      <a:pt x="968" y="139"/>
                      <a:pt x="968" y="90"/>
                    </a:cubicBezTo>
                    <a:cubicBezTo>
                      <a:pt x="968" y="42"/>
                      <a:pt x="930" y="2"/>
                      <a:pt x="8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39"/>
              <p:cNvSpPr/>
              <p:nvPr/>
            </p:nvSpPr>
            <p:spPr>
              <a:xfrm>
                <a:off x="1340475" y="1420200"/>
                <a:ext cx="1375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50" h="549" extrusionOk="0">
                    <a:moveTo>
                      <a:pt x="275" y="0"/>
                    </a:moveTo>
                    <a:cubicBezTo>
                      <a:pt x="124" y="0"/>
                      <a:pt x="1" y="125"/>
                      <a:pt x="1" y="275"/>
                    </a:cubicBezTo>
                    <a:cubicBezTo>
                      <a:pt x="1" y="427"/>
                      <a:pt x="124" y="549"/>
                      <a:pt x="275" y="549"/>
                    </a:cubicBezTo>
                    <a:cubicBezTo>
                      <a:pt x="427" y="549"/>
                      <a:pt x="549" y="427"/>
                      <a:pt x="549" y="275"/>
                    </a:cubicBezTo>
                    <a:cubicBezTo>
                      <a:pt x="549" y="125"/>
                      <a:pt x="427" y="2"/>
                      <a:pt x="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0" name="Google Shape;860;p39"/>
              <p:cNvSpPr/>
              <p:nvPr/>
            </p:nvSpPr>
            <p:spPr>
              <a:xfrm>
                <a:off x="1333550" y="1232150"/>
                <a:ext cx="277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56" extrusionOk="0">
                    <a:moveTo>
                      <a:pt x="77" y="0"/>
                    </a:moveTo>
                    <a:cubicBezTo>
                      <a:pt x="36" y="0"/>
                      <a:pt x="0" y="36"/>
                      <a:pt x="0" y="79"/>
                    </a:cubicBezTo>
                    <a:cubicBezTo>
                      <a:pt x="0" y="120"/>
                      <a:pt x="36" y="156"/>
                      <a:pt x="77" y="156"/>
                    </a:cubicBezTo>
                    <a:lnTo>
                      <a:pt x="1032" y="156"/>
                    </a:lnTo>
                    <a:cubicBezTo>
                      <a:pt x="1075" y="156"/>
                      <a:pt x="1111" y="122"/>
                      <a:pt x="1111" y="79"/>
                    </a:cubicBezTo>
                    <a:cubicBezTo>
                      <a:pt x="1111" y="36"/>
                      <a:pt x="1075" y="0"/>
                      <a:pt x="10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1" name="Google Shape;861;p39"/>
            <p:cNvGrpSpPr/>
            <p:nvPr/>
          </p:nvGrpSpPr>
          <p:grpSpPr>
            <a:xfrm>
              <a:off x="8182702" y="3743309"/>
              <a:ext cx="640757" cy="429249"/>
              <a:chOff x="2568593" y="4127352"/>
              <a:chExt cx="831936" cy="557322"/>
            </a:xfrm>
          </p:grpSpPr>
          <p:sp>
            <p:nvSpPr>
              <p:cNvPr id="862" name="Google Shape;862;p39"/>
              <p:cNvSpPr/>
              <p:nvPr/>
            </p:nvSpPr>
            <p:spPr>
              <a:xfrm>
                <a:off x="2568593" y="4127352"/>
                <a:ext cx="831936" cy="557322"/>
              </a:xfrm>
              <a:custGeom>
                <a:avLst/>
                <a:gdLst/>
                <a:ahLst/>
                <a:cxnLst/>
                <a:rect l="l" t="t" r="r" b="b"/>
                <a:pathLst>
                  <a:path w="10033" h="6721" extrusionOk="0">
                    <a:moveTo>
                      <a:pt x="921" y="1"/>
                    </a:moveTo>
                    <a:cubicBezTo>
                      <a:pt x="413" y="1"/>
                      <a:pt x="1" y="411"/>
                      <a:pt x="1" y="921"/>
                    </a:cubicBezTo>
                    <a:lnTo>
                      <a:pt x="1" y="3679"/>
                    </a:lnTo>
                    <a:cubicBezTo>
                      <a:pt x="1" y="4186"/>
                      <a:pt x="411" y="4599"/>
                      <a:pt x="921" y="4599"/>
                    </a:cubicBezTo>
                    <a:lnTo>
                      <a:pt x="1720" y="4599"/>
                    </a:lnTo>
                    <a:lnTo>
                      <a:pt x="383" y="6721"/>
                    </a:lnTo>
                    <a:lnTo>
                      <a:pt x="3404" y="4599"/>
                    </a:lnTo>
                    <a:lnTo>
                      <a:pt x="9112" y="4599"/>
                    </a:lnTo>
                    <a:cubicBezTo>
                      <a:pt x="9619" y="4599"/>
                      <a:pt x="10033" y="4189"/>
                      <a:pt x="10033" y="3679"/>
                    </a:cubicBezTo>
                    <a:lnTo>
                      <a:pt x="10033" y="921"/>
                    </a:lnTo>
                    <a:cubicBezTo>
                      <a:pt x="10030" y="413"/>
                      <a:pt x="9617" y="1"/>
                      <a:pt x="9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39"/>
              <p:cNvSpPr/>
              <p:nvPr/>
            </p:nvSpPr>
            <p:spPr>
              <a:xfrm>
                <a:off x="3000440" y="4247424"/>
                <a:ext cx="148178" cy="141134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02" extrusionOk="0">
                    <a:moveTo>
                      <a:pt x="484" y="1"/>
                    </a:moveTo>
                    <a:cubicBezTo>
                      <a:pt x="459" y="1"/>
                      <a:pt x="432" y="2"/>
                      <a:pt x="402" y="4"/>
                    </a:cubicBezTo>
                    <a:cubicBezTo>
                      <a:pt x="227" y="22"/>
                      <a:pt x="24" y="180"/>
                      <a:pt x="1" y="489"/>
                    </a:cubicBezTo>
                    <a:lnTo>
                      <a:pt x="1" y="590"/>
                    </a:lnTo>
                    <a:cubicBezTo>
                      <a:pt x="23" y="885"/>
                      <a:pt x="245" y="1246"/>
                      <a:pt x="895" y="1701"/>
                    </a:cubicBezTo>
                    <a:cubicBezTo>
                      <a:pt x="1542" y="1246"/>
                      <a:pt x="1765" y="885"/>
                      <a:pt x="1787" y="590"/>
                    </a:cubicBezTo>
                    <a:lnTo>
                      <a:pt x="1787" y="489"/>
                    </a:lnTo>
                    <a:cubicBezTo>
                      <a:pt x="1763" y="182"/>
                      <a:pt x="1562" y="22"/>
                      <a:pt x="1385" y="4"/>
                    </a:cubicBezTo>
                    <a:cubicBezTo>
                      <a:pt x="1356" y="2"/>
                      <a:pt x="1330" y="1"/>
                      <a:pt x="1304" y="1"/>
                    </a:cubicBezTo>
                    <a:cubicBezTo>
                      <a:pt x="1102" y="1"/>
                      <a:pt x="1004" y="88"/>
                      <a:pt x="895" y="222"/>
                    </a:cubicBezTo>
                    <a:cubicBezTo>
                      <a:pt x="783" y="88"/>
                      <a:pt x="687" y="1"/>
                      <a:pt x="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64" name="Google Shape;864;p39"/>
              <p:cNvGrpSpPr/>
              <p:nvPr/>
            </p:nvGrpSpPr>
            <p:grpSpPr>
              <a:xfrm>
                <a:off x="2811963" y="4290958"/>
                <a:ext cx="515928" cy="98927"/>
                <a:chOff x="2811963" y="4290958"/>
                <a:chExt cx="515928" cy="98927"/>
              </a:xfrm>
            </p:grpSpPr>
            <p:sp>
              <p:nvSpPr>
                <p:cNvPr id="865" name="Google Shape;865;p39"/>
                <p:cNvSpPr/>
                <p:nvPr/>
              </p:nvSpPr>
              <p:spPr>
                <a:xfrm>
                  <a:off x="2811963" y="4290958"/>
                  <a:ext cx="45357" cy="9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1178" extrusionOk="0">
                      <a:moveTo>
                        <a:pt x="275" y="1"/>
                      </a:moveTo>
                      <a:cubicBezTo>
                        <a:pt x="94" y="1"/>
                        <a:pt x="2" y="106"/>
                        <a:pt x="2" y="293"/>
                      </a:cubicBezTo>
                      <a:lnTo>
                        <a:pt x="2" y="406"/>
                      </a:lnTo>
                      <a:lnTo>
                        <a:pt x="174" y="406"/>
                      </a:lnTo>
                      <a:lnTo>
                        <a:pt x="174" y="282"/>
                      </a:lnTo>
                      <a:cubicBezTo>
                        <a:pt x="174" y="199"/>
                        <a:pt x="212" y="167"/>
                        <a:pt x="269" y="167"/>
                      </a:cubicBezTo>
                      <a:cubicBezTo>
                        <a:pt x="327" y="167"/>
                        <a:pt x="364" y="195"/>
                        <a:pt x="364" y="299"/>
                      </a:cubicBezTo>
                      <a:cubicBezTo>
                        <a:pt x="364" y="634"/>
                        <a:pt x="1" y="692"/>
                        <a:pt x="1" y="1034"/>
                      </a:cubicBezTo>
                      <a:lnTo>
                        <a:pt x="1" y="1178"/>
                      </a:lnTo>
                      <a:lnTo>
                        <a:pt x="530" y="1178"/>
                      </a:lnTo>
                      <a:lnTo>
                        <a:pt x="530" y="1010"/>
                      </a:lnTo>
                      <a:lnTo>
                        <a:pt x="183" y="1010"/>
                      </a:lnTo>
                      <a:cubicBezTo>
                        <a:pt x="182" y="1003"/>
                        <a:pt x="182" y="994"/>
                        <a:pt x="182" y="987"/>
                      </a:cubicBezTo>
                      <a:cubicBezTo>
                        <a:pt x="182" y="795"/>
                        <a:pt x="547" y="660"/>
                        <a:pt x="547" y="293"/>
                      </a:cubicBezTo>
                      <a:cubicBezTo>
                        <a:pt x="547" y="106"/>
                        <a:pt x="455" y="1"/>
                        <a:pt x="27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6" name="Google Shape;866;p39"/>
                <p:cNvSpPr/>
                <p:nvPr/>
              </p:nvSpPr>
              <p:spPr>
                <a:xfrm>
                  <a:off x="2865446" y="4290958"/>
                  <a:ext cx="46186" cy="9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1193" extrusionOk="0">
                      <a:moveTo>
                        <a:pt x="278" y="167"/>
                      </a:moveTo>
                      <a:cubicBezTo>
                        <a:pt x="336" y="167"/>
                        <a:pt x="373" y="199"/>
                        <a:pt x="373" y="282"/>
                      </a:cubicBezTo>
                      <a:lnTo>
                        <a:pt x="373" y="911"/>
                      </a:lnTo>
                      <a:cubicBezTo>
                        <a:pt x="373" y="994"/>
                        <a:pt x="336" y="1025"/>
                        <a:pt x="278" y="1025"/>
                      </a:cubicBezTo>
                      <a:cubicBezTo>
                        <a:pt x="220" y="1025"/>
                        <a:pt x="183" y="994"/>
                        <a:pt x="183" y="911"/>
                      </a:cubicBezTo>
                      <a:lnTo>
                        <a:pt x="183" y="282"/>
                      </a:lnTo>
                      <a:cubicBezTo>
                        <a:pt x="183" y="199"/>
                        <a:pt x="220" y="167"/>
                        <a:pt x="278" y="167"/>
                      </a:cubicBezTo>
                      <a:close/>
                      <a:moveTo>
                        <a:pt x="278" y="1"/>
                      </a:moveTo>
                      <a:cubicBezTo>
                        <a:pt x="99" y="1"/>
                        <a:pt x="1" y="106"/>
                        <a:pt x="1" y="293"/>
                      </a:cubicBezTo>
                      <a:lnTo>
                        <a:pt x="1" y="899"/>
                      </a:lnTo>
                      <a:cubicBezTo>
                        <a:pt x="1" y="1086"/>
                        <a:pt x="99" y="1193"/>
                        <a:pt x="278" y="1193"/>
                      </a:cubicBezTo>
                      <a:cubicBezTo>
                        <a:pt x="457" y="1193"/>
                        <a:pt x="557" y="1086"/>
                        <a:pt x="557" y="899"/>
                      </a:cubicBezTo>
                      <a:lnTo>
                        <a:pt x="557" y="293"/>
                      </a:lnTo>
                      <a:cubicBezTo>
                        <a:pt x="557" y="106"/>
                        <a:pt x="457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7" name="Google Shape;867;p39"/>
                <p:cNvSpPr/>
                <p:nvPr/>
              </p:nvSpPr>
              <p:spPr>
                <a:xfrm>
                  <a:off x="2919925" y="4290958"/>
                  <a:ext cx="46186" cy="9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1193" extrusionOk="0">
                      <a:moveTo>
                        <a:pt x="279" y="167"/>
                      </a:moveTo>
                      <a:cubicBezTo>
                        <a:pt x="337" y="167"/>
                        <a:pt x="374" y="199"/>
                        <a:pt x="374" y="282"/>
                      </a:cubicBezTo>
                      <a:lnTo>
                        <a:pt x="374" y="911"/>
                      </a:lnTo>
                      <a:cubicBezTo>
                        <a:pt x="374" y="994"/>
                        <a:pt x="337" y="1025"/>
                        <a:pt x="279" y="1025"/>
                      </a:cubicBezTo>
                      <a:cubicBezTo>
                        <a:pt x="221" y="1025"/>
                        <a:pt x="184" y="994"/>
                        <a:pt x="184" y="911"/>
                      </a:cubicBezTo>
                      <a:lnTo>
                        <a:pt x="184" y="282"/>
                      </a:lnTo>
                      <a:cubicBezTo>
                        <a:pt x="184" y="199"/>
                        <a:pt x="221" y="167"/>
                        <a:pt x="279" y="167"/>
                      </a:cubicBezTo>
                      <a:close/>
                      <a:moveTo>
                        <a:pt x="279" y="1"/>
                      </a:moveTo>
                      <a:cubicBezTo>
                        <a:pt x="100" y="1"/>
                        <a:pt x="1" y="106"/>
                        <a:pt x="1" y="293"/>
                      </a:cubicBezTo>
                      <a:lnTo>
                        <a:pt x="1" y="899"/>
                      </a:lnTo>
                      <a:cubicBezTo>
                        <a:pt x="1" y="1086"/>
                        <a:pt x="100" y="1193"/>
                        <a:pt x="279" y="1193"/>
                      </a:cubicBezTo>
                      <a:cubicBezTo>
                        <a:pt x="459" y="1193"/>
                        <a:pt x="557" y="1086"/>
                        <a:pt x="557" y="899"/>
                      </a:cubicBezTo>
                      <a:lnTo>
                        <a:pt x="557" y="293"/>
                      </a:lnTo>
                      <a:cubicBezTo>
                        <a:pt x="557" y="106"/>
                        <a:pt x="459" y="1"/>
                        <a:pt x="27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8" name="Google Shape;868;p39"/>
                <p:cNvSpPr/>
                <p:nvPr/>
              </p:nvSpPr>
              <p:spPr>
                <a:xfrm>
                  <a:off x="3172582" y="4290958"/>
                  <a:ext cx="46269" cy="9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1193" extrusionOk="0">
                      <a:moveTo>
                        <a:pt x="279" y="586"/>
                      </a:moveTo>
                      <a:cubicBezTo>
                        <a:pt x="337" y="586"/>
                        <a:pt x="374" y="617"/>
                        <a:pt x="374" y="701"/>
                      </a:cubicBezTo>
                      <a:lnTo>
                        <a:pt x="374" y="911"/>
                      </a:lnTo>
                      <a:cubicBezTo>
                        <a:pt x="374" y="994"/>
                        <a:pt x="337" y="1024"/>
                        <a:pt x="279" y="1024"/>
                      </a:cubicBezTo>
                      <a:cubicBezTo>
                        <a:pt x="221" y="1024"/>
                        <a:pt x="184" y="994"/>
                        <a:pt x="184" y="911"/>
                      </a:cubicBezTo>
                      <a:lnTo>
                        <a:pt x="184" y="701"/>
                      </a:lnTo>
                      <a:cubicBezTo>
                        <a:pt x="184" y="617"/>
                        <a:pt x="221" y="586"/>
                        <a:pt x="279" y="586"/>
                      </a:cubicBezTo>
                      <a:close/>
                      <a:moveTo>
                        <a:pt x="280" y="1"/>
                      </a:moveTo>
                      <a:cubicBezTo>
                        <a:pt x="89" y="1"/>
                        <a:pt x="0" y="106"/>
                        <a:pt x="0" y="303"/>
                      </a:cubicBezTo>
                      <a:lnTo>
                        <a:pt x="2" y="303"/>
                      </a:lnTo>
                      <a:lnTo>
                        <a:pt x="2" y="899"/>
                      </a:lnTo>
                      <a:cubicBezTo>
                        <a:pt x="2" y="1086"/>
                        <a:pt x="101" y="1193"/>
                        <a:pt x="280" y="1193"/>
                      </a:cubicBezTo>
                      <a:cubicBezTo>
                        <a:pt x="460" y="1193"/>
                        <a:pt x="557" y="1086"/>
                        <a:pt x="557" y="899"/>
                      </a:cubicBezTo>
                      <a:lnTo>
                        <a:pt x="557" y="686"/>
                      </a:lnTo>
                      <a:cubicBezTo>
                        <a:pt x="557" y="514"/>
                        <a:pt x="489" y="419"/>
                        <a:pt x="354" y="419"/>
                      </a:cubicBezTo>
                      <a:cubicBezTo>
                        <a:pt x="273" y="419"/>
                        <a:pt x="215" y="456"/>
                        <a:pt x="184" y="523"/>
                      </a:cubicBezTo>
                      <a:lnTo>
                        <a:pt x="184" y="311"/>
                      </a:lnTo>
                      <a:cubicBezTo>
                        <a:pt x="184" y="199"/>
                        <a:pt x="221" y="167"/>
                        <a:pt x="286" y="167"/>
                      </a:cubicBezTo>
                      <a:cubicBezTo>
                        <a:pt x="343" y="167"/>
                        <a:pt x="380" y="199"/>
                        <a:pt x="380" y="282"/>
                      </a:cubicBezTo>
                      <a:lnTo>
                        <a:pt x="380" y="322"/>
                      </a:lnTo>
                      <a:lnTo>
                        <a:pt x="553" y="322"/>
                      </a:lnTo>
                      <a:lnTo>
                        <a:pt x="553" y="293"/>
                      </a:lnTo>
                      <a:cubicBezTo>
                        <a:pt x="553" y="106"/>
                        <a:pt x="460" y="1"/>
                        <a:pt x="28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9" name="Google Shape;869;p39"/>
                <p:cNvSpPr/>
                <p:nvPr/>
              </p:nvSpPr>
              <p:spPr>
                <a:xfrm>
                  <a:off x="3226977" y="4290958"/>
                  <a:ext cx="46186" cy="9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1193" extrusionOk="0">
                      <a:moveTo>
                        <a:pt x="278" y="167"/>
                      </a:moveTo>
                      <a:cubicBezTo>
                        <a:pt x="336" y="167"/>
                        <a:pt x="373" y="199"/>
                        <a:pt x="373" y="282"/>
                      </a:cubicBezTo>
                      <a:lnTo>
                        <a:pt x="373" y="911"/>
                      </a:lnTo>
                      <a:cubicBezTo>
                        <a:pt x="373" y="994"/>
                        <a:pt x="336" y="1025"/>
                        <a:pt x="278" y="1025"/>
                      </a:cubicBezTo>
                      <a:cubicBezTo>
                        <a:pt x="220" y="1025"/>
                        <a:pt x="183" y="994"/>
                        <a:pt x="183" y="911"/>
                      </a:cubicBezTo>
                      <a:lnTo>
                        <a:pt x="183" y="282"/>
                      </a:lnTo>
                      <a:cubicBezTo>
                        <a:pt x="183" y="199"/>
                        <a:pt x="220" y="167"/>
                        <a:pt x="278" y="167"/>
                      </a:cubicBezTo>
                      <a:close/>
                      <a:moveTo>
                        <a:pt x="278" y="1"/>
                      </a:moveTo>
                      <a:cubicBezTo>
                        <a:pt x="99" y="1"/>
                        <a:pt x="1" y="106"/>
                        <a:pt x="1" y="293"/>
                      </a:cubicBezTo>
                      <a:lnTo>
                        <a:pt x="1" y="899"/>
                      </a:lnTo>
                      <a:cubicBezTo>
                        <a:pt x="1" y="1086"/>
                        <a:pt x="99" y="1193"/>
                        <a:pt x="278" y="1193"/>
                      </a:cubicBezTo>
                      <a:cubicBezTo>
                        <a:pt x="459" y="1193"/>
                        <a:pt x="557" y="1086"/>
                        <a:pt x="557" y="899"/>
                      </a:cubicBezTo>
                      <a:lnTo>
                        <a:pt x="557" y="293"/>
                      </a:lnTo>
                      <a:cubicBezTo>
                        <a:pt x="557" y="106"/>
                        <a:pt x="459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0" name="Google Shape;870;p39"/>
                <p:cNvSpPr/>
                <p:nvPr/>
              </p:nvSpPr>
              <p:spPr>
                <a:xfrm>
                  <a:off x="3281705" y="4290958"/>
                  <a:ext cx="46186" cy="9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1193" extrusionOk="0">
                      <a:moveTo>
                        <a:pt x="278" y="167"/>
                      </a:moveTo>
                      <a:cubicBezTo>
                        <a:pt x="336" y="167"/>
                        <a:pt x="373" y="199"/>
                        <a:pt x="373" y="282"/>
                      </a:cubicBezTo>
                      <a:lnTo>
                        <a:pt x="373" y="911"/>
                      </a:lnTo>
                      <a:cubicBezTo>
                        <a:pt x="373" y="994"/>
                        <a:pt x="336" y="1025"/>
                        <a:pt x="278" y="1025"/>
                      </a:cubicBezTo>
                      <a:cubicBezTo>
                        <a:pt x="221" y="1025"/>
                        <a:pt x="184" y="994"/>
                        <a:pt x="184" y="911"/>
                      </a:cubicBezTo>
                      <a:lnTo>
                        <a:pt x="184" y="282"/>
                      </a:lnTo>
                      <a:cubicBezTo>
                        <a:pt x="184" y="199"/>
                        <a:pt x="221" y="167"/>
                        <a:pt x="278" y="167"/>
                      </a:cubicBezTo>
                      <a:close/>
                      <a:moveTo>
                        <a:pt x="278" y="1"/>
                      </a:moveTo>
                      <a:cubicBezTo>
                        <a:pt x="98" y="1"/>
                        <a:pt x="1" y="106"/>
                        <a:pt x="1" y="293"/>
                      </a:cubicBezTo>
                      <a:lnTo>
                        <a:pt x="1" y="899"/>
                      </a:lnTo>
                      <a:cubicBezTo>
                        <a:pt x="1" y="1086"/>
                        <a:pt x="98" y="1193"/>
                        <a:pt x="278" y="1193"/>
                      </a:cubicBezTo>
                      <a:cubicBezTo>
                        <a:pt x="459" y="1193"/>
                        <a:pt x="556" y="1086"/>
                        <a:pt x="556" y="899"/>
                      </a:cubicBezTo>
                      <a:lnTo>
                        <a:pt x="556" y="293"/>
                      </a:lnTo>
                      <a:cubicBezTo>
                        <a:pt x="556" y="106"/>
                        <a:pt x="459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871" name="Google Shape;871;p39"/>
              <p:cNvSpPr/>
              <p:nvPr/>
            </p:nvSpPr>
            <p:spPr>
              <a:xfrm>
                <a:off x="2668511" y="4225864"/>
                <a:ext cx="89637" cy="8939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078" extrusionOk="0">
                    <a:moveTo>
                      <a:pt x="541" y="0"/>
                    </a:moveTo>
                    <a:cubicBezTo>
                      <a:pt x="243" y="0"/>
                      <a:pt x="1" y="240"/>
                      <a:pt x="1" y="540"/>
                    </a:cubicBezTo>
                    <a:cubicBezTo>
                      <a:pt x="1" y="838"/>
                      <a:pt x="243" y="1078"/>
                      <a:pt x="541" y="1078"/>
                    </a:cubicBezTo>
                    <a:cubicBezTo>
                      <a:pt x="839" y="1078"/>
                      <a:pt x="1080" y="838"/>
                      <a:pt x="1080" y="540"/>
                    </a:cubicBezTo>
                    <a:cubicBezTo>
                      <a:pt x="1080" y="243"/>
                      <a:pt x="837" y="0"/>
                      <a:pt x="5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2" name="Google Shape;872;p39"/>
              <p:cNvSpPr/>
              <p:nvPr/>
            </p:nvSpPr>
            <p:spPr>
              <a:xfrm>
                <a:off x="2636587" y="4309533"/>
                <a:ext cx="153153" cy="100917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217" extrusionOk="0">
                    <a:moveTo>
                      <a:pt x="886" y="1"/>
                    </a:moveTo>
                    <a:cubicBezTo>
                      <a:pt x="398" y="1"/>
                      <a:pt x="1" y="543"/>
                      <a:pt x="1" y="1216"/>
                    </a:cubicBezTo>
                    <a:lnTo>
                      <a:pt x="1846" y="1216"/>
                    </a:lnTo>
                    <a:cubicBezTo>
                      <a:pt x="1846" y="543"/>
                      <a:pt x="1452" y="1"/>
                      <a:pt x="9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873" name="Google Shape;873;p39"/>
            <p:cNvSpPr/>
            <p:nvPr/>
          </p:nvSpPr>
          <p:spPr>
            <a:xfrm>
              <a:off x="7578298" y="4302823"/>
              <a:ext cx="144969" cy="144901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75" name="Google Shape;875;p39">
            <a:hlinkClick r:id="" action="ppaction://hlinkshowjump?jump=nextslide"/>
          </p:cNvPr>
          <p:cNvSpPr/>
          <p:nvPr/>
        </p:nvSpPr>
        <p:spPr>
          <a:xfrm>
            <a:off x="850702" y="460850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6" name="Google Shape;876;p39">
            <a:hlinkClick r:id="" action="ppaction://hlinkshowjump?jump=nextslide"/>
          </p:cNvPr>
          <p:cNvSpPr/>
          <p:nvPr/>
        </p:nvSpPr>
        <p:spPr>
          <a:xfrm>
            <a:off x="925738" y="4700727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7" name="Google Shape;877;p39">
            <a:hlinkClick r:id="" action="ppaction://hlinkshowjump?jump=previousslide"/>
          </p:cNvPr>
          <p:cNvSpPr/>
          <p:nvPr/>
        </p:nvSpPr>
        <p:spPr>
          <a:xfrm>
            <a:off x="422198" y="4608530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8" name="Google Shape;878;p39">
            <a:hlinkClick r:id="" action="ppaction://hlinkshowjump?jump=previousslide"/>
          </p:cNvPr>
          <p:cNvSpPr/>
          <p:nvPr/>
        </p:nvSpPr>
        <p:spPr>
          <a:xfrm flipH="1">
            <a:off x="494354" y="4700744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7" name="Picture 8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475740" y="1063625"/>
            <a:ext cx="5833110" cy="305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" name="Google Shape;1331;p47">
            <a:hlinkClick r:id="" action="ppaction://hlinkshowjump?jump=firstslide"/>
          </p:cNvPr>
          <p:cNvSpPr/>
          <p:nvPr/>
        </p:nvSpPr>
        <p:spPr>
          <a:xfrm>
            <a:off x="8428901" y="26867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2" name="Google Shape;1332;p47">
            <a:hlinkClick r:id="" action="ppaction://hlinkshowjump?jump=firstslide"/>
          </p:cNvPr>
          <p:cNvSpPr/>
          <p:nvPr/>
        </p:nvSpPr>
        <p:spPr>
          <a:xfrm>
            <a:off x="8480603" y="322243"/>
            <a:ext cx="180994" cy="177264"/>
          </a:xfrm>
          <a:custGeom>
            <a:avLst/>
            <a:gdLst/>
            <a:ahLst/>
            <a:cxnLst/>
            <a:rect l="l" t="t" r="r" b="b"/>
            <a:pathLst>
              <a:path w="12323" h="12067" extrusionOk="0">
                <a:moveTo>
                  <a:pt x="6165" y="705"/>
                </a:moveTo>
                <a:cubicBezTo>
                  <a:pt x="6180" y="705"/>
                  <a:pt x="6194" y="706"/>
                  <a:pt x="6209" y="708"/>
                </a:cubicBezTo>
                <a:cubicBezTo>
                  <a:pt x="6303" y="718"/>
                  <a:pt x="6388" y="763"/>
                  <a:pt x="6453" y="829"/>
                </a:cubicBezTo>
                <a:lnTo>
                  <a:pt x="11384" y="5744"/>
                </a:lnTo>
                <a:lnTo>
                  <a:pt x="11387" y="5746"/>
                </a:lnTo>
                <a:cubicBezTo>
                  <a:pt x="11543" y="5902"/>
                  <a:pt x="11543" y="6158"/>
                  <a:pt x="11387" y="6315"/>
                </a:cubicBezTo>
                <a:cubicBezTo>
                  <a:pt x="11310" y="6392"/>
                  <a:pt x="11209" y="6434"/>
                  <a:pt x="11101" y="6434"/>
                </a:cubicBezTo>
                <a:lnTo>
                  <a:pt x="10563" y="6434"/>
                </a:lnTo>
                <a:cubicBezTo>
                  <a:pt x="10367" y="6434"/>
                  <a:pt x="10209" y="6592"/>
                  <a:pt x="10209" y="6789"/>
                </a:cubicBezTo>
                <a:lnTo>
                  <a:pt x="10209" y="10762"/>
                </a:lnTo>
                <a:cubicBezTo>
                  <a:pt x="10209" y="11090"/>
                  <a:pt x="9943" y="11357"/>
                  <a:pt x="9614" y="11357"/>
                </a:cubicBezTo>
                <a:lnTo>
                  <a:pt x="8032" y="11357"/>
                </a:lnTo>
                <a:lnTo>
                  <a:pt x="8032" y="8872"/>
                </a:lnTo>
                <a:cubicBezTo>
                  <a:pt x="8032" y="8154"/>
                  <a:pt x="7448" y="7570"/>
                  <a:pt x="6729" y="7570"/>
                </a:cubicBezTo>
                <a:lnTo>
                  <a:pt x="5596" y="7570"/>
                </a:lnTo>
                <a:cubicBezTo>
                  <a:pt x="4876" y="7570"/>
                  <a:pt x="4293" y="8154"/>
                  <a:pt x="4293" y="8872"/>
                </a:cubicBezTo>
                <a:lnTo>
                  <a:pt x="4293" y="11357"/>
                </a:lnTo>
                <a:lnTo>
                  <a:pt x="2710" y="11357"/>
                </a:lnTo>
                <a:cubicBezTo>
                  <a:pt x="2382" y="11357"/>
                  <a:pt x="2117" y="11090"/>
                  <a:pt x="2117" y="10762"/>
                </a:cubicBezTo>
                <a:lnTo>
                  <a:pt x="2117" y="6789"/>
                </a:lnTo>
                <a:cubicBezTo>
                  <a:pt x="2117" y="6592"/>
                  <a:pt x="1959" y="6434"/>
                  <a:pt x="1762" y="6434"/>
                </a:cubicBezTo>
                <a:lnTo>
                  <a:pt x="1234" y="6434"/>
                </a:lnTo>
                <a:cubicBezTo>
                  <a:pt x="1228" y="6434"/>
                  <a:pt x="1223" y="6434"/>
                  <a:pt x="1217" y="6432"/>
                </a:cubicBezTo>
                <a:cubicBezTo>
                  <a:pt x="1111" y="6431"/>
                  <a:pt x="1012" y="6389"/>
                  <a:pt x="937" y="6315"/>
                </a:cubicBezTo>
                <a:cubicBezTo>
                  <a:pt x="779" y="6157"/>
                  <a:pt x="779" y="5902"/>
                  <a:pt x="937" y="5745"/>
                </a:cubicBezTo>
                <a:lnTo>
                  <a:pt x="5876" y="824"/>
                </a:lnTo>
                <a:cubicBezTo>
                  <a:pt x="5952" y="747"/>
                  <a:pt x="6055" y="705"/>
                  <a:pt x="6165" y="705"/>
                </a:cubicBezTo>
                <a:close/>
                <a:moveTo>
                  <a:pt x="6161" y="0"/>
                </a:moveTo>
                <a:cubicBezTo>
                  <a:pt x="5864" y="0"/>
                  <a:pt x="5585" y="116"/>
                  <a:pt x="5374" y="326"/>
                </a:cubicBezTo>
                <a:lnTo>
                  <a:pt x="438" y="5245"/>
                </a:lnTo>
                <a:lnTo>
                  <a:pt x="432" y="5251"/>
                </a:lnTo>
                <a:cubicBezTo>
                  <a:pt x="0" y="5684"/>
                  <a:pt x="0" y="6386"/>
                  <a:pt x="436" y="6820"/>
                </a:cubicBezTo>
                <a:cubicBezTo>
                  <a:pt x="633" y="7017"/>
                  <a:pt x="895" y="7132"/>
                  <a:pt x="1174" y="7144"/>
                </a:cubicBezTo>
                <a:cubicBezTo>
                  <a:pt x="1186" y="7146"/>
                  <a:pt x="1197" y="7146"/>
                  <a:pt x="1208" y="7146"/>
                </a:cubicBezTo>
                <a:lnTo>
                  <a:pt x="1405" y="7146"/>
                </a:lnTo>
                <a:lnTo>
                  <a:pt x="1405" y="11870"/>
                </a:lnTo>
                <a:cubicBezTo>
                  <a:pt x="1405" y="11979"/>
                  <a:pt x="1493" y="12066"/>
                  <a:pt x="1601" y="12066"/>
                </a:cubicBezTo>
                <a:lnTo>
                  <a:pt x="4648" y="12066"/>
                </a:lnTo>
                <a:cubicBezTo>
                  <a:pt x="4843" y="12066"/>
                  <a:pt x="5002" y="11908"/>
                  <a:pt x="5002" y="11712"/>
                </a:cubicBezTo>
                <a:lnTo>
                  <a:pt x="5002" y="8875"/>
                </a:lnTo>
                <a:cubicBezTo>
                  <a:pt x="5002" y="8546"/>
                  <a:pt x="5268" y="8280"/>
                  <a:pt x="5596" y="8280"/>
                </a:cubicBezTo>
                <a:lnTo>
                  <a:pt x="6726" y="8280"/>
                </a:lnTo>
                <a:cubicBezTo>
                  <a:pt x="7055" y="8280"/>
                  <a:pt x="7321" y="8546"/>
                  <a:pt x="7321" y="8875"/>
                </a:cubicBezTo>
                <a:lnTo>
                  <a:pt x="7321" y="11712"/>
                </a:lnTo>
                <a:cubicBezTo>
                  <a:pt x="7321" y="11908"/>
                  <a:pt x="7479" y="12066"/>
                  <a:pt x="7675" y="12066"/>
                </a:cubicBezTo>
                <a:lnTo>
                  <a:pt x="10721" y="12066"/>
                </a:lnTo>
                <a:cubicBezTo>
                  <a:pt x="10830" y="12066"/>
                  <a:pt x="10918" y="11978"/>
                  <a:pt x="10918" y="11870"/>
                </a:cubicBezTo>
                <a:lnTo>
                  <a:pt x="10918" y="7146"/>
                </a:lnTo>
                <a:lnTo>
                  <a:pt x="11101" y="7146"/>
                </a:lnTo>
                <a:cubicBezTo>
                  <a:pt x="11399" y="7146"/>
                  <a:pt x="11678" y="7030"/>
                  <a:pt x="11889" y="6820"/>
                </a:cubicBezTo>
                <a:cubicBezTo>
                  <a:pt x="12322" y="6385"/>
                  <a:pt x="12322" y="5681"/>
                  <a:pt x="11889" y="5249"/>
                </a:cubicBezTo>
                <a:lnTo>
                  <a:pt x="6950" y="326"/>
                </a:lnTo>
                <a:cubicBezTo>
                  <a:pt x="6739" y="116"/>
                  <a:pt x="6459" y="0"/>
                  <a:pt x="61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35" name="Google Shape;1335;p47"/>
          <p:cNvGrpSpPr/>
          <p:nvPr/>
        </p:nvGrpSpPr>
        <p:grpSpPr>
          <a:xfrm flipH="1">
            <a:off x="6338653" y="440614"/>
            <a:ext cx="2688581" cy="4721310"/>
            <a:chOff x="1285726" y="2408400"/>
            <a:chExt cx="1382730" cy="2428158"/>
          </a:xfrm>
        </p:grpSpPr>
        <p:sp>
          <p:nvSpPr>
            <p:cNvPr id="1336" name="Google Shape;1336;p47"/>
            <p:cNvSpPr/>
            <p:nvPr/>
          </p:nvSpPr>
          <p:spPr>
            <a:xfrm>
              <a:off x="2259267" y="2440660"/>
              <a:ext cx="338520" cy="547084"/>
            </a:xfrm>
            <a:custGeom>
              <a:avLst/>
              <a:gdLst/>
              <a:ahLst/>
              <a:cxnLst/>
              <a:rect l="l" t="t" r="r" b="b"/>
              <a:pathLst>
                <a:path w="8867" h="14330" fill="none" extrusionOk="0">
                  <a:moveTo>
                    <a:pt x="0" y="14330"/>
                  </a:moveTo>
                  <a:lnTo>
                    <a:pt x="8867" y="0"/>
                  </a:lnTo>
                </a:path>
              </a:pathLst>
            </a:custGeom>
            <a:noFill/>
            <a:ln w="6825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2259267" y="2777582"/>
              <a:ext cx="130071" cy="210167"/>
            </a:xfrm>
            <a:custGeom>
              <a:avLst/>
              <a:gdLst/>
              <a:ahLst/>
              <a:cxnLst/>
              <a:rect l="l" t="t" r="r" b="b"/>
              <a:pathLst>
                <a:path w="3407" h="5505" fill="none" extrusionOk="0">
                  <a:moveTo>
                    <a:pt x="0" y="5505"/>
                  </a:moveTo>
                  <a:lnTo>
                    <a:pt x="3407" y="0"/>
                  </a:lnTo>
                </a:path>
              </a:pathLst>
            </a:custGeom>
            <a:noFill/>
            <a:ln w="13675" cap="flat" cmpd="sng">
              <a:solidFill>
                <a:schemeClr val="accent3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2472224" y="2408400"/>
              <a:ext cx="196232" cy="103270"/>
            </a:xfrm>
            <a:custGeom>
              <a:avLst/>
              <a:gdLst/>
              <a:ahLst/>
              <a:cxnLst/>
              <a:rect l="l" t="t" r="r" b="b"/>
              <a:pathLst>
                <a:path w="5140" h="2705" extrusionOk="0">
                  <a:moveTo>
                    <a:pt x="62" y="0"/>
                  </a:moveTo>
                  <a:lnTo>
                    <a:pt x="1" y="2654"/>
                  </a:lnTo>
                  <a:lnTo>
                    <a:pt x="5078" y="2704"/>
                  </a:lnTo>
                  <a:lnTo>
                    <a:pt x="5139" y="11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2490703" y="2479411"/>
              <a:ext cx="14393" cy="14126"/>
            </a:xfrm>
            <a:custGeom>
              <a:avLst/>
              <a:gdLst/>
              <a:ahLst/>
              <a:cxnLst/>
              <a:rect l="l" t="t" r="r" b="b"/>
              <a:pathLst>
                <a:path w="377" h="370" extrusionOk="0">
                  <a:moveTo>
                    <a:pt x="185" y="0"/>
                  </a:moveTo>
                  <a:cubicBezTo>
                    <a:pt x="86" y="0"/>
                    <a:pt x="6" y="80"/>
                    <a:pt x="5" y="180"/>
                  </a:cubicBezTo>
                  <a:cubicBezTo>
                    <a:pt x="0" y="282"/>
                    <a:pt x="82" y="367"/>
                    <a:pt x="184" y="370"/>
                  </a:cubicBezTo>
                  <a:cubicBezTo>
                    <a:pt x="186" y="370"/>
                    <a:pt x="188" y="370"/>
                    <a:pt x="189" y="370"/>
                  </a:cubicBezTo>
                  <a:cubicBezTo>
                    <a:pt x="289" y="370"/>
                    <a:pt x="371" y="289"/>
                    <a:pt x="372" y="189"/>
                  </a:cubicBezTo>
                  <a:cubicBezTo>
                    <a:pt x="377" y="88"/>
                    <a:pt x="295" y="2"/>
                    <a:pt x="193" y="1"/>
                  </a:cubicBezTo>
                  <a:cubicBezTo>
                    <a:pt x="190" y="0"/>
                    <a:pt x="187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2515098" y="2479984"/>
              <a:ext cx="14393" cy="14126"/>
            </a:xfrm>
            <a:custGeom>
              <a:avLst/>
              <a:gdLst/>
              <a:ahLst/>
              <a:cxnLst/>
              <a:rect l="l" t="t" r="r" b="b"/>
              <a:pathLst>
                <a:path w="377" h="370" extrusionOk="0">
                  <a:moveTo>
                    <a:pt x="185" y="0"/>
                  </a:moveTo>
                  <a:cubicBezTo>
                    <a:pt x="88" y="0"/>
                    <a:pt x="7" y="80"/>
                    <a:pt x="4" y="180"/>
                  </a:cubicBezTo>
                  <a:cubicBezTo>
                    <a:pt x="0" y="282"/>
                    <a:pt x="82" y="365"/>
                    <a:pt x="184" y="370"/>
                  </a:cubicBezTo>
                  <a:cubicBezTo>
                    <a:pt x="186" y="370"/>
                    <a:pt x="187" y="370"/>
                    <a:pt x="189" y="370"/>
                  </a:cubicBezTo>
                  <a:cubicBezTo>
                    <a:pt x="289" y="370"/>
                    <a:pt x="371" y="289"/>
                    <a:pt x="374" y="189"/>
                  </a:cubicBezTo>
                  <a:cubicBezTo>
                    <a:pt x="377" y="88"/>
                    <a:pt x="295" y="2"/>
                    <a:pt x="193" y="0"/>
                  </a:cubicBezTo>
                  <a:cubicBezTo>
                    <a:pt x="190" y="0"/>
                    <a:pt x="187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1861719" y="2932584"/>
              <a:ext cx="277818" cy="343330"/>
            </a:xfrm>
            <a:custGeom>
              <a:avLst/>
              <a:gdLst/>
              <a:ahLst/>
              <a:cxnLst/>
              <a:rect l="l" t="t" r="r" b="b"/>
              <a:pathLst>
                <a:path w="7277" h="8993" extrusionOk="0">
                  <a:moveTo>
                    <a:pt x="1776" y="0"/>
                  </a:moveTo>
                  <a:cubicBezTo>
                    <a:pt x="1764" y="0"/>
                    <a:pt x="1752" y="0"/>
                    <a:pt x="1739" y="1"/>
                  </a:cubicBezTo>
                  <a:cubicBezTo>
                    <a:pt x="573" y="27"/>
                    <a:pt x="0" y="1150"/>
                    <a:pt x="705" y="3225"/>
                  </a:cubicBezTo>
                  <a:cubicBezTo>
                    <a:pt x="862" y="3683"/>
                    <a:pt x="1078" y="4186"/>
                    <a:pt x="1363" y="4736"/>
                  </a:cubicBezTo>
                  <a:cubicBezTo>
                    <a:pt x="1947" y="5852"/>
                    <a:pt x="2703" y="6669"/>
                    <a:pt x="3429" y="7254"/>
                  </a:cubicBezTo>
                  <a:cubicBezTo>
                    <a:pt x="4681" y="8265"/>
                    <a:pt x="5835" y="8596"/>
                    <a:pt x="5835" y="8596"/>
                  </a:cubicBezTo>
                  <a:cubicBezTo>
                    <a:pt x="5877" y="8925"/>
                    <a:pt x="6377" y="8992"/>
                    <a:pt x="6776" y="8992"/>
                  </a:cubicBezTo>
                  <a:cubicBezTo>
                    <a:pt x="7050" y="8992"/>
                    <a:pt x="7276" y="8961"/>
                    <a:pt x="7276" y="8961"/>
                  </a:cubicBezTo>
                  <a:cubicBezTo>
                    <a:pt x="6700" y="8077"/>
                    <a:pt x="7276" y="5693"/>
                    <a:pt x="7275" y="5693"/>
                  </a:cubicBezTo>
                  <a:cubicBezTo>
                    <a:pt x="4979" y="4362"/>
                    <a:pt x="3968" y="0"/>
                    <a:pt x="1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1888673" y="3041353"/>
              <a:ext cx="123275" cy="168210"/>
            </a:xfrm>
            <a:custGeom>
              <a:avLst/>
              <a:gdLst/>
              <a:ahLst/>
              <a:cxnLst/>
              <a:rect l="l" t="t" r="r" b="b"/>
              <a:pathLst>
                <a:path w="3229" h="4406" extrusionOk="0">
                  <a:moveTo>
                    <a:pt x="689" y="0"/>
                  </a:moveTo>
                  <a:cubicBezTo>
                    <a:pt x="406" y="0"/>
                    <a:pt x="180" y="151"/>
                    <a:pt x="0" y="376"/>
                  </a:cubicBezTo>
                  <a:cubicBezTo>
                    <a:pt x="156" y="834"/>
                    <a:pt x="372" y="1337"/>
                    <a:pt x="657" y="1887"/>
                  </a:cubicBezTo>
                  <a:cubicBezTo>
                    <a:pt x="1241" y="3003"/>
                    <a:pt x="1997" y="3820"/>
                    <a:pt x="2723" y="4405"/>
                  </a:cubicBezTo>
                  <a:cubicBezTo>
                    <a:pt x="3229" y="1670"/>
                    <a:pt x="767" y="4"/>
                    <a:pt x="765" y="4"/>
                  </a:cubicBezTo>
                  <a:cubicBezTo>
                    <a:pt x="765" y="4"/>
                    <a:pt x="765" y="4"/>
                    <a:pt x="765" y="4"/>
                  </a:cubicBezTo>
                  <a:cubicBezTo>
                    <a:pt x="739" y="2"/>
                    <a:pt x="714" y="0"/>
                    <a:pt x="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2072767" y="3199716"/>
              <a:ext cx="4963" cy="61962"/>
            </a:xfrm>
            <a:custGeom>
              <a:avLst/>
              <a:gdLst/>
              <a:ahLst/>
              <a:cxnLst/>
              <a:rect l="l" t="t" r="r" b="b"/>
              <a:pathLst>
                <a:path w="130" h="1623" fill="none" extrusionOk="0">
                  <a:moveTo>
                    <a:pt x="130" y="1623"/>
                  </a:moveTo>
                  <a:cubicBezTo>
                    <a:pt x="29" y="1089"/>
                    <a:pt x="1" y="542"/>
                    <a:pt x="49" y="1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1997786" y="3029595"/>
              <a:ext cx="94986" cy="80707"/>
            </a:xfrm>
            <a:custGeom>
              <a:avLst/>
              <a:gdLst/>
              <a:ahLst/>
              <a:cxnLst/>
              <a:rect l="l" t="t" r="r" b="b"/>
              <a:pathLst>
                <a:path w="2488" h="2114" fill="none" extrusionOk="0">
                  <a:moveTo>
                    <a:pt x="2488" y="2113"/>
                  </a:moveTo>
                  <a:cubicBezTo>
                    <a:pt x="1994" y="1351"/>
                    <a:pt x="1014" y="1090"/>
                    <a:pt x="312" y="514"/>
                  </a:cubicBezTo>
                  <a:cubicBezTo>
                    <a:pt x="156" y="386"/>
                    <a:pt x="0" y="183"/>
                    <a:pt x="88" y="1"/>
                  </a:cubicBezTo>
                  <a:cubicBezTo>
                    <a:pt x="334" y="61"/>
                    <a:pt x="567" y="183"/>
                    <a:pt x="759" y="349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2084488" y="2927278"/>
              <a:ext cx="280796" cy="348026"/>
            </a:xfrm>
            <a:custGeom>
              <a:avLst/>
              <a:gdLst/>
              <a:ahLst/>
              <a:cxnLst/>
              <a:rect l="l" t="t" r="r" b="b"/>
              <a:pathLst>
                <a:path w="7355" h="9116" extrusionOk="0">
                  <a:moveTo>
                    <a:pt x="6021" y="0"/>
                  </a:moveTo>
                  <a:cubicBezTo>
                    <a:pt x="6021" y="0"/>
                    <a:pt x="2562" y="5143"/>
                    <a:pt x="1441" y="5816"/>
                  </a:cubicBezTo>
                  <a:cubicBezTo>
                    <a:pt x="432" y="6422"/>
                    <a:pt x="0" y="8719"/>
                    <a:pt x="1443" y="9085"/>
                  </a:cubicBezTo>
                  <a:cubicBezTo>
                    <a:pt x="1525" y="9106"/>
                    <a:pt x="1609" y="9116"/>
                    <a:pt x="1693" y="9116"/>
                  </a:cubicBezTo>
                  <a:cubicBezTo>
                    <a:pt x="4152" y="9116"/>
                    <a:pt x="7355" y="546"/>
                    <a:pt x="7355" y="546"/>
                  </a:cubicBezTo>
                  <a:lnTo>
                    <a:pt x="6021" y="0"/>
                  </a:ln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2293666" y="2827480"/>
              <a:ext cx="91855" cy="121214"/>
            </a:xfrm>
            <a:custGeom>
              <a:avLst/>
              <a:gdLst/>
              <a:ahLst/>
              <a:cxnLst/>
              <a:rect l="l" t="t" r="r" b="b"/>
              <a:pathLst>
                <a:path w="2406" h="3175" extrusionOk="0">
                  <a:moveTo>
                    <a:pt x="438" y="1"/>
                  </a:moveTo>
                  <a:cubicBezTo>
                    <a:pt x="416" y="1"/>
                    <a:pt x="396" y="3"/>
                    <a:pt x="379" y="8"/>
                  </a:cubicBezTo>
                  <a:cubicBezTo>
                    <a:pt x="1" y="115"/>
                    <a:pt x="595" y="819"/>
                    <a:pt x="595" y="819"/>
                  </a:cubicBezTo>
                  <a:cubicBezTo>
                    <a:pt x="595" y="819"/>
                    <a:pt x="315" y="872"/>
                    <a:pt x="253" y="1062"/>
                  </a:cubicBezTo>
                  <a:cubicBezTo>
                    <a:pt x="189" y="1252"/>
                    <a:pt x="432" y="1415"/>
                    <a:pt x="432" y="1415"/>
                  </a:cubicBezTo>
                  <a:cubicBezTo>
                    <a:pt x="432" y="1415"/>
                    <a:pt x="79" y="1492"/>
                    <a:pt x="107" y="1588"/>
                  </a:cubicBezTo>
                  <a:cubicBezTo>
                    <a:pt x="136" y="1685"/>
                    <a:pt x="460" y="1846"/>
                    <a:pt x="460" y="1846"/>
                  </a:cubicBezTo>
                  <a:cubicBezTo>
                    <a:pt x="460" y="1846"/>
                    <a:pt x="331" y="2380"/>
                    <a:pt x="542" y="2632"/>
                  </a:cubicBezTo>
                  <a:lnTo>
                    <a:pt x="1874" y="3175"/>
                  </a:lnTo>
                  <a:cubicBezTo>
                    <a:pt x="1874" y="3175"/>
                    <a:pt x="2405" y="1846"/>
                    <a:pt x="2405" y="1440"/>
                  </a:cubicBezTo>
                  <a:cubicBezTo>
                    <a:pt x="2405" y="1053"/>
                    <a:pt x="904" y="1"/>
                    <a:pt x="438" y="1"/>
                  </a:cubicBez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47"/>
            <p:cNvSpPr/>
            <p:nvPr/>
          </p:nvSpPr>
          <p:spPr>
            <a:xfrm>
              <a:off x="2355018" y="2816256"/>
              <a:ext cx="29893" cy="50623"/>
            </a:xfrm>
            <a:custGeom>
              <a:avLst/>
              <a:gdLst/>
              <a:ahLst/>
              <a:cxnLst/>
              <a:rect l="l" t="t" r="r" b="b"/>
              <a:pathLst>
                <a:path w="783" h="1326" extrusionOk="0">
                  <a:moveTo>
                    <a:pt x="745" y="0"/>
                  </a:moveTo>
                  <a:cubicBezTo>
                    <a:pt x="608" y="0"/>
                    <a:pt x="23" y="591"/>
                    <a:pt x="1" y="1023"/>
                  </a:cubicBezTo>
                  <a:lnTo>
                    <a:pt x="420" y="1325"/>
                  </a:lnTo>
                  <a:cubicBezTo>
                    <a:pt x="420" y="1325"/>
                    <a:pt x="641" y="431"/>
                    <a:pt x="761" y="87"/>
                  </a:cubicBezTo>
                  <a:cubicBezTo>
                    <a:pt x="782" y="27"/>
                    <a:pt x="774" y="0"/>
                    <a:pt x="745" y="0"/>
                  </a:cubicBez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47"/>
            <p:cNvSpPr/>
            <p:nvPr/>
          </p:nvSpPr>
          <p:spPr>
            <a:xfrm>
              <a:off x="1532662" y="3320549"/>
              <a:ext cx="469163" cy="144731"/>
            </a:xfrm>
            <a:custGeom>
              <a:avLst/>
              <a:gdLst/>
              <a:ahLst/>
              <a:cxnLst/>
              <a:rect l="l" t="t" r="r" b="b"/>
              <a:pathLst>
                <a:path w="12289" h="3791" extrusionOk="0">
                  <a:moveTo>
                    <a:pt x="12289" y="508"/>
                  </a:moveTo>
                  <a:lnTo>
                    <a:pt x="12289" y="508"/>
                  </a:lnTo>
                  <a:cubicBezTo>
                    <a:pt x="12289" y="508"/>
                    <a:pt x="12289" y="508"/>
                    <a:pt x="12289" y="508"/>
                  </a:cubicBezTo>
                  <a:lnTo>
                    <a:pt x="12289" y="508"/>
                  </a:lnTo>
                  <a:cubicBezTo>
                    <a:pt x="12289" y="508"/>
                    <a:pt x="12289" y="508"/>
                    <a:pt x="12289" y="508"/>
                  </a:cubicBezTo>
                  <a:close/>
                  <a:moveTo>
                    <a:pt x="8618" y="1"/>
                  </a:moveTo>
                  <a:cubicBezTo>
                    <a:pt x="6132" y="1"/>
                    <a:pt x="2803" y="679"/>
                    <a:pt x="0" y="3602"/>
                  </a:cubicBezTo>
                  <a:cubicBezTo>
                    <a:pt x="0" y="3602"/>
                    <a:pt x="1222" y="3791"/>
                    <a:pt x="2941" y="3791"/>
                  </a:cubicBezTo>
                  <a:cubicBezTo>
                    <a:pt x="5790" y="3791"/>
                    <a:pt x="10007" y="3271"/>
                    <a:pt x="12289" y="508"/>
                  </a:cubicBezTo>
                  <a:lnTo>
                    <a:pt x="12289" y="508"/>
                  </a:lnTo>
                  <a:cubicBezTo>
                    <a:pt x="12289" y="508"/>
                    <a:pt x="12289" y="508"/>
                    <a:pt x="12289" y="508"/>
                  </a:cubicBezTo>
                  <a:cubicBezTo>
                    <a:pt x="12287" y="508"/>
                    <a:pt x="10768" y="1"/>
                    <a:pt x="8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2182529" y="4556410"/>
              <a:ext cx="261096" cy="110333"/>
            </a:xfrm>
            <a:custGeom>
              <a:avLst/>
              <a:gdLst/>
              <a:ahLst/>
              <a:cxnLst/>
              <a:rect l="l" t="t" r="r" b="b"/>
              <a:pathLst>
                <a:path w="6839" h="2890" extrusionOk="0">
                  <a:moveTo>
                    <a:pt x="6549" y="1"/>
                  </a:moveTo>
                  <a:cubicBezTo>
                    <a:pt x="1822" y="1"/>
                    <a:pt x="0" y="2682"/>
                    <a:pt x="0" y="2682"/>
                  </a:cubicBezTo>
                  <a:cubicBezTo>
                    <a:pt x="479" y="2826"/>
                    <a:pt x="948" y="2889"/>
                    <a:pt x="1402" y="2889"/>
                  </a:cubicBezTo>
                  <a:cubicBezTo>
                    <a:pt x="4472" y="2889"/>
                    <a:pt x="6839" y="4"/>
                    <a:pt x="6839" y="4"/>
                  </a:cubicBezTo>
                  <a:cubicBezTo>
                    <a:pt x="6741" y="2"/>
                    <a:pt x="6644" y="1"/>
                    <a:pt x="6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2190203" y="4409348"/>
              <a:ext cx="206617" cy="257049"/>
            </a:xfrm>
            <a:custGeom>
              <a:avLst/>
              <a:gdLst/>
              <a:ahLst/>
              <a:cxnLst/>
              <a:rect l="l" t="t" r="r" b="b"/>
              <a:pathLst>
                <a:path w="5412" h="6733" extrusionOk="0">
                  <a:moveTo>
                    <a:pt x="3954" y="0"/>
                  </a:moveTo>
                  <a:lnTo>
                    <a:pt x="1" y="882"/>
                  </a:lnTo>
                  <a:lnTo>
                    <a:pt x="1631" y="6732"/>
                  </a:lnTo>
                  <a:lnTo>
                    <a:pt x="5412" y="5678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2252586" y="4626123"/>
              <a:ext cx="391281" cy="210434"/>
            </a:xfrm>
            <a:custGeom>
              <a:avLst/>
              <a:gdLst/>
              <a:ahLst/>
              <a:cxnLst/>
              <a:rect l="l" t="t" r="r" b="b"/>
              <a:pathLst>
                <a:path w="10249" h="5512" extrusionOk="0">
                  <a:moveTo>
                    <a:pt x="3778" y="0"/>
                  </a:moveTo>
                  <a:lnTo>
                    <a:pt x="0" y="1054"/>
                  </a:lnTo>
                  <a:lnTo>
                    <a:pt x="793" y="5512"/>
                  </a:lnTo>
                  <a:lnTo>
                    <a:pt x="10249" y="5512"/>
                  </a:lnTo>
                  <a:cubicBezTo>
                    <a:pt x="10249" y="5512"/>
                    <a:pt x="10040" y="3687"/>
                    <a:pt x="8974" y="3525"/>
                  </a:cubicBezTo>
                  <a:cubicBezTo>
                    <a:pt x="7906" y="3367"/>
                    <a:pt x="5632" y="3042"/>
                    <a:pt x="4912" y="2102"/>
                  </a:cubicBezTo>
                  <a:cubicBezTo>
                    <a:pt x="4191" y="1164"/>
                    <a:pt x="3778" y="0"/>
                    <a:pt x="3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47"/>
            <p:cNvSpPr/>
            <p:nvPr/>
          </p:nvSpPr>
          <p:spPr>
            <a:xfrm>
              <a:off x="2387164" y="4655940"/>
              <a:ext cx="115792" cy="93191"/>
            </a:xfrm>
            <a:custGeom>
              <a:avLst/>
              <a:gdLst/>
              <a:ahLst/>
              <a:cxnLst/>
              <a:rect l="l" t="t" r="r" b="b"/>
              <a:pathLst>
                <a:path w="3033" h="2441" fill="none" extrusionOk="0">
                  <a:moveTo>
                    <a:pt x="1" y="427"/>
                  </a:moveTo>
                  <a:lnTo>
                    <a:pt x="1458" y="0"/>
                  </a:lnTo>
                  <a:lnTo>
                    <a:pt x="629" y="1496"/>
                  </a:lnTo>
                  <a:lnTo>
                    <a:pt x="2155" y="1044"/>
                  </a:lnTo>
                  <a:lnTo>
                    <a:pt x="1534" y="2441"/>
                  </a:lnTo>
                  <a:lnTo>
                    <a:pt x="3032" y="1784"/>
                  </a:ln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47"/>
            <p:cNvSpPr/>
            <p:nvPr/>
          </p:nvSpPr>
          <p:spPr>
            <a:xfrm>
              <a:off x="1751690" y="4576759"/>
              <a:ext cx="269877" cy="73835"/>
            </a:xfrm>
            <a:custGeom>
              <a:avLst/>
              <a:gdLst/>
              <a:ahLst/>
              <a:cxnLst/>
              <a:rect l="l" t="t" r="r" b="b"/>
              <a:pathLst>
                <a:path w="7069" h="1934" extrusionOk="0">
                  <a:moveTo>
                    <a:pt x="2629" y="1"/>
                  </a:moveTo>
                  <a:cubicBezTo>
                    <a:pt x="1669" y="1"/>
                    <a:pt x="726" y="185"/>
                    <a:pt x="0" y="715"/>
                  </a:cubicBezTo>
                  <a:cubicBezTo>
                    <a:pt x="0" y="715"/>
                    <a:pt x="1223" y="1934"/>
                    <a:pt x="3443" y="1934"/>
                  </a:cubicBezTo>
                  <a:cubicBezTo>
                    <a:pt x="4452" y="1934"/>
                    <a:pt x="5668" y="1681"/>
                    <a:pt x="7069" y="948"/>
                  </a:cubicBezTo>
                  <a:cubicBezTo>
                    <a:pt x="7069" y="948"/>
                    <a:pt x="4807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1790555" y="4409348"/>
              <a:ext cx="165270" cy="257049"/>
            </a:xfrm>
            <a:custGeom>
              <a:avLst/>
              <a:gdLst/>
              <a:ahLst/>
              <a:cxnLst/>
              <a:rect l="l" t="t" r="r" b="b"/>
              <a:pathLst>
                <a:path w="4329" h="6733" extrusionOk="0">
                  <a:moveTo>
                    <a:pt x="4153" y="0"/>
                  </a:moveTo>
                  <a:lnTo>
                    <a:pt x="1" y="882"/>
                  </a:lnTo>
                  <a:lnTo>
                    <a:pt x="311" y="6732"/>
                  </a:lnTo>
                  <a:lnTo>
                    <a:pt x="4328" y="5678"/>
                  </a:lnTo>
                  <a:lnTo>
                    <a:pt x="4153" y="0"/>
                  </a:ln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1794182" y="4626123"/>
              <a:ext cx="368833" cy="210434"/>
            </a:xfrm>
            <a:custGeom>
              <a:avLst/>
              <a:gdLst/>
              <a:ahLst/>
              <a:cxnLst/>
              <a:rect l="l" t="t" r="r" b="b"/>
              <a:pathLst>
                <a:path w="9661" h="5512" extrusionOk="0">
                  <a:moveTo>
                    <a:pt x="4233" y="0"/>
                  </a:moveTo>
                  <a:lnTo>
                    <a:pt x="216" y="1054"/>
                  </a:lnTo>
                  <a:lnTo>
                    <a:pt x="1" y="5512"/>
                  </a:lnTo>
                  <a:lnTo>
                    <a:pt x="9457" y="5512"/>
                  </a:lnTo>
                  <a:cubicBezTo>
                    <a:pt x="9457" y="5512"/>
                    <a:pt x="9661" y="3687"/>
                    <a:pt x="8630" y="3525"/>
                  </a:cubicBezTo>
                  <a:cubicBezTo>
                    <a:pt x="7600" y="3367"/>
                    <a:pt x="5398" y="3042"/>
                    <a:pt x="4891" y="2102"/>
                  </a:cubicBezTo>
                  <a:cubicBezTo>
                    <a:pt x="4382" y="1164"/>
                    <a:pt x="4233" y="0"/>
                    <a:pt x="4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1935670" y="4655940"/>
              <a:ext cx="104148" cy="93191"/>
            </a:xfrm>
            <a:custGeom>
              <a:avLst/>
              <a:gdLst/>
              <a:ahLst/>
              <a:cxnLst/>
              <a:rect l="l" t="t" r="r" b="b"/>
              <a:pathLst>
                <a:path w="2728" h="2441" fill="none" extrusionOk="0">
                  <a:moveTo>
                    <a:pt x="1" y="427"/>
                  </a:moveTo>
                  <a:lnTo>
                    <a:pt x="1556" y="0"/>
                  </a:lnTo>
                  <a:lnTo>
                    <a:pt x="388" y="1496"/>
                  </a:lnTo>
                  <a:lnTo>
                    <a:pt x="2017" y="1044"/>
                  </a:lnTo>
                  <a:lnTo>
                    <a:pt x="1079" y="2441"/>
                  </a:lnTo>
                  <a:lnTo>
                    <a:pt x="2727" y="1784"/>
                  </a:ln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1542054" y="3335668"/>
              <a:ext cx="901562" cy="1323118"/>
            </a:xfrm>
            <a:custGeom>
              <a:avLst/>
              <a:gdLst/>
              <a:ahLst/>
              <a:cxnLst/>
              <a:rect l="l" t="t" r="r" b="b"/>
              <a:pathLst>
                <a:path w="23615" h="34657" extrusionOk="0">
                  <a:moveTo>
                    <a:pt x="10914" y="1"/>
                  </a:moveTo>
                  <a:lnTo>
                    <a:pt x="2309" y="492"/>
                  </a:lnTo>
                  <a:cubicBezTo>
                    <a:pt x="1007" y="2078"/>
                    <a:pt x="0" y="6284"/>
                    <a:pt x="708" y="8764"/>
                  </a:cubicBezTo>
                  <a:cubicBezTo>
                    <a:pt x="1416" y="11242"/>
                    <a:pt x="5493" y="33220"/>
                    <a:pt x="5493" y="33220"/>
                  </a:cubicBezTo>
                  <a:cubicBezTo>
                    <a:pt x="5927" y="32849"/>
                    <a:pt x="6725" y="32718"/>
                    <a:pt x="7632" y="32718"/>
                  </a:cubicBezTo>
                  <a:cubicBezTo>
                    <a:pt x="9787" y="32718"/>
                    <a:pt x="12561" y="33454"/>
                    <a:pt x="12561" y="33454"/>
                  </a:cubicBezTo>
                  <a:cubicBezTo>
                    <a:pt x="12287" y="32024"/>
                    <a:pt x="11079" y="30403"/>
                    <a:pt x="10950" y="29858"/>
                  </a:cubicBezTo>
                  <a:cubicBezTo>
                    <a:pt x="10818" y="29311"/>
                    <a:pt x="11473" y="28301"/>
                    <a:pt x="11048" y="26894"/>
                  </a:cubicBezTo>
                  <a:cubicBezTo>
                    <a:pt x="10622" y="25487"/>
                    <a:pt x="7007" y="8351"/>
                    <a:pt x="7007" y="8350"/>
                  </a:cubicBezTo>
                  <a:lnTo>
                    <a:pt x="7007" y="8350"/>
                  </a:lnTo>
                  <a:cubicBezTo>
                    <a:pt x="7007" y="8351"/>
                    <a:pt x="13927" y="25929"/>
                    <a:pt x="14269" y="27800"/>
                  </a:cubicBezTo>
                  <a:cubicBezTo>
                    <a:pt x="14612" y="29674"/>
                    <a:pt x="16680" y="30136"/>
                    <a:pt x="16354" y="32003"/>
                  </a:cubicBezTo>
                  <a:cubicBezTo>
                    <a:pt x="16026" y="33869"/>
                    <a:pt x="16776" y="34657"/>
                    <a:pt x="16776" y="34657"/>
                  </a:cubicBezTo>
                  <a:cubicBezTo>
                    <a:pt x="18508" y="32454"/>
                    <a:pt x="23615" y="31979"/>
                    <a:pt x="23615" y="31979"/>
                  </a:cubicBezTo>
                  <a:lnTo>
                    <a:pt x="109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47"/>
            <p:cNvSpPr/>
            <p:nvPr/>
          </p:nvSpPr>
          <p:spPr>
            <a:xfrm>
              <a:off x="1578323" y="3355253"/>
              <a:ext cx="222689" cy="1234660"/>
            </a:xfrm>
            <a:custGeom>
              <a:avLst/>
              <a:gdLst/>
              <a:ahLst/>
              <a:cxnLst/>
              <a:rect l="l" t="t" r="r" b="b"/>
              <a:pathLst>
                <a:path w="5833" h="32340" fill="none" extrusionOk="0">
                  <a:moveTo>
                    <a:pt x="1778" y="1"/>
                  </a:moveTo>
                  <a:cubicBezTo>
                    <a:pt x="1345" y="1746"/>
                    <a:pt x="609" y="3928"/>
                    <a:pt x="302" y="5701"/>
                  </a:cubicBezTo>
                  <a:cubicBezTo>
                    <a:pt x="142" y="6616"/>
                    <a:pt x="1" y="7549"/>
                    <a:pt x="143" y="8473"/>
                  </a:cubicBezTo>
                  <a:cubicBezTo>
                    <a:pt x="316" y="9580"/>
                    <a:pt x="887" y="10587"/>
                    <a:pt x="1359" y="11611"/>
                  </a:cubicBezTo>
                  <a:cubicBezTo>
                    <a:pt x="2700" y="14520"/>
                    <a:pt x="3292" y="17690"/>
                    <a:pt x="3871" y="20822"/>
                  </a:cubicBezTo>
                  <a:cubicBezTo>
                    <a:pt x="4091" y="22004"/>
                    <a:pt x="4309" y="23190"/>
                    <a:pt x="4381" y="24387"/>
                  </a:cubicBezTo>
                  <a:cubicBezTo>
                    <a:pt x="4427" y="25161"/>
                    <a:pt x="4413" y="25940"/>
                    <a:pt x="4484" y="26713"/>
                  </a:cubicBezTo>
                  <a:cubicBezTo>
                    <a:pt x="4573" y="27696"/>
                    <a:pt x="4284" y="26873"/>
                    <a:pt x="4509" y="27840"/>
                  </a:cubicBezTo>
                  <a:cubicBezTo>
                    <a:pt x="4857" y="29324"/>
                    <a:pt x="5833" y="31327"/>
                    <a:pt x="5357" y="32339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47"/>
            <p:cNvSpPr/>
            <p:nvPr/>
          </p:nvSpPr>
          <p:spPr>
            <a:xfrm>
              <a:off x="1809491" y="3566187"/>
              <a:ext cx="113845" cy="213069"/>
            </a:xfrm>
            <a:custGeom>
              <a:avLst/>
              <a:gdLst/>
              <a:ahLst/>
              <a:cxnLst/>
              <a:rect l="l" t="t" r="r" b="b"/>
              <a:pathLst>
                <a:path w="2982" h="5581" extrusionOk="0">
                  <a:moveTo>
                    <a:pt x="1333" y="1"/>
                  </a:moveTo>
                  <a:lnTo>
                    <a:pt x="1333" y="1"/>
                  </a:lnTo>
                  <a:cubicBezTo>
                    <a:pt x="913" y="1498"/>
                    <a:pt x="0" y="2314"/>
                    <a:pt x="0" y="2314"/>
                  </a:cubicBezTo>
                  <a:lnTo>
                    <a:pt x="1278" y="5581"/>
                  </a:lnTo>
                  <a:cubicBezTo>
                    <a:pt x="2981" y="2950"/>
                    <a:pt x="1333" y="1"/>
                    <a:pt x="1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1869469" y="3386750"/>
              <a:ext cx="11988" cy="142631"/>
            </a:xfrm>
            <a:custGeom>
              <a:avLst/>
              <a:gdLst/>
              <a:ahLst/>
              <a:cxnLst/>
              <a:rect l="l" t="t" r="r" b="b"/>
              <a:pathLst>
                <a:path w="314" h="3736" fill="none" extrusionOk="0">
                  <a:moveTo>
                    <a:pt x="1" y="0"/>
                  </a:moveTo>
                  <a:cubicBezTo>
                    <a:pt x="214" y="1232"/>
                    <a:pt x="313" y="2485"/>
                    <a:pt x="297" y="3736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1834727" y="3629257"/>
              <a:ext cx="402925" cy="983681"/>
            </a:xfrm>
            <a:custGeom>
              <a:avLst/>
              <a:gdLst/>
              <a:ahLst/>
              <a:cxnLst/>
              <a:rect l="l" t="t" r="r" b="b"/>
              <a:pathLst>
                <a:path w="10554" h="25766" fill="none" extrusionOk="0">
                  <a:moveTo>
                    <a:pt x="0" y="0"/>
                  </a:moveTo>
                  <a:cubicBezTo>
                    <a:pt x="965" y="1802"/>
                    <a:pt x="1933" y="3601"/>
                    <a:pt x="2898" y="5403"/>
                  </a:cubicBezTo>
                  <a:cubicBezTo>
                    <a:pt x="4193" y="7813"/>
                    <a:pt x="5499" y="10252"/>
                    <a:pt x="6190" y="12899"/>
                  </a:cubicBezTo>
                  <a:cubicBezTo>
                    <a:pt x="6971" y="15887"/>
                    <a:pt x="7109" y="19366"/>
                    <a:pt x="9438" y="21392"/>
                  </a:cubicBezTo>
                  <a:cubicBezTo>
                    <a:pt x="9785" y="21695"/>
                    <a:pt x="10213" y="22043"/>
                    <a:pt x="10161" y="22498"/>
                  </a:cubicBezTo>
                  <a:cubicBezTo>
                    <a:pt x="10134" y="22725"/>
                    <a:pt x="9992" y="22918"/>
                    <a:pt x="9887" y="23118"/>
                  </a:cubicBezTo>
                  <a:cubicBezTo>
                    <a:pt x="9420" y="24000"/>
                    <a:pt x="9725" y="25210"/>
                    <a:pt x="10554" y="25766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1610011" y="3364149"/>
              <a:ext cx="100979" cy="121824"/>
            </a:xfrm>
            <a:custGeom>
              <a:avLst/>
              <a:gdLst/>
              <a:ahLst/>
              <a:cxnLst/>
              <a:rect l="l" t="t" r="r" b="b"/>
              <a:pathLst>
                <a:path w="2645" h="3191" fill="none" extrusionOk="0">
                  <a:moveTo>
                    <a:pt x="2526" y="1"/>
                  </a:moveTo>
                  <a:cubicBezTo>
                    <a:pt x="2526" y="1"/>
                    <a:pt x="2644" y="3088"/>
                    <a:pt x="1" y="3191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2165769" y="4511398"/>
              <a:ext cx="259874" cy="108424"/>
            </a:xfrm>
            <a:custGeom>
              <a:avLst/>
              <a:gdLst/>
              <a:ahLst/>
              <a:cxnLst/>
              <a:rect l="l" t="t" r="r" b="b"/>
              <a:pathLst>
                <a:path w="6807" h="2840" fill="none" extrusionOk="0">
                  <a:moveTo>
                    <a:pt x="0" y="2839"/>
                  </a:moveTo>
                  <a:cubicBezTo>
                    <a:pt x="0" y="2839"/>
                    <a:pt x="1647" y="362"/>
                    <a:pt x="6806" y="0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1740160" y="4490439"/>
              <a:ext cx="263310" cy="70208"/>
            </a:xfrm>
            <a:custGeom>
              <a:avLst/>
              <a:gdLst/>
              <a:ahLst/>
              <a:cxnLst/>
              <a:rect l="l" t="t" r="r" b="b"/>
              <a:pathLst>
                <a:path w="6897" h="1839" fill="none" extrusionOk="0">
                  <a:moveTo>
                    <a:pt x="0" y="1416"/>
                  </a:moveTo>
                  <a:cubicBezTo>
                    <a:pt x="0" y="1416"/>
                    <a:pt x="1812" y="1"/>
                    <a:pt x="6897" y="1839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1493873" y="2826411"/>
              <a:ext cx="507913" cy="631723"/>
            </a:xfrm>
            <a:custGeom>
              <a:avLst/>
              <a:gdLst/>
              <a:ahLst/>
              <a:cxnLst/>
              <a:rect l="l" t="t" r="r" b="b"/>
              <a:pathLst>
                <a:path w="13304" h="16547" extrusionOk="0">
                  <a:moveTo>
                    <a:pt x="6624" y="0"/>
                  </a:moveTo>
                  <a:cubicBezTo>
                    <a:pt x="6444" y="0"/>
                    <a:pt x="6267" y="10"/>
                    <a:pt x="6095" y="30"/>
                  </a:cubicBezTo>
                  <a:cubicBezTo>
                    <a:pt x="4294" y="245"/>
                    <a:pt x="3240" y="936"/>
                    <a:pt x="2828" y="1742"/>
                  </a:cubicBezTo>
                  <a:cubicBezTo>
                    <a:pt x="2414" y="2549"/>
                    <a:pt x="4115" y="2782"/>
                    <a:pt x="4115" y="2782"/>
                  </a:cubicBezTo>
                  <a:cubicBezTo>
                    <a:pt x="4115" y="2782"/>
                    <a:pt x="1766" y="3676"/>
                    <a:pt x="1517" y="3868"/>
                  </a:cubicBezTo>
                  <a:cubicBezTo>
                    <a:pt x="1270" y="4061"/>
                    <a:pt x="1777" y="10488"/>
                    <a:pt x="1737" y="11178"/>
                  </a:cubicBezTo>
                  <a:cubicBezTo>
                    <a:pt x="1695" y="11869"/>
                    <a:pt x="2150" y="12216"/>
                    <a:pt x="2150" y="12216"/>
                  </a:cubicBezTo>
                  <a:cubicBezTo>
                    <a:pt x="2150" y="12216"/>
                    <a:pt x="1655" y="12658"/>
                    <a:pt x="1777" y="12947"/>
                  </a:cubicBezTo>
                  <a:cubicBezTo>
                    <a:pt x="1901" y="13233"/>
                    <a:pt x="2226" y="13854"/>
                    <a:pt x="2226" y="13854"/>
                  </a:cubicBezTo>
                  <a:cubicBezTo>
                    <a:pt x="2226" y="13854"/>
                    <a:pt x="1" y="15982"/>
                    <a:pt x="1013" y="16546"/>
                  </a:cubicBezTo>
                  <a:cubicBezTo>
                    <a:pt x="1013" y="16546"/>
                    <a:pt x="4621" y="13450"/>
                    <a:pt x="12870" y="13450"/>
                  </a:cubicBezTo>
                  <a:cubicBezTo>
                    <a:pt x="13013" y="13450"/>
                    <a:pt x="13157" y="13451"/>
                    <a:pt x="13303" y="13452"/>
                  </a:cubicBezTo>
                  <a:cubicBezTo>
                    <a:pt x="13303" y="13452"/>
                    <a:pt x="13303" y="12662"/>
                    <a:pt x="12495" y="12413"/>
                  </a:cubicBezTo>
                  <a:cubicBezTo>
                    <a:pt x="12495" y="12413"/>
                    <a:pt x="11589" y="11353"/>
                    <a:pt x="11612" y="9509"/>
                  </a:cubicBezTo>
                  <a:cubicBezTo>
                    <a:pt x="11634" y="7665"/>
                    <a:pt x="11376" y="2782"/>
                    <a:pt x="11376" y="2782"/>
                  </a:cubicBezTo>
                  <a:lnTo>
                    <a:pt x="9151" y="2544"/>
                  </a:lnTo>
                  <a:cubicBezTo>
                    <a:pt x="9151" y="2544"/>
                    <a:pt x="10375" y="1974"/>
                    <a:pt x="9720" y="1066"/>
                  </a:cubicBezTo>
                  <a:cubicBezTo>
                    <a:pt x="9297" y="481"/>
                    <a:pt x="7892" y="0"/>
                    <a:pt x="6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1551713" y="3117213"/>
              <a:ext cx="96436" cy="144540"/>
            </a:xfrm>
            <a:custGeom>
              <a:avLst/>
              <a:gdLst/>
              <a:ahLst/>
              <a:cxnLst/>
              <a:rect l="l" t="t" r="r" b="b"/>
              <a:pathLst>
                <a:path w="2526" h="3786" extrusionOk="0">
                  <a:moveTo>
                    <a:pt x="1528" y="0"/>
                  </a:moveTo>
                  <a:lnTo>
                    <a:pt x="1" y="685"/>
                  </a:lnTo>
                  <a:lnTo>
                    <a:pt x="217" y="3785"/>
                  </a:lnTo>
                  <a:cubicBezTo>
                    <a:pt x="2526" y="3173"/>
                    <a:pt x="1547" y="146"/>
                    <a:pt x="1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1760852" y="3144434"/>
              <a:ext cx="170615" cy="166530"/>
            </a:xfrm>
            <a:custGeom>
              <a:avLst/>
              <a:gdLst/>
              <a:ahLst/>
              <a:cxnLst/>
              <a:rect l="l" t="t" r="r" b="b"/>
              <a:pathLst>
                <a:path w="4469" h="4362" fill="none" extrusionOk="0">
                  <a:moveTo>
                    <a:pt x="4469" y="1"/>
                  </a:moveTo>
                  <a:cubicBezTo>
                    <a:pt x="3719" y="760"/>
                    <a:pt x="3219" y="1728"/>
                    <a:pt x="2580" y="2583"/>
                  </a:cubicBezTo>
                  <a:cubicBezTo>
                    <a:pt x="1941" y="3440"/>
                    <a:pt x="1081" y="4227"/>
                    <a:pt x="21" y="4362"/>
                  </a:cubicBezTo>
                  <a:cubicBezTo>
                    <a:pt x="1" y="4140"/>
                    <a:pt x="64" y="3910"/>
                    <a:pt x="193" y="3727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1579812" y="3333683"/>
              <a:ext cx="113883" cy="25426"/>
            </a:xfrm>
            <a:custGeom>
              <a:avLst/>
              <a:gdLst/>
              <a:ahLst/>
              <a:cxnLst/>
              <a:rect l="l" t="t" r="r" b="b"/>
              <a:pathLst>
                <a:path w="2983" h="666" fill="none" extrusionOk="0">
                  <a:moveTo>
                    <a:pt x="0" y="665"/>
                  </a:moveTo>
                  <a:cubicBezTo>
                    <a:pt x="488" y="432"/>
                    <a:pt x="1011" y="272"/>
                    <a:pt x="1545" y="194"/>
                  </a:cubicBezTo>
                  <a:cubicBezTo>
                    <a:pt x="2022" y="123"/>
                    <a:pt x="2513" y="115"/>
                    <a:pt x="2983" y="1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1920704" y="3302949"/>
              <a:ext cx="46767" cy="38"/>
            </a:xfrm>
            <a:custGeom>
              <a:avLst/>
              <a:gdLst/>
              <a:ahLst/>
              <a:cxnLst/>
              <a:rect l="l" t="t" r="r" b="b"/>
              <a:pathLst>
                <a:path w="1225" h="1" fill="none" extrusionOk="0">
                  <a:moveTo>
                    <a:pt x="0" y="1"/>
                  </a:moveTo>
                  <a:lnTo>
                    <a:pt x="1225" y="1"/>
                  </a:ln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1636697" y="3052463"/>
              <a:ext cx="277054" cy="100445"/>
            </a:xfrm>
            <a:custGeom>
              <a:avLst/>
              <a:gdLst/>
              <a:ahLst/>
              <a:cxnLst/>
              <a:rect l="l" t="t" r="r" b="b"/>
              <a:pathLst>
                <a:path w="7257" h="2631" extrusionOk="0">
                  <a:moveTo>
                    <a:pt x="7114" y="1"/>
                  </a:moveTo>
                  <a:lnTo>
                    <a:pt x="0" y="831"/>
                  </a:lnTo>
                  <a:lnTo>
                    <a:pt x="184" y="2630"/>
                  </a:lnTo>
                  <a:lnTo>
                    <a:pt x="7257" y="1596"/>
                  </a:lnTo>
                  <a:lnTo>
                    <a:pt x="7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1285726" y="2973817"/>
              <a:ext cx="353333" cy="346728"/>
            </a:xfrm>
            <a:custGeom>
              <a:avLst/>
              <a:gdLst/>
              <a:ahLst/>
              <a:cxnLst/>
              <a:rect l="l" t="t" r="r" b="b"/>
              <a:pathLst>
                <a:path w="9255" h="9082" extrusionOk="0">
                  <a:moveTo>
                    <a:pt x="7093" y="1"/>
                  </a:moveTo>
                  <a:cubicBezTo>
                    <a:pt x="7053" y="1"/>
                    <a:pt x="7011" y="2"/>
                    <a:pt x="6969" y="4"/>
                  </a:cubicBezTo>
                  <a:cubicBezTo>
                    <a:pt x="4892" y="123"/>
                    <a:pt x="1668" y="7233"/>
                    <a:pt x="1228" y="7233"/>
                  </a:cubicBezTo>
                  <a:cubicBezTo>
                    <a:pt x="1227" y="7233"/>
                    <a:pt x="1225" y="7233"/>
                    <a:pt x="1223" y="7233"/>
                  </a:cubicBezTo>
                  <a:cubicBezTo>
                    <a:pt x="1211" y="7231"/>
                    <a:pt x="1199" y="7231"/>
                    <a:pt x="1187" y="7231"/>
                  </a:cubicBezTo>
                  <a:cubicBezTo>
                    <a:pt x="760" y="7231"/>
                    <a:pt x="1" y="8124"/>
                    <a:pt x="361" y="8794"/>
                  </a:cubicBezTo>
                  <a:cubicBezTo>
                    <a:pt x="361" y="8794"/>
                    <a:pt x="1501" y="8432"/>
                    <a:pt x="2633" y="8432"/>
                  </a:cubicBezTo>
                  <a:cubicBezTo>
                    <a:pt x="3364" y="8432"/>
                    <a:pt x="4093" y="8583"/>
                    <a:pt x="4507" y="9082"/>
                  </a:cubicBezTo>
                  <a:cubicBezTo>
                    <a:pt x="4507" y="9082"/>
                    <a:pt x="6894" y="6670"/>
                    <a:pt x="8086" y="4765"/>
                  </a:cubicBezTo>
                  <a:cubicBezTo>
                    <a:pt x="9254" y="2897"/>
                    <a:pt x="9110" y="1"/>
                    <a:pt x="7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1332418" y="3249195"/>
              <a:ext cx="98918" cy="19165"/>
            </a:xfrm>
            <a:custGeom>
              <a:avLst/>
              <a:gdLst/>
              <a:ahLst/>
              <a:cxnLst/>
              <a:rect l="l" t="t" r="r" b="b"/>
              <a:pathLst>
                <a:path w="2591" h="502" fill="none" extrusionOk="0">
                  <a:moveTo>
                    <a:pt x="0" y="21"/>
                  </a:moveTo>
                  <a:cubicBezTo>
                    <a:pt x="429" y="1"/>
                    <a:pt x="871" y="69"/>
                    <a:pt x="1283" y="186"/>
                  </a:cubicBezTo>
                  <a:cubicBezTo>
                    <a:pt x="1707" y="306"/>
                    <a:pt x="2141" y="502"/>
                    <a:pt x="2571" y="402"/>
                  </a:cubicBezTo>
                  <a:cubicBezTo>
                    <a:pt x="2590" y="279"/>
                    <a:pt x="2564" y="149"/>
                    <a:pt x="2495" y="44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47"/>
            <p:cNvSpPr/>
            <p:nvPr/>
          </p:nvSpPr>
          <p:spPr>
            <a:xfrm>
              <a:off x="1290308" y="3290503"/>
              <a:ext cx="400749" cy="193827"/>
            </a:xfrm>
            <a:custGeom>
              <a:avLst/>
              <a:gdLst/>
              <a:ahLst/>
              <a:cxnLst/>
              <a:rect l="l" t="t" r="r" b="b"/>
              <a:pathLst>
                <a:path w="10497" h="5077" extrusionOk="0">
                  <a:moveTo>
                    <a:pt x="2119" y="1"/>
                  </a:moveTo>
                  <a:cubicBezTo>
                    <a:pt x="1247" y="1"/>
                    <a:pt x="449" y="224"/>
                    <a:pt x="242" y="500"/>
                  </a:cubicBezTo>
                  <a:cubicBezTo>
                    <a:pt x="115" y="674"/>
                    <a:pt x="0" y="1913"/>
                    <a:pt x="1480" y="2579"/>
                  </a:cubicBezTo>
                  <a:cubicBezTo>
                    <a:pt x="2958" y="3244"/>
                    <a:pt x="8431" y="5077"/>
                    <a:pt x="8431" y="5077"/>
                  </a:cubicBezTo>
                  <a:cubicBezTo>
                    <a:pt x="9966" y="5056"/>
                    <a:pt x="10496" y="3711"/>
                    <a:pt x="10496" y="3711"/>
                  </a:cubicBezTo>
                  <a:cubicBezTo>
                    <a:pt x="10150" y="3421"/>
                    <a:pt x="9812" y="3334"/>
                    <a:pt x="9532" y="3334"/>
                  </a:cubicBezTo>
                  <a:cubicBezTo>
                    <a:pt x="9115" y="3334"/>
                    <a:pt x="8826" y="3526"/>
                    <a:pt x="8826" y="3526"/>
                  </a:cubicBezTo>
                  <a:lnTo>
                    <a:pt x="4389" y="788"/>
                  </a:lnTo>
                  <a:cubicBezTo>
                    <a:pt x="3879" y="211"/>
                    <a:pt x="2964" y="1"/>
                    <a:pt x="2119" y="1"/>
                  </a:cubicBez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47"/>
            <p:cNvSpPr/>
            <p:nvPr/>
          </p:nvSpPr>
          <p:spPr>
            <a:xfrm>
              <a:off x="1632421" y="2632200"/>
              <a:ext cx="251590" cy="251666"/>
            </a:xfrm>
            <a:custGeom>
              <a:avLst/>
              <a:gdLst/>
              <a:ahLst/>
              <a:cxnLst/>
              <a:rect l="l" t="t" r="r" b="b"/>
              <a:pathLst>
                <a:path w="6590" h="6592" extrusionOk="0">
                  <a:moveTo>
                    <a:pt x="3906" y="0"/>
                  </a:moveTo>
                  <a:cubicBezTo>
                    <a:pt x="3775" y="0"/>
                    <a:pt x="3645" y="36"/>
                    <a:pt x="3535" y="98"/>
                  </a:cubicBezTo>
                  <a:cubicBezTo>
                    <a:pt x="3326" y="213"/>
                    <a:pt x="3240" y="459"/>
                    <a:pt x="3027" y="568"/>
                  </a:cubicBezTo>
                  <a:cubicBezTo>
                    <a:pt x="2945" y="609"/>
                    <a:pt x="2864" y="646"/>
                    <a:pt x="2778" y="671"/>
                  </a:cubicBezTo>
                  <a:cubicBezTo>
                    <a:pt x="2644" y="711"/>
                    <a:pt x="2505" y="723"/>
                    <a:pt x="2364" y="723"/>
                  </a:cubicBezTo>
                  <a:cubicBezTo>
                    <a:pt x="2148" y="723"/>
                    <a:pt x="1927" y="695"/>
                    <a:pt x="1709" y="695"/>
                  </a:cubicBezTo>
                  <a:cubicBezTo>
                    <a:pt x="1683" y="695"/>
                    <a:pt x="1657" y="696"/>
                    <a:pt x="1632" y="696"/>
                  </a:cubicBezTo>
                  <a:cubicBezTo>
                    <a:pt x="1248" y="708"/>
                    <a:pt x="825" y="892"/>
                    <a:pt x="763" y="1297"/>
                  </a:cubicBezTo>
                  <a:cubicBezTo>
                    <a:pt x="717" y="1583"/>
                    <a:pt x="868" y="1891"/>
                    <a:pt x="828" y="2179"/>
                  </a:cubicBezTo>
                  <a:cubicBezTo>
                    <a:pt x="770" y="2584"/>
                    <a:pt x="366" y="2781"/>
                    <a:pt x="173" y="3122"/>
                  </a:cubicBezTo>
                  <a:cubicBezTo>
                    <a:pt x="1" y="3426"/>
                    <a:pt x="14" y="3854"/>
                    <a:pt x="207" y="4180"/>
                  </a:cubicBezTo>
                  <a:cubicBezTo>
                    <a:pt x="320" y="4373"/>
                    <a:pt x="484" y="4526"/>
                    <a:pt x="603" y="4715"/>
                  </a:cubicBezTo>
                  <a:cubicBezTo>
                    <a:pt x="720" y="4904"/>
                    <a:pt x="781" y="5163"/>
                    <a:pt x="665" y="5331"/>
                  </a:cubicBezTo>
                  <a:cubicBezTo>
                    <a:pt x="622" y="5391"/>
                    <a:pt x="557" y="5436"/>
                    <a:pt x="532" y="5509"/>
                  </a:cubicBezTo>
                  <a:cubicBezTo>
                    <a:pt x="487" y="5633"/>
                    <a:pt x="572" y="5777"/>
                    <a:pt x="658" y="5890"/>
                  </a:cubicBezTo>
                  <a:cubicBezTo>
                    <a:pt x="859" y="6159"/>
                    <a:pt x="1094" y="6422"/>
                    <a:pt x="1390" y="6539"/>
                  </a:cubicBezTo>
                  <a:cubicBezTo>
                    <a:pt x="1478" y="6574"/>
                    <a:pt x="1572" y="6591"/>
                    <a:pt x="1665" y="6591"/>
                  </a:cubicBezTo>
                  <a:cubicBezTo>
                    <a:pt x="1882" y="6591"/>
                    <a:pt x="2089" y="6493"/>
                    <a:pt x="2177" y="6290"/>
                  </a:cubicBezTo>
                  <a:lnTo>
                    <a:pt x="2087" y="6238"/>
                  </a:lnTo>
                  <a:lnTo>
                    <a:pt x="2087" y="6238"/>
                  </a:lnTo>
                  <a:cubicBezTo>
                    <a:pt x="2301" y="6354"/>
                    <a:pt x="2537" y="6412"/>
                    <a:pt x="2767" y="6412"/>
                  </a:cubicBezTo>
                  <a:cubicBezTo>
                    <a:pt x="3033" y="6412"/>
                    <a:pt x="3293" y="6335"/>
                    <a:pt x="3505" y="6182"/>
                  </a:cubicBezTo>
                  <a:cubicBezTo>
                    <a:pt x="3634" y="6087"/>
                    <a:pt x="3750" y="5967"/>
                    <a:pt x="3863" y="5845"/>
                  </a:cubicBezTo>
                  <a:cubicBezTo>
                    <a:pt x="3947" y="5865"/>
                    <a:pt x="4033" y="5874"/>
                    <a:pt x="4119" y="5874"/>
                  </a:cubicBezTo>
                  <a:cubicBezTo>
                    <a:pt x="4608" y="5874"/>
                    <a:pt x="5111" y="5578"/>
                    <a:pt x="5443" y="5258"/>
                  </a:cubicBezTo>
                  <a:cubicBezTo>
                    <a:pt x="5692" y="5015"/>
                    <a:pt x="5898" y="4711"/>
                    <a:pt x="5932" y="4360"/>
                  </a:cubicBezTo>
                  <a:cubicBezTo>
                    <a:pt x="5968" y="4014"/>
                    <a:pt x="5866" y="3648"/>
                    <a:pt x="5725" y="3316"/>
                  </a:cubicBezTo>
                  <a:lnTo>
                    <a:pt x="5725" y="3316"/>
                  </a:lnTo>
                  <a:cubicBezTo>
                    <a:pt x="5810" y="3323"/>
                    <a:pt x="5895" y="3331"/>
                    <a:pt x="5979" y="3331"/>
                  </a:cubicBezTo>
                  <a:cubicBezTo>
                    <a:pt x="6046" y="3331"/>
                    <a:pt x="6112" y="3326"/>
                    <a:pt x="6175" y="3313"/>
                  </a:cubicBezTo>
                  <a:cubicBezTo>
                    <a:pt x="6321" y="3282"/>
                    <a:pt x="6460" y="3206"/>
                    <a:pt x="6524" y="3079"/>
                  </a:cubicBezTo>
                  <a:cubicBezTo>
                    <a:pt x="6582" y="2966"/>
                    <a:pt x="6589" y="2747"/>
                    <a:pt x="6553" y="2619"/>
                  </a:cubicBezTo>
                  <a:lnTo>
                    <a:pt x="6553" y="2619"/>
                  </a:lnTo>
                  <a:cubicBezTo>
                    <a:pt x="6540" y="2622"/>
                    <a:pt x="6526" y="2624"/>
                    <a:pt x="6512" y="2624"/>
                  </a:cubicBezTo>
                  <a:cubicBezTo>
                    <a:pt x="6384" y="2624"/>
                    <a:pt x="6260" y="2501"/>
                    <a:pt x="6232" y="2373"/>
                  </a:cubicBezTo>
                  <a:cubicBezTo>
                    <a:pt x="6201" y="2229"/>
                    <a:pt x="6254" y="2091"/>
                    <a:pt x="6322" y="1968"/>
                  </a:cubicBezTo>
                  <a:cubicBezTo>
                    <a:pt x="6390" y="1847"/>
                    <a:pt x="6473" y="1731"/>
                    <a:pt x="6507" y="1595"/>
                  </a:cubicBezTo>
                  <a:cubicBezTo>
                    <a:pt x="6562" y="1365"/>
                    <a:pt x="6462" y="1101"/>
                    <a:pt x="6279" y="923"/>
                  </a:cubicBezTo>
                  <a:cubicBezTo>
                    <a:pt x="6098" y="745"/>
                    <a:pt x="5846" y="649"/>
                    <a:pt x="5599" y="630"/>
                  </a:cubicBezTo>
                  <a:cubicBezTo>
                    <a:pt x="5531" y="624"/>
                    <a:pt x="5462" y="623"/>
                    <a:pt x="5393" y="623"/>
                  </a:cubicBezTo>
                  <a:cubicBezTo>
                    <a:pt x="5345" y="623"/>
                    <a:pt x="5297" y="623"/>
                    <a:pt x="5249" y="623"/>
                  </a:cubicBezTo>
                  <a:cubicBezTo>
                    <a:pt x="5040" y="623"/>
                    <a:pt x="4835" y="612"/>
                    <a:pt x="4662" y="493"/>
                  </a:cubicBezTo>
                  <a:cubicBezTo>
                    <a:pt x="4503" y="385"/>
                    <a:pt x="4404" y="203"/>
                    <a:pt x="4245" y="98"/>
                  </a:cubicBezTo>
                  <a:cubicBezTo>
                    <a:pt x="4143" y="30"/>
                    <a:pt x="4025" y="0"/>
                    <a:pt x="3906" y="0"/>
                  </a:cubicBezTo>
                  <a:close/>
                </a:path>
              </a:pathLst>
            </a:custGeom>
            <a:solidFill>
              <a:srgbClr val="8A5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1702440" y="2819386"/>
              <a:ext cx="90099" cy="138088"/>
            </a:xfrm>
            <a:custGeom>
              <a:avLst/>
              <a:gdLst/>
              <a:ahLst/>
              <a:cxnLst/>
              <a:rect l="l" t="t" r="r" b="b"/>
              <a:pathLst>
                <a:path w="2360" h="3617" extrusionOk="0">
                  <a:moveTo>
                    <a:pt x="174" y="1"/>
                  </a:moveTo>
                  <a:lnTo>
                    <a:pt x="1" y="2964"/>
                  </a:lnTo>
                  <a:cubicBezTo>
                    <a:pt x="1" y="2964"/>
                    <a:pt x="635" y="3616"/>
                    <a:pt x="1362" y="3616"/>
                  </a:cubicBezTo>
                  <a:cubicBezTo>
                    <a:pt x="1692" y="3616"/>
                    <a:pt x="2041" y="3482"/>
                    <a:pt x="2359" y="3093"/>
                  </a:cubicBezTo>
                  <a:lnTo>
                    <a:pt x="2359" y="103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1726569" y="2848211"/>
              <a:ext cx="65971" cy="75401"/>
            </a:xfrm>
            <a:custGeom>
              <a:avLst/>
              <a:gdLst/>
              <a:ahLst/>
              <a:cxnLst/>
              <a:rect l="l" t="t" r="r" b="b"/>
              <a:pathLst>
                <a:path w="1728" h="1975" extrusionOk="0">
                  <a:moveTo>
                    <a:pt x="0" y="0"/>
                  </a:moveTo>
                  <a:cubicBezTo>
                    <a:pt x="0" y="0"/>
                    <a:pt x="0" y="1974"/>
                    <a:pt x="1470" y="1974"/>
                  </a:cubicBezTo>
                  <a:cubicBezTo>
                    <a:pt x="1551" y="1974"/>
                    <a:pt x="1637" y="1968"/>
                    <a:pt x="1727" y="1956"/>
                  </a:cubicBezTo>
                  <a:lnTo>
                    <a:pt x="1727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2C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1701486" y="2713290"/>
              <a:ext cx="139539" cy="184703"/>
            </a:xfrm>
            <a:custGeom>
              <a:avLst/>
              <a:gdLst/>
              <a:ahLst/>
              <a:cxnLst/>
              <a:rect l="l" t="t" r="r" b="b"/>
              <a:pathLst>
                <a:path w="3655" h="4838" extrusionOk="0">
                  <a:moveTo>
                    <a:pt x="1850" y="1"/>
                  </a:moveTo>
                  <a:cubicBezTo>
                    <a:pt x="1076" y="1"/>
                    <a:pt x="179" y="330"/>
                    <a:pt x="97" y="897"/>
                  </a:cubicBezTo>
                  <a:cubicBezTo>
                    <a:pt x="1" y="1583"/>
                    <a:pt x="57" y="2175"/>
                    <a:pt x="199" y="3085"/>
                  </a:cubicBezTo>
                  <a:cubicBezTo>
                    <a:pt x="405" y="4406"/>
                    <a:pt x="1067" y="4837"/>
                    <a:pt x="1799" y="4837"/>
                  </a:cubicBezTo>
                  <a:cubicBezTo>
                    <a:pt x="1854" y="4837"/>
                    <a:pt x="1909" y="4835"/>
                    <a:pt x="1965" y="4830"/>
                  </a:cubicBezTo>
                  <a:cubicBezTo>
                    <a:pt x="2761" y="4763"/>
                    <a:pt x="3398" y="4528"/>
                    <a:pt x="3550" y="3986"/>
                  </a:cubicBezTo>
                  <a:cubicBezTo>
                    <a:pt x="3655" y="3616"/>
                    <a:pt x="3566" y="3122"/>
                    <a:pt x="3489" y="2674"/>
                  </a:cubicBezTo>
                  <a:cubicBezTo>
                    <a:pt x="3465" y="2534"/>
                    <a:pt x="3443" y="2394"/>
                    <a:pt x="3428" y="2268"/>
                  </a:cubicBezTo>
                  <a:cubicBezTo>
                    <a:pt x="3422" y="2213"/>
                    <a:pt x="3418" y="2162"/>
                    <a:pt x="3415" y="2110"/>
                  </a:cubicBezTo>
                  <a:cubicBezTo>
                    <a:pt x="3384" y="1570"/>
                    <a:pt x="3287" y="642"/>
                    <a:pt x="2785" y="245"/>
                  </a:cubicBezTo>
                  <a:cubicBezTo>
                    <a:pt x="2575" y="79"/>
                    <a:pt x="2227" y="1"/>
                    <a:pt x="1850" y="1"/>
                  </a:cubicBez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1675639" y="2684389"/>
              <a:ext cx="167599" cy="135339"/>
            </a:xfrm>
            <a:custGeom>
              <a:avLst/>
              <a:gdLst/>
              <a:ahLst/>
              <a:cxnLst/>
              <a:rect l="l" t="t" r="r" b="b"/>
              <a:pathLst>
                <a:path w="4390" h="3545" extrusionOk="0">
                  <a:moveTo>
                    <a:pt x="2964" y="1"/>
                  </a:moveTo>
                  <a:cubicBezTo>
                    <a:pt x="2409" y="1"/>
                    <a:pt x="1664" y="212"/>
                    <a:pt x="1275" y="446"/>
                  </a:cubicBezTo>
                  <a:cubicBezTo>
                    <a:pt x="989" y="618"/>
                    <a:pt x="43" y="1697"/>
                    <a:pt x="22" y="2219"/>
                  </a:cubicBezTo>
                  <a:cubicBezTo>
                    <a:pt x="0" y="2742"/>
                    <a:pt x="215" y="3270"/>
                    <a:pt x="636" y="3509"/>
                  </a:cubicBezTo>
                  <a:cubicBezTo>
                    <a:pt x="667" y="3527"/>
                    <a:pt x="703" y="3544"/>
                    <a:pt x="739" y="3544"/>
                  </a:cubicBezTo>
                  <a:cubicBezTo>
                    <a:pt x="752" y="3544"/>
                    <a:pt x="765" y="3542"/>
                    <a:pt x="778" y="3537"/>
                  </a:cubicBezTo>
                  <a:cubicBezTo>
                    <a:pt x="927" y="3482"/>
                    <a:pt x="817" y="3233"/>
                    <a:pt x="901" y="3091"/>
                  </a:cubicBezTo>
                  <a:cubicBezTo>
                    <a:pt x="949" y="3015"/>
                    <a:pt x="1039" y="2988"/>
                    <a:pt x="1113" y="2942"/>
                  </a:cubicBezTo>
                  <a:cubicBezTo>
                    <a:pt x="1314" y="2816"/>
                    <a:pt x="1373" y="2527"/>
                    <a:pt x="1308" y="2308"/>
                  </a:cubicBezTo>
                  <a:cubicBezTo>
                    <a:pt x="1242" y="2090"/>
                    <a:pt x="1075" y="1900"/>
                    <a:pt x="919" y="1746"/>
                  </a:cubicBezTo>
                  <a:lnTo>
                    <a:pt x="919" y="1746"/>
                  </a:lnTo>
                  <a:cubicBezTo>
                    <a:pt x="1106" y="1799"/>
                    <a:pt x="1297" y="1853"/>
                    <a:pt x="1494" y="1853"/>
                  </a:cubicBezTo>
                  <a:cubicBezTo>
                    <a:pt x="1693" y="1853"/>
                    <a:pt x="1905" y="1793"/>
                    <a:pt x="2061" y="1650"/>
                  </a:cubicBezTo>
                  <a:cubicBezTo>
                    <a:pt x="2132" y="1584"/>
                    <a:pt x="2190" y="1501"/>
                    <a:pt x="2270" y="1446"/>
                  </a:cubicBezTo>
                  <a:cubicBezTo>
                    <a:pt x="2342" y="1399"/>
                    <a:pt x="2422" y="1380"/>
                    <a:pt x="2503" y="1380"/>
                  </a:cubicBezTo>
                  <a:cubicBezTo>
                    <a:pt x="2594" y="1380"/>
                    <a:pt x="2686" y="1404"/>
                    <a:pt x="2768" y="1442"/>
                  </a:cubicBezTo>
                  <a:cubicBezTo>
                    <a:pt x="2922" y="1512"/>
                    <a:pt x="3055" y="1623"/>
                    <a:pt x="3213" y="1687"/>
                  </a:cubicBezTo>
                  <a:cubicBezTo>
                    <a:pt x="3361" y="1746"/>
                    <a:pt x="3597" y="1790"/>
                    <a:pt x="3828" y="1790"/>
                  </a:cubicBezTo>
                  <a:cubicBezTo>
                    <a:pt x="4047" y="1790"/>
                    <a:pt x="4261" y="1750"/>
                    <a:pt x="4390" y="1647"/>
                  </a:cubicBezTo>
                  <a:cubicBezTo>
                    <a:pt x="4344" y="1091"/>
                    <a:pt x="3939" y="385"/>
                    <a:pt x="3497" y="111"/>
                  </a:cubicBezTo>
                  <a:cubicBezTo>
                    <a:pt x="3371" y="34"/>
                    <a:pt x="3183" y="1"/>
                    <a:pt x="2964" y="1"/>
                  </a:cubicBezTo>
                  <a:close/>
                </a:path>
              </a:pathLst>
            </a:custGeom>
            <a:solidFill>
              <a:srgbClr val="8A5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1660864" y="2794762"/>
              <a:ext cx="72461" cy="55205"/>
            </a:xfrm>
            <a:custGeom>
              <a:avLst/>
              <a:gdLst/>
              <a:ahLst/>
              <a:cxnLst/>
              <a:rect l="l" t="t" r="r" b="b"/>
              <a:pathLst>
                <a:path w="1898" h="1446" extrusionOk="0">
                  <a:moveTo>
                    <a:pt x="443" y="0"/>
                  </a:moveTo>
                  <a:cubicBezTo>
                    <a:pt x="176" y="0"/>
                    <a:pt x="0" y="149"/>
                    <a:pt x="16" y="572"/>
                  </a:cubicBezTo>
                  <a:cubicBezTo>
                    <a:pt x="37" y="1117"/>
                    <a:pt x="458" y="1445"/>
                    <a:pt x="895" y="1445"/>
                  </a:cubicBezTo>
                  <a:cubicBezTo>
                    <a:pt x="1052" y="1445"/>
                    <a:pt x="1211" y="1403"/>
                    <a:pt x="1354" y="1313"/>
                  </a:cubicBezTo>
                  <a:cubicBezTo>
                    <a:pt x="1898" y="969"/>
                    <a:pt x="1598" y="391"/>
                    <a:pt x="1156" y="198"/>
                  </a:cubicBezTo>
                  <a:cubicBezTo>
                    <a:pt x="896" y="84"/>
                    <a:pt x="643" y="0"/>
                    <a:pt x="443" y="0"/>
                  </a:cubicBez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1676708" y="2808353"/>
              <a:ext cx="24663" cy="26190"/>
            </a:xfrm>
            <a:custGeom>
              <a:avLst/>
              <a:gdLst/>
              <a:ahLst/>
              <a:cxnLst/>
              <a:rect l="l" t="t" r="r" b="b"/>
              <a:pathLst>
                <a:path w="646" h="686" fill="none" extrusionOk="0">
                  <a:moveTo>
                    <a:pt x="0" y="48"/>
                  </a:moveTo>
                  <a:cubicBezTo>
                    <a:pt x="0" y="48"/>
                    <a:pt x="645" y="1"/>
                    <a:pt x="553" y="686"/>
                  </a:cubicBezTo>
                </a:path>
              </a:pathLst>
            </a:custGeom>
            <a:noFill/>
            <a:ln w="1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1686100" y="2819386"/>
              <a:ext cx="9773" cy="6337"/>
            </a:xfrm>
            <a:custGeom>
              <a:avLst/>
              <a:gdLst/>
              <a:ahLst/>
              <a:cxnLst/>
              <a:rect l="l" t="t" r="r" b="b"/>
              <a:pathLst>
                <a:path w="256" h="166" fill="none" extrusionOk="0">
                  <a:moveTo>
                    <a:pt x="255" y="1"/>
                  </a:moveTo>
                  <a:lnTo>
                    <a:pt x="0" y="165"/>
                  </a:lnTo>
                </a:path>
              </a:pathLst>
            </a:custGeom>
            <a:noFill/>
            <a:ln w="1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1789601" y="2790715"/>
              <a:ext cx="23594" cy="49325"/>
            </a:xfrm>
            <a:custGeom>
              <a:avLst/>
              <a:gdLst/>
              <a:ahLst/>
              <a:cxnLst/>
              <a:rect l="l" t="t" r="r" b="b"/>
              <a:pathLst>
                <a:path w="618" h="1292" fill="none" extrusionOk="0">
                  <a:moveTo>
                    <a:pt x="1" y="0"/>
                  </a:moveTo>
                  <a:cubicBezTo>
                    <a:pt x="60" y="362"/>
                    <a:pt x="256" y="658"/>
                    <a:pt x="573" y="844"/>
                  </a:cubicBezTo>
                  <a:cubicBezTo>
                    <a:pt x="604" y="861"/>
                    <a:pt x="617" y="910"/>
                    <a:pt x="588" y="937"/>
                  </a:cubicBezTo>
                  <a:cubicBezTo>
                    <a:pt x="426" y="1096"/>
                    <a:pt x="247" y="1210"/>
                    <a:pt x="38" y="129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1724392" y="2809498"/>
              <a:ext cx="24052" cy="17829"/>
            </a:xfrm>
            <a:custGeom>
              <a:avLst/>
              <a:gdLst/>
              <a:ahLst/>
              <a:cxnLst/>
              <a:rect l="l" t="t" r="r" b="b"/>
              <a:pathLst>
                <a:path w="630" h="467" extrusionOk="0">
                  <a:moveTo>
                    <a:pt x="343" y="1"/>
                  </a:moveTo>
                  <a:cubicBezTo>
                    <a:pt x="320" y="1"/>
                    <a:pt x="296" y="3"/>
                    <a:pt x="272" y="8"/>
                  </a:cubicBezTo>
                  <a:cubicBezTo>
                    <a:pt x="112" y="37"/>
                    <a:pt x="1" y="163"/>
                    <a:pt x="26" y="289"/>
                  </a:cubicBezTo>
                  <a:cubicBezTo>
                    <a:pt x="46" y="395"/>
                    <a:pt x="156" y="467"/>
                    <a:pt x="288" y="467"/>
                  </a:cubicBezTo>
                  <a:cubicBezTo>
                    <a:pt x="311" y="467"/>
                    <a:pt x="335" y="465"/>
                    <a:pt x="360" y="460"/>
                  </a:cubicBezTo>
                  <a:cubicBezTo>
                    <a:pt x="518" y="429"/>
                    <a:pt x="630" y="303"/>
                    <a:pt x="606" y="178"/>
                  </a:cubicBezTo>
                  <a:cubicBezTo>
                    <a:pt x="586" y="73"/>
                    <a:pt x="475" y="1"/>
                    <a:pt x="343" y="1"/>
                  </a:cubicBezTo>
                  <a:close/>
                </a:path>
              </a:pathLst>
            </a:custGeom>
            <a:solidFill>
              <a:srgbClr val="FF7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1816440" y="2799534"/>
              <a:ext cx="18325" cy="17905"/>
            </a:xfrm>
            <a:custGeom>
              <a:avLst/>
              <a:gdLst/>
              <a:ahLst/>
              <a:cxnLst/>
              <a:rect l="l" t="t" r="r" b="b"/>
              <a:pathLst>
                <a:path w="480" h="469" extrusionOk="0">
                  <a:moveTo>
                    <a:pt x="339" y="0"/>
                  </a:moveTo>
                  <a:cubicBezTo>
                    <a:pt x="317" y="0"/>
                    <a:pt x="294" y="2"/>
                    <a:pt x="272" y="8"/>
                  </a:cubicBezTo>
                  <a:cubicBezTo>
                    <a:pt x="112" y="39"/>
                    <a:pt x="0" y="165"/>
                    <a:pt x="26" y="289"/>
                  </a:cubicBezTo>
                  <a:cubicBezTo>
                    <a:pt x="46" y="397"/>
                    <a:pt x="156" y="468"/>
                    <a:pt x="288" y="468"/>
                  </a:cubicBezTo>
                  <a:cubicBezTo>
                    <a:pt x="311" y="468"/>
                    <a:pt x="335" y="466"/>
                    <a:pt x="359" y="461"/>
                  </a:cubicBezTo>
                  <a:cubicBezTo>
                    <a:pt x="404" y="453"/>
                    <a:pt x="444" y="438"/>
                    <a:pt x="479" y="415"/>
                  </a:cubicBezTo>
                  <a:cubicBezTo>
                    <a:pt x="454" y="273"/>
                    <a:pt x="433" y="135"/>
                    <a:pt x="417" y="9"/>
                  </a:cubicBezTo>
                  <a:cubicBezTo>
                    <a:pt x="393" y="4"/>
                    <a:pt x="366" y="0"/>
                    <a:pt x="339" y="0"/>
                  </a:cubicBezTo>
                  <a:close/>
                </a:path>
              </a:pathLst>
            </a:custGeom>
            <a:solidFill>
              <a:srgbClr val="FF7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1757073" y="2777887"/>
              <a:ext cx="9812" cy="12560"/>
            </a:xfrm>
            <a:custGeom>
              <a:avLst/>
              <a:gdLst/>
              <a:ahLst/>
              <a:cxnLst/>
              <a:rect l="l" t="t" r="r" b="b"/>
              <a:pathLst>
                <a:path w="257" h="329" extrusionOk="0">
                  <a:moveTo>
                    <a:pt x="125" y="1"/>
                  </a:moveTo>
                  <a:cubicBezTo>
                    <a:pt x="123" y="1"/>
                    <a:pt x="121" y="1"/>
                    <a:pt x="119" y="1"/>
                  </a:cubicBezTo>
                  <a:cubicBezTo>
                    <a:pt x="49" y="4"/>
                    <a:pt x="0" y="80"/>
                    <a:pt x="5" y="170"/>
                  </a:cubicBezTo>
                  <a:cubicBezTo>
                    <a:pt x="11" y="260"/>
                    <a:pt x="68" y="329"/>
                    <a:pt x="134" y="329"/>
                  </a:cubicBezTo>
                  <a:cubicBezTo>
                    <a:pt x="135" y="329"/>
                    <a:pt x="137" y="329"/>
                    <a:pt x="138" y="329"/>
                  </a:cubicBezTo>
                  <a:cubicBezTo>
                    <a:pt x="206" y="324"/>
                    <a:pt x="257" y="249"/>
                    <a:pt x="251" y="158"/>
                  </a:cubicBezTo>
                  <a:cubicBezTo>
                    <a:pt x="247" y="70"/>
                    <a:pt x="191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1812087" y="2777047"/>
              <a:ext cx="9888" cy="12560"/>
            </a:xfrm>
            <a:custGeom>
              <a:avLst/>
              <a:gdLst/>
              <a:ahLst/>
              <a:cxnLst/>
              <a:rect l="l" t="t" r="r" b="b"/>
              <a:pathLst>
                <a:path w="259" h="329" extrusionOk="0">
                  <a:moveTo>
                    <a:pt x="125" y="1"/>
                  </a:moveTo>
                  <a:cubicBezTo>
                    <a:pt x="123" y="1"/>
                    <a:pt x="121" y="1"/>
                    <a:pt x="119" y="1"/>
                  </a:cubicBezTo>
                  <a:cubicBezTo>
                    <a:pt x="52" y="2"/>
                    <a:pt x="0" y="79"/>
                    <a:pt x="6" y="171"/>
                  </a:cubicBezTo>
                  <a:cubicBezTo>
                    <a:pt x="12" y="260"/>
                    <a:pt x="69" y="329"/>
                    <a:pt x="135" y="329"/>
                  </a:cubicBezTo>
                  <a:cubicBezTo>
                    <a:pt x="137" y="329"/>
                    <a:pt x="138" y="329"/>
                    <a:pt x="140" y="328"/>
                  </a:cubicBezTo>
                  <a:cubicBezTo>
                    <a:pt x="208" y="324"/>
                    <a:pt x="258" y="248"/>
                    <a:pt x="252" y="158"/>
                  </a:cubicBezTo>
                  <a:cubicBezTo>
                    <a:pt x="247" y="70"/>
                    <a:pt x="191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1746421" y="2754751"/>
              <a:ext cx="20196" cy="21227"/>
            </a:xfrm>
            <a:custGeom>
              <a:avLst/>
              <a:gdLst/>
              <a:ahLst/>
              <a:cxnLst/>
              <a:rect l="l" t="t" r="r" b="b"/>
              <a:pathLst>
                <a:path w="529" h="556" fill="none" extrusionOk="0">
                  <a:moveTo>
                    <a:pt x="528" y="382"/>
                  </a:moveTo>
                  <a:cubicBezTo>
                    <a:pt x="223" y="1"/>
                    <a:pt x="1" y="555"/>
                    <a:pt x="73" y="43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1802505" y="2749597"/>
              <a:ext cx="20234" cy="21150"/>
            </a:xfrm>
            <a:custGeom>
              <a:avLst/>
              <a:gdLst/>
              <a:ahLst/>
              <a:cxnLst/>
              <a:rect l="l" t="t" r="r" b="b"/>
              <a:pathLst>
                <a:path w="530" h="554" fill="none" extrusionOk="0">
                  <a:moveTo>
                    <a:pt x="530" y="382"/>
                  </a:moveTo>
                  <a:cubicBezTo>
                    <a:pt x="223" y="1"/>
                    <a:pt x="1" y="554"/>
                    <a:pt x="73" y="43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1766694" y="2841644"/>
              <a:ext cx="72194" cy="34474"/>
            </a:xfrm>
            <a:custGeom>
              <a:avLst/>
              <a:gdLst/>
              <a:ahLst/>
              <a:cxnLst/>
              <a:rect l="l" t="t" r="r" b="b"/>
              <a:pathLst>
                <a:path w="1891" h="903" extrusionOk="0">
                  <a:moveTo>
                    <a:pt x="1638" y="0"/>
                  </a:moveTo>
                  <a:cubicBezTo>
                    <a:pt x="1117" y="40"/>
                    <a:pt x="0" y="276"/>
                    <a:pt x="0" y="276"/>
                  </a:cubicBezTo>
                  <a:cubicBezTo>
                    <a:pt x="0" y="276"/>
                    <a:pt x="71" y="903"/>
                    <a:pt x="761" y="903"/>
                  </a:cubicBezTo>
                  <a:cubicBezTo>
                    <a:pt x="833" y="903"/>
                    <a:pt x="912" y="896"/>
                    <a:pt x="998" y="881"/>
                  </a:cubicBezTo>
                  <a:cubicBezTo>
                    <a:pt x="1890" y="721"/>
                    <a:pt x="1638" y="0"/>
                    <a:pt x="1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0" name="Google Shape;1390;p47"/>
          <p:cNvGrpSpPr/>
          <p:nvPr/>
        </p:nvGrpSpPr>
        <p:grpSpPr>
          <a:xfrm>
            <a:off x="254463" y="479440"/>
            <a:ext cx="1790687" cy="1944344"/>
            <a:chOff x="792943" y="443245"/>
            <a:chExt cx="1790687" cy="1944344"/>
          </a:xfrm>
        </p:grpSpPr>
        <p:grpSp>
          <p:nvGrpSpPr>
            <p:cNvPr id="1391" name="Google Shape;1391;p47"/>
            <p:cNvGrpSpPr/>
            <p:nvPr/>
          </p:nvGrpSpPr>
          <p:grpSpPr>
            <a:xfrm>
              <a:off x="792943" y="443245"/>
              <a:ext cx="1356915" cy="1944344"/>
              <a:chOff x="9387600" y="2571758"/>
              <a:chExt cx="2182236" cy="3126960"/>
            </a:xfrm>
          </p:grpSpPr>
          <p:sp>
            <p:nvSpPr>
              <p:cNvPr id="1392" name="Google Shape;1392;p47"/>
              <p:cNvSpPr/>
              <p:nvPr/>
            </p:nvSpPr>
            <p:spPr>
              <a:xfrm>
                <a:off x="9387602" y="3259609"/>
                <a:ext cx="2127196" cy="1914484"/>
              </a:xfrm>
              <a:custGeom>
                <a:avLst/>
                <a:gdLst/>
                <a:ahLst/>
                <a:cxnLst/>
                <a:rect l="l" t="t" r="r" b="b"/>
                <a:pathLst>
                  <a:path w="30077" h="26733" extrusionOk="0">
                    <a:moveTo>
                      <a:pt x="30076" y="21175"/>
                    </a:moveTo>
                    <a:cubicBezTo>
                      <a:pt x="30076" y="21176"/>
                      <a:pt x="30076" y="21177"/>
                      <a:pt x="30076" y="21178"/>
                    </a:cubicBezTo>
                    <a:lnTo>
                      <a:pt x="30076" y="21175"/>
                    </a:lnTo>
                    <a:close/>
                    <a:moveTo>
                      <a:pt x="13714" y="1"/>
                    </a:moveTo>
                    <a:cubicBezTo>
                      <a:pt x="11753" y="1"/>
                      <a:pt x="10128" y="1167"/>
                      <a:pt x="9839" y="2693"/>
                    </a:cubicBezTo>
                    <a:cubicBezTo>
                      <a:pt x="8704" y="3169"/>
                      <a:pt x="6778" y="4006"/>
                      <a:pt x="4711" y="5035"/>
                    </a:cubicBezTo>
                    <a:cubicBezTo>
                      <a:pt x="1426" y="6672"/>
                      <a:pt x="0" y="19267"/>
                      <a:pt x="101" y="21462"/>
                    </a:cubicBezTo>
                    <a:lnTo>
                      <a:pt x="7872" y="21127"/>
                    </a:lnTo>
                    <a:lnTo>
                      <a:pt x="7770" y="26733"/>
                    </a:lnTo>
                    <a:lnTo>
                      <a:pt x="27497" y="26733"/>
                    </a:lnTo>
                    <a:lnTo>
                      <a:pt x="26926" y="21175"/>
                    </a:lnTo>
                    <a:lnTo>
                      <a:pt x="30076" y="21175"/>
                    </a:lnTo>
                    <a:cubicBezTo>
                      <a:pt x="29254" y="15707"/>
                      <a:pt x="26197" y="9433"/>
                      <a:pt x="24968" y="7075"/>
                    </a:cubicBezTo>
                    <a:cubicBezTo>
                      <a:pt x="24820" y="6743"/>
                      <a:pt x="24649" y="6421"/>
                      <a:pt x="24455" y="6116"/>
                    </a:cubicBezTo>
                    <a:cubicBezTo>
                      <a:pt x="24455" y="6113"/>
                      <a:pt x="24452" y="6111"/>
                      <a:pt x="24452" y="6111"/>
                    </a:cubicBezTo>
                    <a:cubicBezTo>
                      <a:pt x="24066" y="5511"/>
                      <a:pt x="23582" y="4983"/>
                      <a:pt x="22969" y="4607"/>
                    </a:cubicBezTo>
                    <a:cubicBezTo>
                      <a:pt x="21357" y="3613"/>
                      <a:pt x="18893" y="3006"/>
                      <a:pt x="17538" y="2476"/>
                    </a:cubicBezTo>
                    <a:cubicBezTo>
                      <a:pt x="17142" y="1058"/>
                      <a:pt x="15579" y="1"/>
                      <a:pt x="137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3" name="Google Shape;1393;p47"/>
              <p:cNvSpPr/>
              <p:nvPr/>
            </p:nvSpPr>
            <p:spPr>
              <a:xfrm>
                <a:off x="9418294" y="4199387"/>
                <a:ext cx="2021446" cy="319116"/>
              </a:xfrm>
              <a:custGeom>
                <a:avLst/>
                <a:gdLst/>
                <a:ahLst/>
                <a:cxnLst/>
                <a:rect l="l" t="t" r="r" b="b"/>
                <a:pathLst>
                  <a:path w="28602" h="4456" extrusionOk="0">
                    <a:moveTo>
                      <a:pt x="27313" y="0"/>
                    </a:moveTo>
                    <a:cubicBezTo>
                      <a:pt x="25928" y="5"/>
                      <a:pt x="24760" y="346"/>
                      <a:pt x="24090" y="595"/>
                    </a:cubicBezTo>
                    <a:cubicBezTo>
                      <a:pt x="22374" y="274"/>
                      <a:pt x="20337" y="113"/>
                      <a:pt x="18000" y="113"/>
                    </a:cubicBezTo>
                    <a:cubicBezTo>
                      <a:pt x="16563" y="113"/>
                      <a:pt x="15012" y="174"/>
                      <a:pt x="13353" y="295"/>
                    </a:cubicBezTo>
                    <a:cubicBezTo>
                      <a:pt x="10699" y="490"/>
                      <a:pt x="8549" y="788"/>
                      <a:pt x="7670" y="920"/>
                    </a:cubicBezTo>
                    <a:cubicBezTo>
                      <a:pt x="6087" y="426"/>
                      <a:pt x="4622" y="256"/>
                      <a:pt x="3352" y="256"/>
                    </a:cubicBezTo>
                    <a:cubicBezTo>
                      <a:pt x="2273" y="256"/>
                      <a:pt x="1336" y="379"/>
                      <a:pt x="586" y="531"/>
                    </a:cubicBezTo>
                    <a:cubicBezTo>
                      <a:pt x="341" y="1787"/>
                      <a:pt x="147" y="3035"/>
                      <a:pt x="0" y="4163"/>
                    </a:cubicBezTo>
                    <a:lnTo>
                      <a:pt x="43" y="4255"/>
                    </a:lnTo>
                    <a:lnTo>
                      <a:pt x="33" y="4261"/>
                    </a:lnTo>
                    <a:cubicBezTo>
                      <a:pt x="112" y="4226"/>
                      <a:pt x="1378" y="3694"/>
                      <a:pt x="3323" y="3694"/>
                    </a:cubicBezTo>
                    <a:cubicBezTo>
                      <a:pt x="4368" y="3694"/>
                      <a:pt x="5609" y="3848"/>
                      <a:pt x="6968" y="4314"/>
                    </a:cubicBezTo>
                    <a:lnTo>
                      <a:pt x="7380" y="4455"/>
                    </a:lnTo>
                    <a:lnTo>
                      <a:pt x="7808" y="4386"/>
                    </a:lnTo>
                    <a:cubicBezTo>
                      <a:pt x="7879" y="4373"/>
                      <a:pt x="12926" y="3559"/>
                      <a:pt x="18012" y="3559"/>
                    </a:cubicBezTo>
                    <a:cubicBezTo>
                      <a:pt x="20080" y="3559"/>
                      <a:pt x="22155" y="3694"/>
                      <a:pt x="23903" y="4071"/>
                    </a:cubicBezTo>
                    <a:lnTo>
                      <a:pt x="24501" y="4202"/>
                    </a:lnTo>
                    <a:lnTo>
                      <a:pt x="25045" y="3925"/>
                    </a:lnTo>
                    <a:cubicBezTo>
                      <a:pt x="25059" y="3918"/>
                      <a:pt x="26048" y="3442"/>
                      <a:pt x="27307" y="3442"/>
                    </a:cubicBezTo>
                    <a:cubicBezTo>
                      <a:pt x="27718" y="3442"/>
                      <a:pt x="28157" y="3493"/>
                      <a:pt x="28601" y="3627"/>
                    </a:cubicBezTo>
                    <a:cubicBezTo>
                      <a:pt x="28216" y="2377"/>
                      <a:pt x="27771" y="1151"/>
                      <a:pt x="273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4" name="Google Shape;1394;p47"/>
              <p:cNvSpPr/>
              <p:nvPr/>
            </p:nvSpPr>
            <p:spPr>
              <a:xfrm>
                <a:off x="10140762" y="3397321"/>
                <a:ext cx="490061" cy="447021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242" extrusionOk="0">
                    <a:moveTo>
                      <a:pt x="5703" y="0"/>
                    </a:moveTo>
                    <a:lnTo>
                      <a:pt x="0" y="341"/>
                    </a:lnTo>
                    <a:lnTo>
                      <a:pt x="0" y="341"/>
                    </a:lnTo>
                    <a:cubicBezTo>
                      <a:pt x="0" y="341"/>
                      <a:pt x="0" y="341"/>
                      <a:pt x="0" y="341"/>
                    </a:cubicBezTo>
                    <a:cubicBezTo>
                      <a:pt x="0" y="341"/>
                      <a:pt x="0" y="341"/>
                      <a:pt x="0" y="341"/>
                    </a:cubicBezTo>
                    <a:lnTo>
                      <a:pt x="0" y="341"/>
                    </a:lnTo>
                    <a:lnTo>
                      <a:pt x="0" y="341"/>
                    </a:lnTo>
                    <a:cubicBezTo>
                      <a:pt x="1" y="343"/>
                      <a:pt x="892" y="5194"/>
                      <a:pt x="4581" y="6199"/>
                    </a:cubicBezTo>
                    <a:cubicBezTo>
                      <a:pt x="4688" y="6228"/>
                      <a:pt x="4788" y="6242"/>
                      <a:pt x="4881" y="6242"/>
                    </a:cubicBezTo>
                    <a:cubicBezTo>
                      <a:pt x="6843" y="6242"/>
                      <a:pt x="5703" y="0"/>
                      <a:pt x="57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5" name="Google Shape;1395;p47"/>
              <p:cNvSpPr/>
              <p:nvPr/>
            </p:nvSpPr>
            <p:spPr>
              <a:xfrm>
                <a:off x="9876078" y="4060178"/>
                <a:ext cx="54571" cy="572777"/>
              </a:xfrm>
              <a:custGeom>
                <a:avLst/>
                <a:gdLst/>
                <a:ahLst/>
                <a:cxnLst/>
                <a:rect l="l" t="t" r="r" b="b"/>
                <a:pathLst>
                  <a:path w="762" h="7998" fill="none" extrusionOk="0">
                    <a:moveTo>
                      <a:pt x="761" y="7997"/>
                    </a:moveTo>
                    <a:lnTo>
                      <a:pt x="761" y="2038"/>
                    </a:lnTo>
                    <a:lnTo>
                      <a:pt x="1" y="1"/>
                    </a:lnTo>
                  </a:path>
                </a:pathLst>
              </a:custGeom>
              <a:noFill/>
              <a:ln w="50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6" name="Google Shape;1396;p47"/>
              <p:cNvSpPr/>
              <p:nvPr/>
            </p:nvSpPr>
            <p:spPr>
              <a:xfrm>
                <a:off x="11105686" y="4060178"/>
                <a:ext cx="62305" cy="636228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884" fill="none" extrusionOk="0">
                    <a:moveTo>
                      <a:pt x="869" y="8884"/>
                    </a:moveTo>
                    <a:lnTo>
                      <a:pt x="0" y="1537"/>
                    </a:lnTo>
                    <a:lnTo>
                      <a:pt x="161" y="1"/>
                    </a:lnTo>
                  </a:path>
                </a:pathLst>
              </a:custGeom>
              <a:noFill/>
              <a:ln w="50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7" name="Google Shape;1397;p47"/>
              <p:cNvSpPr/>
              <p:nvPr/>
            </p:nvSpPr>
            <p:spPr>
              <a:xfrm>
                <a:off x="10506350" y="3810604"/>
                <a:ext cx="604717" cy="528161"/>
              </a:xfrm>
              <a:custGeom>
                <a:avLst/>
                <a:gdLst/>
                <a:ahLst/>
                <a:cxnLst/>
                <a:rect l="l" t="t" r="r" b="b"/>
                <a:pathLst>
                  <a:path w="8444" h="7375" extrusionOk="0">
                    <a:moveTo>
                      <a:pt x="3871" y="1"/>
                    </a:moveTo>
                    <a:cubicBezTo>
                      <a:pt x="3583" y="1"/>
                      <a:pt x="3314" y="158"/>
                      <a:pt x="3175" y="417"/>
                    </a:cubicBezTo>
                    <a:lnTo>
                      <a:pt x="198" y="5919"/>
                    </a:lnTo>
                    <a:cubicBezTo>
                      <a:pt x="1" y="6286"/>
                      <a:pt x="226" y="6739"/>
                      <a:pt x="637" y="6799"/>
                    </a:cubicBezTo>
                    <a:lnTo>
                      <a:pt x="4428" y="7366"/>
                    </a:lnTo>
                    <a:cubicBezTo>
                      <a:pt x="4468" y="7372"/>
                      <a:pt x="4508" y="7375"/>
                      <a:pt x="4547" y="7375"/>
                    </a:cubicBezTo>
                    <a:cubicBezTo>
                      <a:pt x="4836" y="7375"/>
                      <a:pt x="5104" y="7217"/>
                      <a:pt x="5244" y="6958"/>
                    </a:cubicBezTo>
                    <a:lnTo>
                      <a:pt x="8270" y="1362"/>
                    </a:lnTo>
                    <a:cubicBezTo>
                      <a:pt x="8444" y="1041"/>
                      <a:pt x="8246" y="647"/>
                      <a:pt x="7888" y="594"/>
                    </a:cubicBezTo>
                    <a:lnTo>
                      <a:pt x="3990" y="10"/>
                    </a:lnTo>
                    <a:cubicBezTo>
                      <a:pt x="3950" y="3"/>
                      <a:pt x="3910" y="1"/>
                      <a:pt x="38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8" name="Google Shape;1398;p47"/>
              <p:cNvSpPr/>
              <p:nvPr/>
            </p:nvSpPr>
            <p:spPr>
              <a:xfrm>
                <a:off x="10506494" y="3810676"/>
                <a:ext cx="596839" cy="486910"/>
              </a:xfrm>
              <a:custGeom>
                <a:avLst/>
                <a:gdLst/>
                <a:ahLst/>
                <a:cxnLst/>
                <a:rect l="l" t="t" r="r" b="b"/>
                <a:pathLst>
                  <a:path w="8334" h="6799" extrusionOk="0">
                    <a:moveTo>
                      <a:pt x="3870" y="1"/>
                    </a:moveTo>
                    <a:cubicBezTo>
                      <a:pt x="3582" y="1"/>
                      <a:pt x="3313" y="158"/>
                      <a:pt x="3174" y="418"/>
                    </a:cubicBezTo>
                    <a:lnTo>
                      <a:pt x="198" y="5919"/>
                    </a:lnTo>
                    <a:cubicBezTo>
                      <a:pt x="0" y="6285"/>
                      <a:pt x="224" y="6735"/>
                      <a:pt x="635" y="6798"/>
                    </a:cubicBezTo>
                    <a:cubicBezTo>
                      <a:pt x="503" y="6613"/>
                      <a:pt x="470" y="6361"/>
                      <a:pt x="592" y="6137"/>
                    </a:cubicBezTo>
                    <a:lnTo>
                      <a:pt x="3441" y="929"/>
                    </a:lnTo>
                    <a:cubicBezTo>
                      <a:pt x="3586" y="661"/>
                      <a:pt x="3866" y="497"/>
                      <a:pt x="4165" y="497"/>
                    </a:cubicBezTo>
                    <a:cubicBezTo>
                      <a:pt x="4205" y="497"/>
                      <a:pt x="4247" y="500"/>
                      <a:pt x="4288" y="507"/>
                    </a:cubicBezTo>
                    <a:lnTo>
                      <a:pt x="8333" y="1113"/>
                    </a:lnTo>
                    <a:cubicBezTo>
                      <a:pt x="8333" y="864"/>
                      <a:pt x="8155" y="633"/>
                      <a:pt x="7887" y="594"/>
                    </a:cubicBezTo>
                    <a:lnTo>
                      <a:pt x="3990" y="10"/>
                    </a:lnTo>
                    <a:cubicBezTo>
                      <a:pt x="3950" y="4"/>
                      <a:pt x="3910" y="1"/>
                      <a:pt x="38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9" name="Google Shape;1399;p47"/>
              <p:cNvSpPr/>
              <p:nvPr/>
            </p:nvSpPr>
            <p:spPr>
              <a:xfrm>
                <a:off x="10786647" y="3880786"/>
                <a:ext cx="125326" cy="6495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907" fill="none" extrusionOk="0">
                    <a:moveTo>
                      <a:pt x="1179" y="883"/>
                    </a:moveTo>
                    <a:lnTo>
                      <a:pt x="275" y="760"/>
                    </a:lnTo>
                    <a:cubicBezTo>
                      <a:pt x="87" y="734"/>
                      <a:pt x="1" y="549"/>
                      <a:pt x="82" y="347"/>
                    </a:cubicBezTo>
                    <a:lnTo>
                      <a:pt x="82" y="347"/>
                    </a:lnTo>
                    <a:cubicBezTo>
                      <a:pt x="164" y="144"/>
                      <a:pt x="383" y="1"/>
                      <a:pt x="571" y="26"/>
                    </a:cubicBezTo>
                    <a:lnTo>
                      <a:pt x="1476" y="149"/>
                    </a:lnTo>
                    <a:cubicBezTo>
                      <a:pt x="1662" y="174"/>
                      <a:pt x="1750" y="359"/>
                      <a:pt x="1668" y="562"/>
                    </a:cubicBezTo>
                    <a:lnTo>
                      <a:pt x="1668" y="562"/>
                    </a:lnTo>
                    <a:cubicBezTo>
                      <a:pt x="1587" y="764"/>
                      <a:pt x="1366" y="906"/>
                      <a:pt x="1179" y="883"/>
                    </a:cubicBezTo>
                    <a:close/>
                  </a:path>
                </a:pathLst>
              </a:custGeom>
              <a:noFill/>
              <a:ln w="2525" cap="flat" cmpd="sng">
                <a:solidFill>
                  <a:schemeClr val="lt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0" name="Google Shape;1400;p47"/>
              <p:cNvSpPr/>
              <p:nvPr/>
            </p:nvSpPr>
            <p:spPr>
              <a:xfrm>
                <a:off x="10180723" y="5148063"/>
                <a:ext cx="201811" cy="293908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4104" extrusionOk="0">
                    <a:moveTo>
                      <a:pt x="2481" y="1"/>
                    </a:moveTo>
                    <a:cubicBezTo>
                      <a:pt x="2481" y="1"/>
                      <a:pt x="1349" y="3095"/>
                      <a:pt x="490" y="3485"/>
                    </a:cubicBezTo>
                    <a:cubicBezTo>
                      <a:pt x="1" y="3709"/>
                      <a:pt x="404" y="4103"/>
                      <a:pt x="1084" y="4103"/>
                    </a:cubicBezTo>
                    <a:cubicBezTo>
                      <a:pt x="1594" y="4103"/>
                      <a:pt x="2258" y="3882"/>
                      <a:pt x="2818" y="3201"/>
                    </a:cubicBezTo>
                    <a:lnTo>
                      <a:pt x="2481" y="1"/>
                    </a:lnTo>
                    <a:close/>
                  </a:path>
                </a:pathLst>
              </a:custGeom>
              <a:solidFill>
                <a:srgbClr val="F4C4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1" name="Google Shape;1401;p47"/>
              <p:cNvSpPr/>
              <p:nvPr/>
            </p:nvSpPr>
            <p:spPr>
              <a:xfrm>
                <a:off x="10300533" y="4685008"/>
                <a:ext cx="1269304" cy="1013710"/>
              </a:xfrm>
              <a:custGeom>
                <a:avLst/>
                <a:gdLst/>
                <a:ahLst/>
                <a:cxnLst/>
                <a:rect l="l" t="t" r="r" b="b"/>
                <a:pathLst>
                  <a:path w="17724" h="14155" extrusionOk="0">
                    <a:moveTo>
                      <a:pt x="13769" y="1"/>
                    </a:moveTo>
                    <a:cubicBezTo>
                      <a:pt x="12849" y="1"/>
                      <a:pt x="12114" y="159"/>
                      <a:pt x="12114" y="159"/>
                    </a:cubicBezTo>
                    <a:cubicBezTo>
                      <a:pt x="12114" y="159"/>
                      <a:pt x="4566" y="2289"/>
                      <a:pt x="2538" y="3809"/>
                    </a:cubicBezTo>
                    <a:cubicBezTo>
                      <a:pt x="1581" y="4525"/>
                      <a:pt x="1041" y="5672"/>
                      <a:pt x="740" y="6685"/>
                    </a:cubicBezTo>
                    <a:cubicBezTo>
                      <a:pt x="484" y="7537"/>
                      <a:pt x="367" y="8427"/>
                      <a:pt x="367" y="9318"/>
                    </a:cubicBezTo>
                    <a:cubicBezTo>
                      <a:pt x="367" y="11414"/>
                      <a:pt x="0" y="12677"/>
                      <a:pt x="236" y="13206"/>
                    </a:cubicBezTo>
                    <a:cubicBezTo>
                      <a:pt x="291" y="13331"/>
                      <a:pt x="399" y="13375"/>
                      <a:pt x="522" y="13375"/>
                    </a:cubicBezTo>
                    <a:cubicBezTo>
                      <a:pt x="797" y="13375"/>
                      <a:pt x="1148" y="13157"/>
                      <a:pt x="1148" y="13157"/>
                    </a:cubicBezTo>
                    <a:lnTo>
                      <a:pt x="1148" y="13157"/>
                    </a:lnTo>
                    <a:cubicBezTo>
                      <a:pt x="1148" y="13157"/>
                      <a:pt x="784" y="14154"/>
                      <a:pt x="1347" y="14154"/>
                    </a:cubicBezTo>
                    <a:cubicBezTo>
                      <a:pt x="1379" y="14154"/>
                      <a:pt x="1414" y="14151"/>
                      <a:pt x="1452" y="14145"/>
                    </a:cubicBezTo>
                    <a:cubicBezTo>
                      <a:pt x="2160" y="14019"/>
                      <a:pt x="2464" y="12827"/>
                      <a:pt x="2464" y="12827"/>
                    </a:cubicBezTo>
                    <a:cubicBezTo>
                      <a:pt x="2464" y="12827"/>
                      <a:pt x="2505" y="13664"/>
                      <a:pt x="2826" y="13664"/>
                    </a:cubicBezTo>
                    <a:cubicBezTo>
                      <a:pt x="2948" y="13664"/>
                      <a:pt x="3110" y="13543"/>
                      <a:pt x="3327" y="13208"/>
                    </a:cubicBezTo>
                    <a:cubicBezTo>
                      <a:pt x="4113" y="11992"/>
                      <a:pt x="4113" y="10295"/>
                      <a:pt x="4113" y="10295"/>
                    </a:cubicBezTo>
                    <a:cubicBezTo>
                      <a:pt x="5480" y="9281"/>
                      <a:pt x="4872" y="6949"/>
                      <a:pt x="4872" y="6949"/>
                    </a:cubicBezTo>
                    <a:cubicBezTo>
                      <a:pt x="5116" y="6932"/>
                      <a:pt x="5340" y="6924"/>
                      <a:pt x="5550" y="6924"/>
                    </a:cubicBezTo>
                    <a:cubicBezTo>
                      <a:pt x="7267" y="6924"/>
                      <a:pt x="8117" y="7427"/>
                      <a:pt x="11863" y="7607"/>
                    </a:cubicBezTo>
                    <a:cubicBezTo>
                      <a:pt x="12042" y="7616"/>
                      <a:pt x="12217" y="7620"/>
                      <a:pt x="12386" y="7620"/>
                    </a:cubicBezTo>
                    <a:cubicBezTo>
                      <a:pt x="16207" y="7620"/>
                      <a:pt x="17724" y="5444"/>
                      <a:pt x="17336" y="2351"/>
                    </a:cubicBezTo>
                    <a:cubicBezTo>
                      <a:pt x="17089" y="385"/>
                      <a:pt x="15204" y="1"/>
                      <a:pt x="13769" y="1"/>
                    </a:cubicBezTo>
                    <a:close/>
                  </a:path>
                </a:pathLst>
              </a:custGeom>
              <a:solidFill>
                <a:srgbClr val="F4C4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2" name="Google Shape;1402;p47"/>
              <p:cNvSpPr/>
              <p:nvPr/>
            </p:nvSpPr>
            <p:spPr>
              <a:xfrm>
                <a:off x="10618927" y="5113616"/>
                <a:ext cx="30436" cy="6903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64" fill="none" extrusionOk="0">
                    <a:moveTo>
                      <a:pt x="424" y="964"/>
                    </a:moveTo>
                    <a:cubicBezTo>
                      <a:pt x="424" y="964"/>
                      <a:pt x="337" y="374"/>
                      <a:pt x="0" y="0"/>
                    </a:cubicBezTo>
                  </a:path>
                </a:pathLst>
              </a:custGeom>
              <a:noFill/>
              <a:ln w="50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47"/>
              <p:cNvSpPr/>
              <p:nvPr/>
            </p:nvSpPr>
            <p:spPr>
              <a:xfrm>
                <a:off x="10476846" y="5425709"/>
                <a:ext cx="18692" cy="177892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484" fill="none" extrusionOk="0">
                    <a:moveTo>
                      <a:pt x="1" y="2484"/>
                    </a:moveTo>
                    <a:cubicBezTo>
                      <a:pt x="1" y="2484"/>
                      <a:pt x="260" y="948"/>
                      <a:pt x="228" y="0"/>
                    </a:cubicBezTo>
                  </a:path>
                </a:pathLst>
              </a:custGeom>
              <a:noFill/>
              <a:ln w="50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47"/>
              <p:cNvSpPr/>
              <p:nvPr/>
            </p:nvSpPr>
            <p:spPr>
              <a:xfrm>
                <a:off x="10382459" y="5411171"/>
                <a:ext cx="25996" cy="215991"/>
              </a:xfrm>
              <a:custGeom>
                <a:avLst/>
                <a:gdLst/>
                <a:ahLst/>
                <a:cxnLst/>
                <a:rect l="l" t="t" r="r" b="b"/>
                <a:pathLst>
                  <a:path w="363" h="3016" fill="none" extrusionOk="0">
                    <a:moveTo>
                      <a:pt x="1" y="3016"/>
                    </a:moveTo>
                    <a:cubicBezTo>
                      <a:pt x="1" y="3016"/>
                      <a:pt x="327" y="980"/>
                      <a:pt x="363" y="0"/>
                    </a:cubicBezTo>
                  </a:path>
                </a:pathLst>
              </a:custGeom>
              <a:noFill/>
              <a:ln w="50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47"/>
              <p:cNvSpPr/>
              <p:nvPr/>
            </p:nvSpPr>
            <p:spPr>
              <a:xfrm>
                <a:off x="9387600" y="4014274"/>
                <a:ext cx="1664547" cy="1383530"/>
              </a:xfrm>
              <a:custGeom>
                <a:avLst/>
                <a:gdLst/>
                <a:ahLst/>
                <a:cxnLst/>
                <a:rect l="l" t="t" r="r" b="b"/>
                <a:pathLst>
                  <a:path w="23243" h="19319" extrusionOk="0">
                    <a:moveTo>
                      <a:pt x="17457" y="0"/>
                    </a:moveTo>
                    <a:lnTo>
                      <a:pt x="17457" y="0"/>
                    </a:lnTo>
                    <a:cubicBezTo>
                      <a:pt x="17457" y="0"/>
                      <a:pt x="16419" y="101"/>
                      <a:pt x="16099" y="606"/>
                    </a:cubicBezTo>
                    <a:cubicBezTo>
                      <a:pt x="14679" y="2836"/>
                      <a:pt x="7585" y="8637"/>
                      <a:pt x="7585" y="8637"/>
                    </a:cubicBezTo>
                    <a:cubicBezTo>
                      <a:pt x="7585" y="8637"/>
                      <a:pt x="2266" y="9724"/>
                      <a:pt x="47" y="10855"/>
                    </a:cubicBezTo>
                    <a:cubicBezTo>
                      <a:pt x="47" y="10855"/>
                      <a:pt x="1" y="18790"/>
                      <a:pt x="6266" y="19305"/>
                    </a:cubicBezTo>
                    <a:cubicBezTo>
                      <a:pt x="6374" y="19314"/>
                      <a:pt x="6482" y="19318"/>
                      <a:pt x="6588" y="19318"/>
                    </a:cubicBezTo>
                    <a:cubicBezTo>
                      <a:pt x="12551" y="19318"/>
                      <a:pt x="15878" y="5684"/>
                      <a:pt x="15878" y="5684"/>
                    </a:cubicBezTo>
                    <a:lnTo>
                      <a:pt x="18428" y="6105"/>
                    </a:lnTo>
                    <a:cubicBezTo>
                      <a:pt x="18428" y="6105"/>
                      <a:pt x="18730" y="6149"/>
                      <a:pt x="19087" y="6149"/>
                    </a:cubicBezTo>
                    <a:cubicBezTo>
                      <a:pt x="19490" y="6149"/>
                      <a:pt x="19963" y="6093"/>
                      <a:pt x="20152" y="5851"/>
                    </a:cubicBezTo>
                    <a:cubicBezTo>
                      <a:pt x="20152" y="5851"/>
                      <a:pt x="20505" y="5648"/>
                      <a:pt x="20303" y="5269"/>
                    </a:cubicBezTo>
                    <a:lnTo>
                      <a:pt x="20303" y="5269"/>
                    </a:lnTo>
                    <a:cubicBezTo>
                      <a:pt x="20303" y="5269"/>
                      <a:pt x="20330" y="5272"/>
                      <a:pt x="20374" y="5272"/>
                    </a:cubicBezTo>
                    <a:cubicBezTo>
                      <a:pt x="20508" y="5272"/>
                      <a:pt x="20803" y="5243"/>
                      <a:pt x="21013" y="5015"/>
                    </a:cubicBezTo>
                    <a:cubicBezTo>
                      <a:pt x="21293" y="4711"/>
                      <a:pt x="21013" y="4203"/>
                      <a:pt x="21013" y="4203"/>
                    </a:cubicBezTo>
                    <a:lnTo>
                      <a:pt x="21013" y="4203"/>
                    </a:lnTo>
                    <a:cubicBezTo>
                      <a:pt x="21013" y="4203"/>
                      <a:pt x="21057" y="4208"/>
                      <a:pt x="21128" y="4208"/>
                    </a:cubicBezTo>
                    <a:cubicBezTo>
                      <a:pt x="21342" y="4208"/>
                      <a:pt x="21799" y="4165"/>
                      <a:pt x="22027" y="3823"/>
                    </a:cubicBezTo>
                    <a:cubicBezTo>
                      <a:pt x="22331" y="3368"/>
                      <a:pt x="23243" y="3318"/>
                      <a:pt x="23066" y="2836"/>
                    </a:cubicBezTo>
                    <a:cubicBezTo>
                      <a:pt x="22987" y="2621"/>
                      <a:pt x="22737" y="2538"/>
                      <a:pt x="22453" y="2538"/>
                    </a:cubicBezTo>
                    <a:cubicBezTo>
                      <a:pt x="22099" y="2538"/>
                      <a:pt x="21692" y="2667"/>
                      <a:pt x="21495" y="2836"/>
                    </a:cubicBezTo>
                    <a:cubicBezTo>
                      <a:pt x="21408" y="2911"/>
                      <a:pt x="21225" y="2942"/>
                      <a:pt x="20988" y="2942"/>
                    </a:cubicBezTo>
                    <a:cubicBezTo>
                      <a:pt x="20259" y="2942"/>
                      <a:pt x="19016" y="2641"/>
                      <a:pt x="18480" y="2354"/>
                    </a:cubicBezTo>
                    <a:cubicBezTo>
                      <a:pt x="17770" y="1973"/>
                      <a:pt x="16825" y="1518"/>
                      <a:pt x="16825" y="1518"/>
                    </a:cubicBezTo>
                    <a:lnTo>
                      <a:pt x="17457" y="0"/>
                    </a:lnTo>
                    <a:close/>
                  </a:path>
                </a:pathLst>
              </a:custGeom>
              <a:solidFill>
                <a:srgbClr val="F4C4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6" name="Google Shape;1406;p47"/>
              <p:cNvSpPr/>
              <p:nvPr/>
            </p:nvSpPr>
            <p:spPr>
              <a:xfrm>
                <a:off x="9389606" y="4632873"/>
                <a:ext cx="541051" cy="528017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7373" extrusionOk="0">
                    <a:moveTo>
                      <a:pt x="7554" y="0"/>
                    </a:moveTo>
                    <a:cubicBezTo>
                      <a:pt x="7554" y="0"/>
                      <a:pt x="2238" y="1086"/>
                      <a:pt x="17" y="2214"/>
                    </a:cubicBezTo>
                    <a:cubicBezTo>
                      <a:pt x="17" y="2214"/>
                      <a:pt x="1" y="4998"/>
                      <a:pt x="1289" y="7373"/>
                    </a:cubicBezTo>
                    <a:cubicBezTo>
                      <a:pt x="2506" y="2745"/>
                      <a:pt x="7554" y="1"/>
                      <a:pt x="75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7" name="Google Shape;1407;p47"/>
              <p:cNvSpPr/>
              <p:nvPr/>
            </p:nvSpPr>
            <p:spPr>
              <a:xfrm>
                <a:off x="10650867" y="4362460"/>
                <a:ext cx="190639" cy="2914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407" fill="none" extrusionOk="0">
                    <a:moveTo>
                      <a:pt x="2662" y="407"/>
                    </a:moveTo>
                    <a:cubicBezTo>
                      <a:pt x="2662" y="407"/>
                      <a:pt x="558" y="178"/>
                      <a:pt x="1" y="1"/>
                    </a:cubicBezTo>
                  </a:path>
                </a:pathLst>
              </a:custGeom>
              <a:noFill/>
              <a:ln w="50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47"/>
              <p:cNvSpPr/>
              <p:nvPr/>
            </p:nvSpPr>
            <p:spPr>
              <a:xfrm>
                <a:off x="10696127" y="4277311"/>
                <a:ext cx="196010" cy="38171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533" fill="none" extrusionOk="0">
                    <a:moveTo>
                      <a:pt x="2737" y="533"/>
                    </a:moveTo>
                    <a:cubicBezTo>
                      <a:pt x="2737" y="533"/>
                      <a:pt x="1419" y="407"/>
                      <a:pt x="0" y="1"/>
                    </a:cubicBezTo>
                  </a:path>
                </a:pathLst>
              </a:custGeom>
              <a:noFill/>
              <a:ln w="50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47"/>
              <p:cNvSpPr/>
              <p:nvPr/>
            </p:nvSpPr>
            <p:spPr>
              <a:xfrm>
                <a:off x="10467536" y="4419393"/>
                <a:ext cx="65886" cy="3438"/>
              </a:xfrm>
              <a:custGeom>
                <a:avLst/>
                <a:gdLst/>
                <a:ahLst/>
                <a:cxnLst/>
                <a:rect l="l" t="t" r="r" b="b"/>
                <a:pathLst>
                  <a:path w="920" h="48" fill="none" extrusionOk="0">
                    <a:moveTo>
                      <a:pt x="919" y="48"/>
                    </a:moveTo>
                    <a:lnTo>
                      <a:pt x="0" y="0"/>
                    </a:lnTo>
                  </a:path>
                </a:pathLst>
              </a:custGeom>
              <a:noFill/>
              <a:ln w="50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47"/>
              <p:cNvSpPr/>
              <p:nvPr/>
            </p:nvSpPr>
            <p:spPr>
              <a:xfrm>
                <a:off x="10140762" y="3013830"/>
                <a:ext cx="464781" cy="590108"/>
              </a:xfrm>
              <a:custGeom>
                <a:avLst/>
                <a:gdLst/>
                <a:ahLst/>
                <a:cxnLst/>
                <a:rect l="l" t="t" r="r" b="b"/>
                <a:pathLst>
                  <a:path w="6490" h="8240" extrusionOk="0">
                    <a:moveTo>
                      <a:pt x="467" y="1"/>
                    </a:moveTo>
                    <a:lnTo>
                      <a:pt x="467" y="2"/>
                    </a:lnTo>
                    <a:cubicBezTo>
                      <a:pt x="467" y="2"/>
                      <a:pt x="604" y="3796"/>
                      <a:pt x="0" y="5695"/>
                    </a:cubicBezTo>
                    <a:cubicBezTo>
                      <a:pt x="0" y="5695"/>
                      <a:pt x="958" y="8239"/>
                      <a:pt x="3374" y="8239"/>
                    </a:cubicBezTo>
                    <a:cubicBezTo>
                      <a:pt x="3504" y="8239"/>
                      <a:pt x="3638" y="8232"/>
                      <a:pt x="3776" y="8217"/>
                    </a:cubicBezTo>
                    <a:cubicBezTo>
                      <a:pt x="6489" y="7913"/>
                      <a:pt x="5703" y="5354"/>
                      <a:pt x="5703" y="5354"/>
                    </a:cubicBezTo>
                    <a:cubicBezTo>
                      <a:pt x="5703" y="5354"/>
                      <a:pt x="4562" y="4122"/>
                      <a:pt x="4360" y="1"/>
                    </a:cubicBezTo>
                    <a:close/>
                  </a:path>
                </a:pathLst>
              </a:custGeom>
              <a:solidFill>
                <a:srgbClr val="F4C4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1" name="Google Shape;1411;p47"/>
              <p:cNvSpPr/>
              <p:nvPr/>
            </p:nvSpPr>
            <p:spPr>
              <a:xfrm>
                <a:off x="10174206" y="3013973"/>
                <a:ext cx="325132" cy="282163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3940" extrusionOk="0">
                    <a:moveTo>
                      <a:pt x="0" y="0"/>
                    </a:moveTo>
                    <a:cubicBezTo>
                      <a:pt x="0" y="0"/>
                      <a:pt x="534" y="3939"/>
                      <a:pt x="4314" y="3939"/>
                    </a:cubicBezTo>
                    <a:cubicBezTo>
                      <a:pt x="4388" y="3939"/>
                      <a:pt x="4463" y="3938"/>
                      <a:pt x="4540" y="3935"/>
                    </a:cubicBezTo>
                    <a:cubicBezTo>
                      <a:pt x="4259" y="3099"/>
                      <a:pt x="3984" y="1837"/>
                      <a:pt x="3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2" name="Google Shape;1412;p47"/>
              <p:cNvSpPr/>
              <p:nvPr/>
            </p:nvSpPr>
            <p:spPr>
              <a:xfrm>
                <a:off x="10405876" y="2869886"/>
                <a:ext cx="111003" cy="14058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63" extrusionOk="0">
                    <a:moveTo>
                      <a:pt x="914" y="0"/>
                    </a:moveTo>
                    <a:cubicBezTo>
                      <a:pt x="593" y="0"/>
                      <a:pt x="260" y="340"/>
                      <a:pt x="138" y="819"/>
                    </a:cubicBezTo>
                    <a:cubicBezTo>
                      <a:pt x="0" y="1353"/>
                      <a:pt x="175" y="1858"/>
                      <a:pt x="526" y="1948"/>
                    </a:cubicBezTo>
                    <a:cubicBezTo>
                      <a:pt x="563" y="1958"/>
                      <a:pt x="601" y="1963"/>
                      <a:pt x="638" y="1963"/>
                    </a:cubicBezTo>
                    <a:cubicBezTo>
                      <a:pt x="959" y="1963"/>
                      <a:pt x="1289" y="1623"/>
                      <a:pt x="1413" y="1145"/>
                    </a:cubicBezTo>
                    <a:cubicBezTo>
                      <a:pt x="1549" y="611"/>
                      <a:pt x="1376" y="106"/>
                      <a:pt x="1023" y="14"/>
                    </a:cubicBezTo>
                    <a:cubicBezTo>
                      <a:pt x="987" y="5"/>
                      <a:pt x="951" y="0"/>
                      <a:pt x="914" y="0"/>
                    </a:cubicBezTo>
                    <a:close/>
                  </a:path>
                </a:pathLst>
              </a:custGeom>
              <a:solidFill>
                <a:srgbClr val="FF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47"/>
              <p:cNvSpPr/>
              <p:nvPr/>
            </p:nvSpPr>
            <p:spPr>
              <a:xfrm>
                <a:off x="10300318" y="2688632"/>
                <a:ext cx="222078" cy="254806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3558" extrusionOk="0">
                    <a:moveTo>
                      <a:pt x="1383" y="1"/>
                    </a:moveTo>
                    <a:cubicBezTo>
                      <a:pt x="1304" y="1"/>
                      <a:pt x="1225" y="10"/>
                      <a:pt x="1146" y="28"/>
                    </a:cubicBezTo>
                    <a:cubicBezTo>
                      <a:pt x="414" y="197"/>
                      <a:pt x="0" y="1119"/>
                      <a:pt x="223" y="2085"/>
                    </a:cubicBezTo>
                    <a:cubicBezTo>
                      <a:pt x="423" y="2950"/>
                      <a:pt x="1061" y="3558"/>
                      <a:pt x="1718" y="3558"/>
                    </a:cubicBezTo>
                    <a:cubicBezTo>
                      <a:pt x="1797" y="3558"/>
                      <a:pt x="1876" y="3549"/>
                      <a:pt x="1954" y="3531"/>
                    </a:cubicBezTo>
                    <a:cubicBezTo>
                      <a:pt x="2687" y="3363"/>
                      <a:pt x="3100" y="2441"/>
                      <a:pt x="2878" y="1475"/>
                    </a:cubicBezTo>
                    <a:cubicBezTo>
                      <a:pt x="2679" y="610"/>
                      <a:pt x="2040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47"/>
              <p:cNvSpPr/>
              <p:nvPr/>
            </p:nvSpPr>
            <p:spPr>
              <a:xfrm>
                <a:off x="10066857" y="2716274"/>
                <a:ext cx="492783" cy="524293"/>
              </a:xfrm>
              <a:custGeom>
                <a:avLst/>
                <a:gdLst/>
                <a:ahLst/>
                <a:cxnLst/>
                <a:rect l="l" t="t" r="r" b="b"/>
                <a:pathLst>
                  <a:path w="6881" h="7321" extrusionOk="0">
                    <a:moveTo>
                      <a:pt x="3737" y="1"/>
                    </a:moveTo>
                    <a:cubicBezTo>
                      <a:pt x="3458" y="1"/>
                      <a:pt x="3150" y="53"/>
                      <a:pt x="2811" y="169"/>
                    </a:cubicBezTo>
                    <a:cubicBezTo>
                      <a:pt x="1" y="1132"/>
                      <a:pt x="1695" y="4645"/>
                      <a:pt x="1695" y="4645"/>
                    </a:cubicBezTo>
                    <a:cubicBezTo>
                      <a:pt x="1695" y="4645"/>
                      <a:pt x="2836" y="7320"/>
                      <a:pt x="4558" y="7320"/>
                    </a:cubicBezTo>
                    <a:cubicBezTo>
                      <a:pt x="4622" y="7320"/>
                      <a:pt x="4687" y="7317"/>
                      <a:pt x="4753" y="7309"/>
                    </a:cubicBezTo>
                    <a:cubicBezTo>
                      <a:pt x="6881" y="7055"/>
                      <a:pt x="5705" y="5441"/>
                      <a:pt x="5935" y="3655"/>
                    </a:cubicBezTo>
                    <a:cubicBezTo>
                      <a:pt x="6126" y="2173"/>
                      <a:pt x="5531" y="1"/>
                      <a:pt x="3737" y="1"/>
                    </a:cubicBezTo>
                    <a:close/>
                  </a:path>
                </a:pathLst>
              </a:custGeom>
              <a:solidFill>
                <a:srgbClr val="F4C4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47"/>
              <p:cNvSpPr/>
              <p:nvPr/>
            </p:nvSpPr>
            <p:spPr>
              <a:xfrm>
                <a:off x="10183874" y="2716274"/>
                <a:ext cx="302000" cy="15576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2175" extrusionOk="0">
                    <a:moveTo>
                      <a:pt x="2102" y="1"/>
                    </a:moveTo>
                    <a:cubicBezTo>
                      <a:pt x="1823" y="1"/>
                      <a:pt x="1514" y="53"/>
                      <a:pt x="1174" y="169"/>
                    </a:cubicBezTo>
                    <a:cubicBezTo>
                      <a:pt x="629" y="356"/>
                      <a:pt x="252" y="639"/>
                      <a:pt x="0" y="977"/>
                    </a:cubicBezTo>
                    <a:cubicBezTo>
                      <a:pt x="900" y="1586"/>
                      <a:pt x="2086" y="2174"/>
                      <a:pt x="3312" y="2174"/>
                    </a:cubicBezTo>
                    <a:cubicBezTo>
                      <a:pt x="3612" y="2174"/>
                      <a:pt x="3915" y="2139"/>
                      <a:pt x="4216" y="2060"/>
                    </a:cubicBezTo>
                    <a:cubicBezTo>
                      <a:pt x="3965" y="972"/>
                      <a:pt x="3303" y="1"/>
                      <a:pt x="2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47"/>
              <p:cNvSpPr/>
              <p:nvPr/>
            </p:nvSpPr>
            <p:spPr>
              <a:xfrm>
                <a:off x="10067215" y="2571758"/>
                <a:ext cx="524079" cy="416441"/>
              </a:xfrm>
              <a:custGeom>
                <a:avLst/>
                <a:gdLst/>
                <a:ahLst/>
                <a:cxnLst/>
                <a:rect l="l" t="t" r="r" b="b"/>
                <a:pathLst>
                  <a:path w="7318" h="5815" extrusionOk="0">
                    <a:moveTo>
                      <a:pt x="4826" y="1"/>
                    </a:moveTo>
                    <a:cubicBezTo>
                      <a:pt x="3368" y="1"/>
                      <a:pt x="2196" y="1544"/>
                      <a:pt x="2196" y="1544"/>
                    </a:cubicBezTo>
                    <a:cubicBezTo>
                      <a:pt x="2062" y="1518"/>
                      <a:pt x="1933" y="1506"/>
                      <a:pt x="1808" y="1506"/>
                    </a:cubicBezTo>
                    <a:cubicBezTo>
                      <a:pt x="721" y="1506"/>
                      <a:pt x="0" y="2449"/>
                      <a:pt x="30" y="3572"/>
                    </a:cubicBezTo>
                    <a:cubicBezTo>
                      <a:pt x="64" y="4822"/>
                      <a:pt x="1382" y="5815"/>
                      <a:pt x="1382" y="5815"/>
                    </a:cubicBezTo>
                    <a:cubicBezTo>
                      <a:pt x="2880" y="5410"/>
                      <a:pt x="2365" y="2847"/>
                      <a:pt x="2365" y="2846"/>
                    </a:cubicBezTo>
                    <a:lnTo>
                      <a:pt x="2365" y="2846"/>
                    </a:lnTo>
                    <a:cubicBezTo>
                      <a:pt x="3020" y="3298"/>
                      <a:pt x="3651" y="3482"/>
                      <a:pt x="4217" y="3482"/>
                    </a:cubicBezTo>
                    <a:cubicBezTo>
                      <a:pt x="6143" y="3482"/>
                      <a:pt x="7317" y="1353"/>
                      <a:pt x="6166" y="481"/>
                    </a:cubicBezTo>
                    <a:cubicBezTo>
                      <a:pt x="5709" y="135"/>
                      <a:pt x="5255" y="1"/>
                      <a:pt x="48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47"/>
              <p:cNvSpPr/>
              <p:nvPr/>
            </p:nvSpPr>
            <p:spPr>
              <a:xfrm>
                <a:off x="10056043" y="2917294"/>
                <a:ext cx="133061" cy="145522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2032" extrusionOk="0">
                    <a:moveTo>
                      <a:pt x="640" y="1"/>
                    </a:moveTo>
                    <a:cubicBezTo>
                      <a:pt x="547" y="1"/>
                      <a:pt x="460" y="22"/>
                      <a:pt x="381" y="68"/>
                    </a:cubicBezTo>
                    <a:cubicBezTo>
                      <a:pt x="36" y="267"/>
                      <a:pt x="0" y="854"/>
                      <a:pt x="303" y="1377"/>
                    </a:cubicBezTo>
                    <a:cubicBezTo>
                      <a:pt x="536" y="1782"/>
                      <a:pt x="904" y="2031"/>
                      <a:pt x="1218" y="2031"/>
                    </a:cubicBezTo>
                    <a:cubicBezTo>
                      <a:pt x="1310" y="2031"/>
                      <a:pt x="1398" y="2010"/>
                      <a:pt x="1477" y="1964"/>
                    </a:cubicBezTo>
                    <a:cubicBezTo>
                      <a:pt x="1822" y="1765"/>
                      <a:pt x="1858" y="1178"/>
                      <a:pt x="1555" y="655"/>
                    </a:cubicBezTo>
                    <a:cubicBezTo>
                      <a:pt x="1322" y="250"/>
                      <a:pt x="954" y="1"/>
                      <a:pt x="640" y="1"/>
                    </a:cubicBezTo>
                    <a:close/>
                  </a:path>
                </a:pathLst>
              </a:custGeom>
              <a:solidFill>
                <a:srgbClr val="F4C4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8" name="Google Shape;1418;p47"/>
              <p:cNvSpPr/>
              <p:nvPr/>
            </p:nvSpPr>
            <p:spPr>
              <a:xfrm>
                <a:off x="10085405" y="2958973"/>
                <a:ext cx="64024" cy="55072"/>
              </a:xfrm>
              <a:custGeom>
                <a:avLst/>
                <a:gdLst/>
                <a:ahLst/>
                <a:cxnLst/>
                <a:rect l="l" t="t" r="r" b="b"/>
                <a:pathLst>
                  <a:path w="894" h="769" fill="none" extrusionOk="0">
                    <a:moveTo>
                      <a:pt x="1" y="0"/>
                    </a:moveTo>
                    <a:cubicBezTo>
                      <a:pt x="232" y="15"/>
                      <a:pt x="699" y="126"/>
                      <a:pt x="893" y="768"/>
                    </a:cubicBezTo>
                  </a:path>
                </a:pathLst>
              </a:custGeom>
              <a:noFill/>
              <a:ln w="2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9" name="Google Shape;1419;p47"/>
              <p:cNvSpPr/>
              <p:nvPr/>
            </p:nvSpPr>
            <p:spPr>
              <a:xfrm>
                <a:off x="10373220" y="3096114"/>
                <a:ext cx="68034" cy="19408"/>
              </a:xfrm>
              <a:custGeom>
                <a:avLst/>
                <a:gdLst/>
                <a:ahLst/>
                <a:cxnLst/>
                <a:rect l="l" t="t" r="r" b="b"/>
                <a:pathLst>
                  <a:path w="950" h="271" fill="none" extrusionOk="0">
                    <a:moveTo>
                      <a:pt x="1" y="1"/>
                    </a:moveTo>
                    <a:cubicBezTo>
                      <a:pt x="1" y="1"/>
                      <a:pt x="530" y="270"/>
                      <a:pt x="950" y="1"/>
                    </a:cubicBezTo>
                  </a:path>
                </a:pathLst>
              </a:custGeom>
              <a:noFill/>
              <a:ln w="2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0" name="Google Shape;1420;p47"/>
              <p:cNvSpPr/>
              <p:nvPr/>
            </p:nvSpPr>
            <p:spPr>
              <a:xfrm>
                <a:off x="10258280" y="2877119"/>
                <a:ext cx="123536" cy="123536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725" fill="none" extrusionOk="0">
                    <a:moveTo>
                      <a:pt x="1725" y="862"/>
                    </a:moveTo>
                    <a:cubicBezTo>
                      <a:pt x="1725" y="1338"/>
                      <a:pt x="1339" y="1724"/>
                      <a:pt x="863" y="1724"/>
                    </a:cubicBezTo>
                    <a:cubicBezTo>
                      <a:pt x="386" y="1724"/>
                      <a:pt x="0" y="1338"/>
                      <a:pt x="0" y="862"/>
                    </a:cubicBezTo>
                    <a:cubicBezTo>
                      <a:pt x="0" y="386"/>
                      <a:pt x="386" y="0"/>
                      <a:pt x="863" y="0"/>
                    </a:cubicBezTo>
                    <a:cubicBezTo>
                      <a:pt x="1339" y="0"/>
                      <a:pt x="1725" y="386"/>
                      <a:pt x="1725" y="86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1" name="Google Shape;1421;p47"/>
              <p:cNvSpPr/>
              <p:nvPr/>
            </p:nvSpPr>
            <p:spPr>
              <a:xfrm>
                <a:off x="10410818" y="2862653"/>
                <a:ext cx="111791" cy="123464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724" fill="none" extrusionOk="0">
                    <a:moveTo>
                      <a:pt x="1560" y="862"/>
                    </a:moveTo>
                    <a:cubicBezTo>
                      <a:pt x="1560" y="1338"/>
                      <a:pt x="1210" y="1723"/>
                      <a:pt x="780" y="1723"/>
                    </a:cubicBezTo>
                    <a:cubicBezTo>
                      <a:pt x="349" y="1723"/>
                      <a:pt x="1" y="1338"/>
                      <a:pt x="1" y="862"/>
                    </a:cubicBezTo>
                    <a:cubicBezTo>
                      <a:pt x="1" y="386"/>
                      <a:pt x="349" y="1"/>
                      <a:pt x="780" y="1"/>
                    </a:cubicBezTo>
                    <a:cubicBezTo>
                      <a:pt x="1210" y="1"/>
                      <a:pt x="1560" y="386"/>
                      <a:pt x="1560" y="86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2" name="Google Shape;1422;p47"/>
              <p:cNvSpPr/>
              <p:nvPr/>
            </p:nvSpPr>
            <p:spPr>
              <a:xfrm>
                <a:off x="10381957" y="2924384"/>
                <a:ext cx="28932" cy="4798"/>
              </a:xfrm>
              <a:custGeom>
                <a:avLst/>
                <a:gdLst/>
                <a:ahLst/>
                <a:cxnLst/>
                <a:rect l="l" t="t" r="r" b="b"/>
                <a:pathLst>
                  <a:path w="404" h="67" fill="none" extrusionOk="0">
                    <a:moveTo>
                      <a:pt x="0" y="67"/>
                    </a:moveTo>
                    <a:lnTo>
                      <a:pt x="404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47"/>
              <p:cNvSpPr/>
              <p:nvPr/>
            </p:nvSpPr>
            <p:spPr>
              <a:xfrm>
                <a:off x="10100730" y="2917366"/>
                <a:ext cx="157625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251" fill="none" extrusionOk="0">
                    <a:moveTo>
                      <a:pt x="2200" y="25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47"/>
              <p:cNvSpPr/>
              <p:nvPr/>
            </p:nvSpPr>
            <p:spPr>
              <a:xfrm>
                <a:off x="10396138" y="2985263"/>
                <a:ext cx="30450" cy="69023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605" fill="none" extrusionOk="0">
                    <a:moveTo>
                      <a:pt x="0" y="1"/>
                    </a:moveTo>
                    <a:cubicBezTo>
                      <a:pt x="0" y="1"/>
                      <a:pt x="694" y="964"/>
                      <a:pt x="727" y="1285"/>
                    </a:cubicBezTo>
                    <a:cubicBezTo>
                      <a:pt x="761" y="1605"/>
                      <a:pt x="69" y="1605"/>
                      <a:pt x="69" y="1605"/>
                    </a:cubicBezTo>
                  </a:path>
                </a:pathLst>
              </a:custGeom>
              <a:noFill/>
              <a:ln w="2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47"/>
              <p:cNvSpPr/>
              <p:nvPr/>
            </p:nvSpPr>
            <p:spPr>
              <a:xfrm>
                <a:off x="10880103" y="3363161"/>
                <a:ext cx="485335" cy="430549"/>
              </a:xfrm>
              <a:custGeom>
                <a:avLst/>
                <a:gdLst/>
                <a:ahLst/>
                <a:cxnLst/>
                <a:rect l="l" t="t" r="r" b="b"/>
                <a:pathLst>
                  <a:path w="6777" h="6012" extrusionOk="0">
                    <a:moveTo>
                      <a:pt x="1115" y="0"/>
                    </a:moveTo>
                    <a:cubicBezTo>
                      <a:pt x="501" y="0"/>
                      <a:pt x="0" y="501"/>
                      <a:pt x="0" y="1115"/>
                    </a:cubicBezTo>
                    <a:lnTo>
                      <a:pt x="0" y="3899"/>
                    </a:lnTo>
                    <a:cubicBezTo>
                      <a:pt x="0" y="4511"/>
                      <a:pt x="501" y="5014"/>
                      <a:pt x="1115" y="5014"/>
                    </a:cubicBezTo>
                    <a:lnTo>
                      <a:pt x="1864" y="5014"/>
                    </a:lnTo>
                    <a:lnTo>
                      <a:pt x="1864" y="5727"/>
                    </a:lnTo>
                    <a:cubicBezTo>
                      <a:pt x="1864" y="5899"/>
                      <a:pt x="2005" y="6011"/>
                      <a:pt x="2150" y="6011"/>
                    </a:cubicBezTo>
                    <a:cubicBezTo>
                      <a:pt x="2224" y="6011"/>
                      <a:pt x="2299" y="5982"/>
                      <a:pt x="2357" y="5918"/>
                    </a:cubicBezTo>
                    <a:lnTo>
                      <a:pt x="3173" y="5015"/>
                    </a:lnTo>
                    <a:lnTo>
                      <a:pt x="5660" y="5015"/>
                    </a:lnTo>
                    <a:cubicBezTo>
                      <a:pt x="6274" y="5015"/>
                      <a:pt x="6777" y="4514"/>
                      <a:pt x="6777" y="3900"/>
                    </a:cubicBezTo>
                    <a:lnTo>
                      <a:pt x="6777" y="1116"/>
                    </a:lnTo>
                    <a:cubicBezTo>
                      <a:pt x="6775" y="501"/>
                      <a:pt x="6274" y="0"/>
                      <a:pt x="56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47"/>
              <p:cNvSpPr/>
              <p:nvPr/>
            </p:nvSpPr>
            <p:spPr>
              <a:xfrm>
                <a:off x="10976280" y="3427972"/>
                <a:ext cx="300926" cy="208614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2913" extrusionOk="0">
                    <a:moveTo>
                      <a:pt x="3658" y="274"/>
                    </a:moveTo>
                    <a:cubicBezTo>
                      <a:pt x="3665" y="274"/>
                      <a:pt x="3672" y="275"/>
                      <a:pt x="3683" y="275"/>
                    </a:cubicBezTo>
                    <a:lnTo>
                      <a:pt x="2395" y="1503"/>
                    </a:lnTo>
                    <a:cubicBezTo>
                      <a:pt x="2305" y="1560"/>
                      <a:pt x="2203" y="1589"/>
                      <a:pt x="2101" y="1589"/>
                    </a:cubicBezTo>
                    <a:cubicBezTo>
                      <a:pt x="1999" y="1589"/>
                      <a:pt x="1897" y="1560"/>
                      <a:pt x="1807" y="1503"/>
                    </a:cubicBezTo>
                    <a:lnTo>
                      <a:pt x="519" y="275"/>
                    </a:lnTo>
                    <a:cubicBezTo>
                      <a:pt x="527" y="275"/>
                      <a:pt x="534" y="274"/>
                      <a:pt x="543" y="274"/>
                    </a:cubicBezTo>
                    <a:close/>
                    <a:moveTo>
                      <a:pt x="3908" y="434"/>
                    </a:moveTo>
                    <a:cubicBezTo>
                      <a:pt x="3923" y="468"/>
                      <a:pt x="3930" y="505"/>
                      <a:pt x="3930" y="543"/>
                    </a:cubicBezTo>
                    <a:lnTo>
                      <a:pt x="3930" y="2373"/>
                    </a:lnTo>
                    <a:cubicBezTo>
                      <a:pt x="3930" y="2523"/>
                      <a:pt x="3807" y="2643"/>
                      <a:pt x="3659" y="2643"/>
                    </a:cubicBezTo>
                    <a:lnTo>
                      <a:pt x="543" y="2643"/>
                    </a:lnTo>
                    <a:cubicBezTo>
                      <a:pt x="393" y="2643"/>
                      <a:pt x="272" y="2521"/>
                      <a:pt x="272" y="2373"/>
                    </a:cubicBezTo>
                    <a:lnTo>
                      <a:pt x="272" y="543"/>
                    </a:lnTo>
                    <a:cubicBezTo>
                      <a:pt x="272" y="505"/>
                      <a:pt x="282" y="468"/>
                      <a:pt x="294" y="434"/>
                    </a:cubicBezTo>
                    <a:lnTo>
                      <a:pt x="1628" y="1707"/>
                    </a:lnTo>
                    <a:lnTo>
                      <a:pt x="1647" y="1722"/>
                    </a:lnTo>
                    <a:cubicBezTo>
                      <a:pt x="1784" y="1814"/>
                      <a:pt x="1944" y="1861"/>
                      <a:pt x="2101" y="1861"/>
                    </a:cubicBezTo>
                    <a:cubicBezTo>
                      <a:pt x="2258" y="1861"/>
                      <a:pt x="2417" y="1814"/>
                      <a:pt x="2555" y="1722"/>
                    </a:cubicBezTo>
                    <a:lnTo>
                      <a:pt x="3908" y="434"/>
                    </a:lnTo>
                    <a:close/>
                    <a:moveTo>
                      <a:pt x="541" y="1"/>
                    </a:moveTo>
                    <a:cubicBezTo>
                      <a:pt x="243" y="1"/>
                      <a:pt x="0" y="243"/>
                      <a:pt x="0" y="542"/>
                    </a:cubicBezTo>
                    <a:lnTo>
                      <a:pt x="0" y="2371"/>
                    </a:lnTo>
                    <a:cubicBezTo>
                      <a:pt x="0" y="2669"/>
                      <a:pt x="243" y="2912"/>
                      <a:pt x="541" y="2912"/>
                    </a:cubicBezTo>
                    <a:lnTo>
                      <a:pt x="3658" y="2912"/>
                    </a:lnTo>
                    <a:cubicBezTo>
                      <a:pt x="3957" y="2912"/>
                      <a:pt x="4199" y="2669"/>
                      <a:pt x="4199" y="2371"/>
                    </a:cubicBezTo>
                    <a:lnTo>
                      <a:pt x="4199" y="542"/>
                    </a:lnTo>
                    <a:cubicBezTo>
                      <a:pt x="4202" y="245"/>
                      <a:pt x="3959" y="1"/>
                      <a:pt x="36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47"/>
              <p:cNvSpPr/>
              <p:nvPr/>
            </p:nvSpPr>
            <p:spPr>
              <a:xfrm rot="9699406">
                <a:off x="10286134" y="2929189"/>
                <a:ext cx="68033" cy="1940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271" fill="none" extrusionOk="0">
                    <a:moveTo>
                      <a:pt x="1" y="1"/>
                    </a:moveTo>
                    <a:cubicBezTo>
                      <a:pt x="1" y="1"/>
                      <a:pt x="530" y="270"/>
                      <a:pt x="950" y="1"/>
                    </a:cubicBezTo>
                  </a:path>
                </a:pathLst>
              </a:custGeom>
              <a:noFill/>
              <a:ln w="2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8" name="Google Shape;1428;p47"/>
              <p:cNvSpPr/>
              <p:nvPr/>
            </p:nvSpPr>
            <p:spPr>
              <a:xfrm rot="10800000">
                <a:off x="10427350" y="2914675"/>
                <a:ext cx="57501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950" h="271" fill="none" extrusionOk="0">
                    <a:moveTo>
                      <a:pt x="1" y="1"/>
                    </a:moveTo>
                    <a:cubicBezTo>
                      <a:pt x="1" y="1"/>
                      <a:pt x="530" y="270"/>
                      <a:pt x="950" y="1"/>
                    </a:cubicBezTo>
                  </a:path>
                </a:pathLst>
              </a:custGeom>
              <a:noFill/>
              <a:ln w="2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9" name="Google Shape;1429;p47"/>
            <p:cNvGrpSpPr/>
            <p:nvPr/>
          </p:nvGrpSpPr>
          <p:grpSpPr>
            <a:xfrm>
              <a:off x="2101003" y="534995"/>
              <a:ext cx="482627" cy="872050"/>
              <a:chOff x="323078" y="3247120"/>
              <a:chExt cx="482627" cy="872050"/>
            </a:xfrm>
          </p:grpSpPr>
          <p:grpSp>
            <p:nvGrpSpPr>
              <p:cNvPr id="1430" name="Google Shape;1430;p47"/>
              <p:cNvGrpSpPr/>
              <p:nvPr/>
            </p:nvGrpSpPr>
            <p:grpSpPr>
              <a:xfrm>
                <a:off x="323078" y="3658686"/>
                <a:ext cx="482627" cy="460485"/>
                <a:chOff x="543765" y="376748"/>
                <a:chExt cx="482627" cy="460485"/>
              </a:xfrm>
            </p:grpSpPr>
            <p:sp>
              <p:nvSpPr>
                <p:cNvPr id="1431" name="Google Shape;1431;p47"/>
                <p:cNvSpPr/>
                <p:nvPr/>
              </p:nvSpPr>
              <p:spPr>
                <a:xfrm>
                  <a:off x="543765" y="534993"/>
                  <a:ext cx="302354" cy="302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74" extrusionOk="0">
                      <a:moveTo>
                        <a:pt x="2638" y="1"/>
                      </a:moveTo>
                      <a:lnTo>
                        <a:pt x="1706" y="1706"/>
                      </a:lnTo>
                      <a:lnTo>
                        <a:pt x="1" y="2638"/>
                      </a:lnTo>
                      <a:lnTo>
                        <a:pt x="1706" y="3569"/>
                      </a:lnTo>
                      <a:lnTo>
                        <a:pt x="2638" y="5274"/>
                      </a:lnTo>
                      <a:lnTo>
                        <a:pt x="3571" y="3569"/>
                      </a:lnTo>
                      <a:lnTo>
                        <a:pt x="5275" y="2638"/>
                      </a:lnTo>
                      <a:lnTo>
                        <a:pt x="3571" y="1706"/>
                      </a:lnTo>
                      <a:lnTo>
                        <a:pt x="26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2" name="Google Shape;1432;p47"/>
                <p:cNvSpPr/>
                <p:nvPr/>
              </p:nvSpPr>
              <p:spPr>
                <a:xfrm>
                  <a:off x="846124" y="376748"/>
                  <a:ext cx="180268" cy="18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74" extrusionOk="0">
                      <a:moveTo>
                        <a:pt x="2638" y="1"/>
                      </a:moveTo>
                      <a:lnTo>
                        <a:pt x="1706" y="1706"/>
                      </a:lnTo>
                      <a:lnTo>
                        <a:pt x="1" y="2638"/>
                      </a:lnTo>
                      <a:lnTo>
                        <a:pt x="1706" y="3569"/>
                      </a:lnTo>
                      <a:lnTo>
                        <a:pt x="2638" y="5274"/>
                      </a:lnTo>
                      <a:lnTo>
                        <a:pt x="3571" y="3569"/>
                      </a:lnTo>
                      <a:lnTo>
                        <a:pt x="5275" y="2638"/>
                      </a:lnTo>
                      <a:lnTo>
                        <a:pt x="3571" y="1706"/>
                      </a:lnTo>
                      <a:lnTo>
                        <a:pt x="26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33" name="Google Shape;1433;p47"/>
              <p:cNvGrpSpPr/>
              <p:nvPr/>
            </p:nvGrpSpPr>
            <p:grpSpPr>
              <a:xfrm>
                <a:off x="390622" y="3247120"/>
                <a:ext cx="347554" cy="316597"/>
                <a:chOff x="1453550" y="959950"/>
                <a:chExt cx="167925" cy="152975"/>
              </a:xfrm>
            </p:grpSpPr>
            <p:sp>
              <p:nvSpPr>
                <p:cNvPr id="1434" name="Google Shape;1434;p47"/>
                <p:cNvSpPr/>
                <p:nvPr/>
              </p:nvSpPr>
              <p:spPr>
                <a:xfrm>
                  <a:off x="1453550" y="959950"/>
                  <a:ext cx="167925" cy="1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7" h="6119" extrusionOk="0">
                      <a:moveTo>
                        <a:pt x="3359" y="0"/>
                      </a:moveTo>
                      <a:cubicBezTo>
                        <a:pt x="2576" y="0"/>
                        <a:pt x="1793" y="299"/>
                        <a:pt x="1195" y="896"/>
                      </a:cubicBezTo>
                      <a:cubicBezTo>
                        <a:pt x="1" y="2091"/>
                        <a:pt x="1" y="4027"/>
                        <a:pt x="1195" y="5222"/>
                      </a:cubicBezTo>
                      <a:cubicBezTo>
                        <a:pt x="1793" y="5820"/>
                        <a:pt x="2576" y="6118"/>
                        <a:pt x="3359" y="6118"/>
                      </a:cubicBezTo>
                      <a:cubicBezTo>
                        <a:pt x="4142" y="6118"/>
                        <a:pt x="4925" y="5820"/>
                        <a:pt x="5523" y="5222"/>
                      </a:cubicBezTo>
                      <a:cubicBezTo>
                        <a:pt x="6716" y="4027"/>
                        <a:pt x="6716" y="2091"/>
                        <a:pt x="5523" y="896"/>
                      </a:cubicBezTo>
                      <a:cubicBezTo>
                        <a:pt x="4925" y="299"/>
                        <a:pt x="4142" y="0"/>
                        <a:pt x="33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5" name="Google Shape;1435;p47"/>
                <p:cNvSpPr/>
                <p:nvPr/>
              </p:nvSpPr>
              <p:spPr>
                <a:xfrm>
                  <a:off x="1495475" y="998925"/>
                  <a:ext cx="84150" cy="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" h="3207" extrusionOk="0">
                      <a:moveTo>
                        <a:pt x="909" y="0"/>
                      </a:moveTo>
                      <a:cubicBezTo>
                        <a:pt x="863" y="0"/>
                        <a:pt x="811" y="2"/>
                        <a:pt x="758" y="8"/>
                      </a:cubicBezTo>
                      <a:cubicBezTo>
                        <a:pt x="427" y="40"/>
                        <a:pt x="46" y="343"/>
                        <a:pt x="0" y="921"/>
                      </a:cubicBezTo>
                      <a:lnTo>
                        <a:pt x="0" y="1113"/>
                      </a:lnTo>
                      <a:cubicBezTo>
                        <a:pt x="42" y="1668"/>
                        <a:pt x="461" y="2351"/>
                        <a:pt x="1683" y="3207"/>
                      </a:cubicBezTo>
                      <a:cubicBezTo>
                        <a:pt x="2903" y="2350"/>
                        <a:pt x="3322" y="1668"/>
                        <a:pt x="3365" y="1113"/>
                      </a:cubicBezTo>
                      <a:lnTo>
                        <a:pt x="3365" y="921"/>
                      </a:lnTo>
                      <a:cubicBezTo>
                        <a:pt x="3318" y="341"/>
                        <a:pt x="2937" y="39"/>
                        <a:pt x="2606" y="8"/>
                      </a:cubicBezTo>
                      <a:cubicBezTo>
                        <a:pt x="2553" y="2"/>
                        <a:pt x="2503" y="0"/>
                        <a:pt x="2455" y="0"/>
                      </a:cubicBezTo>
                      <a:cubicBezTo>
                        <a:pt x="2076" y="0"/>
                        <a:pt x="1892" y="165"/>
                        <a:pt x="1683" y="412"/>
                      </a:cubicBezTo>
                      <a:cubicBezTo>
                        <a:pt x="1472" y="165"/>
                        <a:pt x="1291" y="0"/>
                        <a:pt x="9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436" name="Google Shape;1436;p47"/>
          <p:cNvGrpSpPr/>
          <p:nvPr/>
        </p:nvGrpSpPr>
        <p:grpSpPr>
          <a:xfrm>
            <a:off x="8107274" y="3722780"/>
            <a:ext cx="284403" cy="572970"/>
            <a:chOff x="8107274" y="3722780"/>
            <a:chExt cx="284403" cy="572970"/>
          </a:xfrm>
        </p:grpSpPr>
        <p:sp>
          <p:nvSpPr>
            <p:cNvPr id="1437" name="Google Shape;1437;p47"/>
            <p:cNvSpPr/>
            <p:nvPr/>
          </p:nvSpPr>
          <p:spPr>
            <a:xfrm>
              <a:off x="8183525" y="4163900"/>
              <a:ext cx="131900" cy="131850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38" name="Google Shape;1438;p47"/>
            <p:cNvGrpSpPr/>
            <p:nvPr/>
          </p:nvGrpSpPr>
          <p:grpSpPr>
            <a:xfrm>
              <a:off x="8107274" y="3722780"/>
              <a:ext cx="284403" cy="284356"/>
              <a:chOff x="1252775" y="959150"/>
              <a:chExt cx="154575" cy="154575"/>
            </a:xfrm>
          </p:grpSpPr>
          <p:sp>
            <p:nvSpPr>
              <p:cNvPr id="1439" name="Google Shape;1439;p47"/>
              <p:cNvSpPr/>
              <p:nvPr/>
            </p:nvSpPr>
            <p:spPr>
              <a:xfrm>
                <a:off x="1252775" y="959150"/>
                <a:ext cx="15457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6183" extrusionOk="0">
                    <a:moveTo>
                      <a:pt x="3092" y="0"/>
                    </a:moveTo>
                    <a:cubicBezTo>
                      <a:pt x="1386" y="0"/>
                      <a:pt x="1" y="1385"/>
                      <a:pt x="1" y="3091"/>
                    </a:cubicBezTo>
                    <a:cubicBezTo>
                      <a:pt x="1" y="4798"/>
                      <a:pt x="1386" y="6182"/>
                      <a:pt x="3092" y="6182"/>
                    </a:cubicBezTo>
                    <a:cubicBezTo>
                      <a:pt x="4798" y="6182"/>
                      <a:pt x="6183" y="4798"/>
                      <a:pt x="6183" y="3091"/>
                    </a:cubicBezTo>
                    <a:cubicBezTo>
                      <a:pt x="6183" y="1385"/>
                      <a:pt x="4798" y="0"/>
                      <a:pt x="3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0" name="Google Shape;1440;p47"/>
              <p:cNvSpPr/>
              <p:nvPr/>
            </p:nvSpPr>
            <p:spPr>
              <a:xfrm>
                <a:off x="1281950" y="1000925"/>
                <a:ext cx="30900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175" extrusionOk="0">
                    <a:moveTo>
                      <a:pt x="159" y="1"/>
                    </a:moveTo>
                    <a:cubicBezTo>
                      <a:pt x="110" y="1"/>
                      <a:pt x="63" y="26"/>
                      <a:pt x="38" y="73"/>
                    </a:cubicBezTo>
                    <a:cubicBezTo>
                      <a:pt x="1" y="143"/>
                      <a:pt x="27" y="226"/>
                      <a:pt x="94" y="263"/>
                    </a:cubicBezTo>
                    <a:lnTo>
                      <a:pt x="770" y="627"/>
                    </a:lnTo>
                    <a:lnTo>
                      <a:pt x="107" y="907"/>
                    </a:lnTo>
                    <a:cubicBezTo>
                      <a:pt x="36" y="937"/>
                      <a:pt x="4" y="1019"/>
                      <a:pt x="33" y="1088"/>
                    </a:cubicBezTo>
                    <a:cubicBezTo>
                      <a:pt x="56" y="1143"/>
                      <a:pt x="107" y="1174"/>
                      <a:pt x="161" y="1174"/>
                    </a:cubicBezTo>
                    <a:cubicBezTo>
                      <a:pt x="177" y="1174"/>
                      <a:pt x="196" y="1170"/>
                      <a:pt x="214" y="1162"/>
                    </a:cubicBezTo>
                    <a:lnTo>
                      <a:pt x="1147" y="773"/>
                    </a:lnTo>
                    <a:cubicBezTo>
                      <a:pt x="1197" y="752"/>
                      <a:pt x="1230" y="706"/>
                      <a:pt x="1231" y="651"/>
                    </a:cubicBezTo>
                    <a:cubicBezTo>
                      <a:pt x="1236" y="598"/>
                      <a:pt x="1206" y="547"/>
                      <a:pt x="1160" y="522"/>
                    </a:cubicBezTo>
                    <a:lnTo>
                      <a:pt x="228" y="18"/>
                    </a:lnTo>
                    <a:cubicBezTo>
                      <a:pt x="206" y="6"/>
                      <a:pt x="182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47"/>
              <p:cNvSpPr/>
              <p:nvPr/>
            </p:nvSpPr>
            <p:spPr>
              <a:xfrm>
                <a:off x="1347325" y="1000925"/>
                <a:ext cx="3087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175" extrusionOk="0">
                    <a:moveTo>
                      <a:pt x="1074" y="1"/>
                    </a:moveTo>
                    <a:cubicBezTo>
                      <a:pt x="1052" y="1"/>
                      <a:pt x="1029" y="6"/>
                      <a:pt x="1007" y="18"/>
                    </a:cubicBezTo>
                    <a:lnTo>
                      <a:pt x="75" y="522"/>
                    </a:lnTo>
                    <a:cubicBezTo>
                      <a:pt x="29" y="547"/>
                      <a:pt x="1" y="598"/>
                      <a:pt x="4" y="651"/>
                    </a:cubicBezTo>
                    <a:cubicBezTo>
                      <a:pt x="7" y="703"/>
                      <a:pt x="38" y="752"/>
                      <a:pt x="88" y="773"/>
                    </a:cubicBezTo>
                    <a:lnTo>
                      <a:pt x="1021" y="1162"/>
                    </a:lnTo>
                    <a:cubicBezTo>
                      <a:pt x="1037" y="1170"/>
                      <a:pt x="1056" y="1174"/>
                      <a:pt x="1074" y="1174"/>
                    </a:cubicBezTo>
                    <a:cubicBezTo>
                      <a:pt x="1127" y="1174"/>
                      <a:pt x="1179" y="1143"/>
                      <a:pt x="1202" y="1088"/>
                    </a:cubicBezTo>
                    <a:cubicBezTo>
                      <a:pt x="1231" y="1019"/>
                      <a:pt x="1199" y="937"/>
                      <a:pt x="1127" y="907"/>
                    </a:cubicBezTo>
                    <a:lnTo>
                      <a:pt x="465" y="627"/>
                    </a:lnTo>
                    <a:lnTo>
                      <a:pt x="1141" y="263"/>
                    </a:lnTo>
                    <a:cubicBezTo>
                      <a:pt x="1207" y="226"/>
                      <a:pt x="1234" y="140"/>
                      <a:pt x="1197" y="73"/>
                    </a:cubicBezTo>
                    <a:cubicBezTo>
                      <a:pt x="1172" y="27"/>
                      <a:pt x="1124" y="1"/>
                      <a:pt x="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47"/>
              <p:cNvSpPr/>
              <p:nvPr/>
            </p:nvSpPr>
            <p:spPr>
              <a:xfrm>
                <a:off x="1280725" y="1044625"/>
                <a:ext cx="98625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3945" h="1972" extrusionOk="0">
                    <a:moveTo>
                      <a:pt x="1" y="0"/>
                    </a:moveTo>
                    <a:cubicBezTo>
                      <a:pt x="1" y="1090"/>
                      <a:pt x="883" y="1972"/>
                      <a:pt x="1972" y="1972"/>
                    </a:cubicBezTo>
                    <a:cubicBezTo>
                      <a:pt x="3062" y="1972"/>
                      <a:pt x="3944" y="1090"/>
                      <a:pt x="3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47"/>
              <p:cNvSpPr/>
              <p:nvPr/>
            </p:nvSpPr>
            <p:spPr>
              <a:xfrm>
                <a:off x="1291100" y="1055800"/>
                <a:ext cx="7787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1524" extrusionOk="0">
                    <a:moveTo>
                      <a:pt x="1557" y="1"/>
                    </a:moveTo>
                    <a:cubicBezTo>
                      <a:pt x="923" y="1"/>
                      <a:pt x="363" y="299"/>
                      <a:pt x="1" y="761"/>
                    </a:cubicBezTo>
                    <a:cubicBezTo>
                      <a:pt x="363" y="1225"/>
                      <a:pt x="923" y="1523"/>
                      <a:pt x="1557" y="1523"/>
                    </a:cubicBezTo>
                    <a:cubicBezTo>
                      <a:pt x="2190" y="1523"/>
                      <a:pt x="2752" y="1225"/>
                      <a:pt x="3114" y="761"/>
                    </a:cubicBezTo>
                    <a:cubicBezTo>
                      <a:pt x="2754" y="300"/>
                      <a:pt x="2190" y="1"/>
                      <a:pt x="1557" y="1"/>
                    </a:cubicBezTo>
                    <a:close/>
                  </a:path>
                </a:pathLst>
              </a:custGeom>
              <a:solidFill>
                <a:srgbClr val="FF93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47"/>
              <p:cNvSpPr/>
              <p:nvPr/>
            </p:nvSpPr>
            <p:spPr>
              <a:xfrm>
                <a:off x="1291100" y="1055800"/>
                <a:ext cx="7787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1524" extrusionOk="0">
                    <a:moveTo>
                      <a:pt x="1557" y="1"/>
                    </a:moveTo>
                    <a:cubicBezTo>
                      <a:pt x="923" y="1"/>
                      <a:pt x="363" y="299"/>
                      <a:pt x="1" y="761"/>
                    </a:cubicBezTo>
                    <a:cubicBezTo>
                      <a:pt x="363" y="1225"/>
                      <a:pt x="923" y="1523"/>
                      <a:pt x="1557" y="1523"/>
                    </a:cubicBezTo>
                    <a:cubicBezTo>
                      <a:pt x="2190" y="1523"/>
                      <a:pt x="2752" y="1225"/>
                      <a:pt x="3114" y="761"/>
                    </a:cubicBezTo>
                    <a:cubicBezTo>
                      <a:pt x="2754" y="300"/>
                      <a:pt x="2190" y="1"/>
                      <a:pt x="1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45" name="Google Shape;1445;p47">
            <a:hlinkClick r:id="" action="ppaction://hlinkshowjump?jump=nextslide"/>
          </p:cNvPr>
          <p:cNvSpPr/>
          <p:nvPr/>
        </p:nvSpPr>
        <p:spPr>
          <a:xfrm>
            <a:off x="850702" y="460850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6" name="Google Shape;1446;p47">
            <a:hlinkClick r:id="" action="ppaction://hlinkshowjump?jump=nextslide"/>
          </p:cNvPr>
          <p:cNvSpPr/>
          <p:nvPr/>
        </p:nvSpPr>
        <p:spPr>
          <a:xfrm>
            <a:off x="925738" y="4700727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7" name="Google Shape;1447;p47">
            <a:hlinkClick r:id="" action="ppaction://hlinkshowjump?jump=previousslide"/>
          </p:cNvPr>
          <p:cNvSpPr/>
          <p:nvPr/>
        </p:nvSpPr>
        <p:spPr>
          <a:xfrm>
            <a:off x="422198" y="4608530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8" name="Google Shape;1448;p47">
            <a:hlinkClick r:id="" action="ppaction://hlinkshowjump?jump=previousslide"/>
          </p:cNvPr>
          <p:cNvSpPr/>
          <p:nvPr/>
        </p:nvSpPr>
        <p:spPr>
          <a:xfrm flipH="1">
            <a:off x="494354" y="4700744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333;p47"/>
          <p:cNvSpPr txBox="1"/>
          <p:nvPr/>
        </p:nvSpPr>
        <p:spPr>
          <a:xfrm>
            <a:off x="1318895" y="2094230"/>
            <a:ext cx="5876290" cy="1294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Font typeface="Bowlby One" panose="02000505060000020004"/>
              <a:buNone/>
              <a:defRPr sz="6000" b="0" i="0" u="none" strike="noStrike" cap="none">
                <a:solidFill>
                  <a:schemeClr val="lt1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Font typeface="Bowlby One" panose="02000505060000020004"/>
              <a:buNone/>
              <a:defRPr sz="85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Font typeface="Bowlby One" panose="02000505060000020004"/>
              <a:buNone/>
              <a:defRPr sz="85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Font typeface="Bowlby One" panose="02000505060000020004"/>
              <a:buNone/>
              <a:defRPr sz="85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Font typeface="Bowlby One" panose="02000505060000020004"/>
              <a:buNone/>
              <a:defRPr sz="85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Font typeface="Bowlby One" panose="02000505060000020004"/>
              <a:buNone/>
              <a:defRPr sz="85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Font typeface="Bowlby One" panose="02000505060000020004"/>
              <a:buNone/>
              <a:defRPr sz="85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Font typeface="Bowlby One" panose="02000505060000020004"/>
              <a:buNone/>
              <a:defRPr sz="85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Font typeface="Bowlby One" panose="02000505060000020004"/>
              <a:buNone/>
              <a:defRPr sz="85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500"/>
              <a:t>order of items and choose a payment method</a:t>
            </a:r>
            <a:endParaRPr lang="en-US" altLang="en-GB" sz="2500"/>
          </a:p>
        </p:txBody>
      </p:sp>
      <p:sp>
        <p:nvSpPr>
          <p:cNvPr id="7" name="Google Shape;706;p38"/>
          <p:cNvSpPr txBox="1"/>
          <p:nvPr>
            <p:ph type="title" idx="2"/>
          </p:nvPr>
        </p:nvSpPr>
        <p:spPr>
          <a:xfrm>
            <a:off x="873235" y="2691545"/>
            <a:ext cx="18417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Picture 1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827405" y="483870"/>
            <a:ext cx="7263130" cy="413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2">
            <a:hlinkClick r:id="" action="ppaction://hlinkshowjump?jump=firstslide"/>
          </p:cNvPr>
          <p:cNvSpPr/>
          <p:nvPr/>
        </p:nvSpPr>
        <p:spPr>
          <a:xfrm>
            <a:off x="8428901" y="26867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0" name="Google Shape;1080;p42">
            <a:hlinkClick r:id="" action="ppaction://hlinkshowjump?jump=firstslide"/>
          </p:cNvPr>
          <p:cNvSpPr/>
          <p:nvPr/>
        </p:nvSpPr>
        <p:spPr>
          <a:xfrm>
            <a:off x="8480603" y="322243"/>
            <a:ext cx="180994" cy="177264"/>
          </a:xfrm>
          <a:custGeom>
            <a:avLst/>
            <a:gdLst/>
            <a:ahLst/>
            <a:cxnLst/>
            <a:rect l="l" t="t" r="r" b="b"/>
            <a:pathLst>
              <a:path w="12323" h="12067" extrusionOk="0">
                <a:moveTo>
                  <a:pt x="6165" y="705"/>
                </a:moveTo>
                <a:cubicBezTo>
                  <a:pt x="6180" y="705"/>
                  <a:pt x="6194" y="706"/>
                  <a:pt x="6209" y="708"/>
                </a:cubicBezTo>
                <a:cubicBezTo>
                  <a:pt x="6303" y="718"/>
                  <a:pt x="6388" y="763"/>
                  <a:pt x="6453" y="829"/>
                </a:cubicBezTo>
                <a:lnTo>
                  <a:pt x="11384" y="5744"/>
                </a:lnTo>
                <a:lnTo>
                  <a:pt x="11387" y="5746"/>
                </a:lnTo>
                <a:cubicBezTo>
                  <a:pt x="11543" y="5902"/>
                  <a:pt x="11543" y="6158"/>
                  <a:pt x="11387" y="6315"/>
                </a:cubicBezTo>
                <a:cubicBezTo>
                  <a:pt x="11310" y="6392"/>
                  <a:pt x="11209" y="6434"/>
                  <a:pt x="11101" y="6434"/>
                </a:cubicBezTo>
                <a:lnTo>
                  <a:pt x="10563" y="6434"/>
                </a:lnTo>
                <a:cubicBezTo>
                  <a:pt x="10367" y="6434"/>
                  <a:pt x="10209" y="6592"/>
                  <a:pt x="10209" y="6789"/>
                </a:cubicBezTo>
                <a:lnTo>
                  <a:pt x="10209" y="10762"/>
                </a:lnTo>
                <a:cubicBezTo>
                  <a:pt x="10209" y="11090"/>
                  <a:pt x="9943" y="11357"/>
                  <a:pt x="9614" y="11357"/>
                </a:cubicBezTo>
                <a:lnTo>
                  <a:pt x="8032" y="11357"/>
                </a:lnTo>
                <a:lnTo>
                  <a:pt x="8032" y="8872"/>
                </a:lnTo>
                <a:cubicBezTo>
                  <a:pt x="8032" y="8154"/>
                  <a:pt x="7448" y="7570"/>
                  <a:pt x="6729" y="7570"/>
                </a:cubicBezTo>
                <a:lnTo>
                  <a:pt x="5596" y="7570"/>
                </a:lnTo>
                <a:cubicBezTo>
                  <a:pt x="4876" y="7570"/>
                  <a:pt x="4293" y="8154"/>
                  <a:pt x="4293" y="8872"/>
                </a:cubicBezTo>
                <a:lnTo>
                  <a:pt x="4293" y="11357"/>
                </a:lnTo>
                <a:lnTo>
                  <a:pt x="2710" y="11357"/>
                </a:lnTo>
                <a:cubicBezTo>
                  <a:pt x="2382" y="11357"/>
                  <a:pt x="2117" y="11090"/>
                  <a:pt x="2117" y="10762"/>
                </a:cubicBezTo>
                <a:lnTo>
                  <a:pt x="2117" y="6789"/>
                </a:lnTo>
                <a:cubicBezTo>
                  <a:pt x="2117" y="6592"/>
                  <a:pt x="1959" y="6434"/>
                  <a:pt x="1762" y="6434"/>
                </a:cubicBezTo>
                <a:lnTo>
                  <a:pt x="1234" y="6434"/>
                </a:lnTo>
                <a:cubicBezTo>
                  <a:pt x="1228" y="6434"/>
                  <a:pt x="1223" y="6434"/>
                  <a:pt x="1217" y="6432"/>
                </a:cubicBezTo>
                <a:cubicBezTo>
                  <a:pt x="1111" y="6431"/>
                  <a:pt x="1012" y="6389"/>
                  <a:pt x="937" y="6315"/>
                </a:cubicBezTo>
                <a:cubicBezTo>
                  <a:pt x="779" y="6157"/>
                  <a:pt x="779" y="5902"/>
                  <a:pt x="937" y="5745"/>
                </a:cubicBezTo>
                <a:lnTo>
                  <a:pt x="5876" y="824"/>
                </a:lnTo>
                <a:cubicBezTo>
                  <a:pt x="5952" y="747"/>
                  <a:pt x="6055" y="705"/>
                  <a:pt x="6165" y="705"/>
                </a:cubicBezTo>
                <a:close/>
                <a:moveTo>
                  <a:pt x="6161" y="0"/>
                </a:moveTo>
                <a:cubicBezTo>
                  <a:pt x="5864" y="0"/>
                  <a:pt x="5585" y="116"/>
                  <a:pt x="5374" y="326"/>
                </a:cubicBezTo>
                <a:lnTo>
                  <a:pt x="438" y="5245"/>
                </a:lnTo>
                <a:lnTo>
                  <a:pt x="432" y="5251"/>
                </a:lnTo>
                <a:cubicBezTo>
                  <a:pt x="0" y="5684"/>
                  <a:pt x="0" y="6386"/>
                  <a:pt x="436" y="6820"/>
                </a:cubicBezTo>
                <a:cubicBezTo>
                  <a:pt x="633" y="7017"/>
                  <a:pt x="895" y="7132"/>
                  <a:pt x="1174" y="7144"/>
                </a:cubicBezTo>
                <a:cubicBezTo>
                  <a:pt x="1186" y="7146"/>
                  <a:pt x="1197" y="7146"/>
                  <a:pt x="1208" y="7146"/>
                </a:cubicBezTo>
                <a:lnTo>
                  <a:pt x="1405" y="7146"/>
                </a:lnTo>
                <a:lnTo>
                  <a:pt x="1405" y="11870"/>
                </a:lnTo>
                <a:cubicBezTo>
                  <a:pt x="1405" y="11979"/>
                  <a:pt x="1493" y="12066"/>
                  <a:pt x="1601" y="12066"/>
                </a:cubicBezTo>
                <a:lnTo>
                  <a:pt x="4648" y="12066"/>
                </a:lnTo>
                <a:cubicBezTo>
                  <a:pt x="4843" y="12066"/>
                  <a:pt x="5002" y="11908"/>
                  <a:pt x="5002" y="11712"/>
                </a:cubicBezTo>
                <a:lnTo>
                  <a:pt x="5002" y="8875"/>
                </a:lnTo>
                <a:cubicBezTo>
                  <a:pt x="5002" y="8546"/>
                  <a:pt x="5268" y="8280"/>
                  <a:pt x="5596" y="8280"/>
                </a:cubicBezTo>
                <a:lnTo>
                  <a:pt x="6726" y="8280"/>
                </a:lnTo>
                <a:cubicBezTo>
                  <a:pt x="7055" y="8280"/>
                  <a:pt x="7321" y="8546"/>
                  <a:pt x="7321" y="8875"/>
                </a:cubicBezTo>
                <a:lnTo>
                  <a:pt x="7321" y="11712"/>
                </a:lnTo>
                <a:cubicBezTo>
                  <a:pt x="7321" y="11908"/>
                  <a:pt x="7479" y="12066"/>
                  <a:pt x="7675" y="12066"/>
                </a:cubicBezTo>
                <a:lnTo>
                  <a:pt x="10721" y="12066"/>
                </a:lnTo>
                <a:cubicBezTo>
                  <a:pt x="10830" y="12066"/>
                  <a:pt x="10918" y="11978"/>
                  <a:pt x="10918" y="11870"/>
                </a:cubicBezTo>
                <a:lnTo>
                  <a:pt x="10918" y="7146"/>
                </a:lnTo>
                <a:lnTo>
                  <a:pt x="11101" y="7146"/>
                </a:lnTo>
                <a:cubicBezTo>
                  <a:pt x="11399" y="7146"/>
                  <a:pt x="11678" y="7030"/>
                  <a:pt x="11889" y="6820"/>
                </a:cubicBezTo>
                <a:cubicBezTo>
                  <a:pt x="12322" y="6385"/>
                  <a:pt x="12322" y="5681"/>
                  <a:pt x="11889" y="5249"/>
                </a:cubicBezTo>
                <a:lnTo>
                  <a:pt x="6950" y="326"/>
                </a:lnTo>
                <a:cubicBezTo>
                  <a:pt x="6739" y="116"/>
                  <a:pt x="6459" y="0"/>
                  <a:pt x="61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1" name="Google Shape;1081;p42"/>
          <p:cNvSpPr txBox="1"/>
          <p:nvPr>
            <p:ph type="title"/>
          </p:nvPr>
        </p:nvSpPr>
        <p:spPr>
          <a:xfrm>
            <a:off x="107315" y="2042795"/>
            <a:ext cx="6390640" cy="1790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</a:rPr>
              <a:t> </a:t>
            </a:r>
            <a:r>
              <a:rPr lang="en-US" sz="4800">
                <a:solidFill>
                  <a:schemeClr val="dk1"/>
                </a:solidFill>
              </a:rPr>
              <a:t>create Goods Delivery Note</a:t>
            </a:r>
            <a:br>
              <a:rPr lang="en-US" sz="4800">
                <a:solidFill>
                  <a:schemeClr val="dk1"/>
                </a:solidFill>
              </a:rPr>
            </a:br>
            <a:r>
              <a:rPr lang="en-US" sz="4800">
                <a:solidFill>
                  <a:schemeClr val="dk1"/>
                </a:solidFill>
              </a:rPr>
              <a:t>to agents</a:t>
            </a:r>
            <a:endParaRPr lang="en-US" sz="4800">
              <a:solidFill>
                <a:schemeClr val="dk1"/>
              </a:solidFill>
            </a:endParaRPr>
          </a:p>
        </p:txBody>
      </p:sp>
      <p:grpSp>
        <p:nvGrpSpPr>
          <p:cNvPr id="1082" name="Google Shape;1082;p42"/>
          <p:cNvGrpSpPr/>
          <p:nvPr/>
        </p:nvGrpSpPr>
        <p:grpSpPr>
          <a:xfrm rot="-372486" flipH="1">
            <a:off x="5052415" y="372796"/>
            <a:ext cx="4332889" cy="7793018"/>
            <a:chOff x="1285726" y="2393842"/>
            <a:chExt cx="1358141" cy="2442716"/>
          </a:xfrm>
        </p:grpSpPr>
        <p:sp>
          <p:nvSpPr>
            <p:cNvPr id="1083" name="Google Shape;1083;p42"/>
            <p:cNvSpPr/>
            <p:nvPr/>
          </p:nvSpPr>
          <p:spPr>
            <a:xfrm rot="-326687">
              <a:off x="2217827" y="2447485"/>
              <a:ext cx="338518" cy="547080"/>
            </a:xfrm>
            <a:custGeom>
              <a:avLst/>
              <a:gdLst/>
              <a:ahLst/>
              <a:cxnLst/>
              <a:rect l="l" t="t" r="r" b="b"/>
              <a:pathLst>
                <a:path w="8867" h="14330" fill="none" extrusionOk="0">
                  <a:moveTo>
                    <a:pt x="0" y="14330"/>
                  </a:moveTo>
                  <a:lnTo>
                    <a:pt x="8867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42"/>
            <p:cNvSpPr/>
            <p:nvPr/>
          </p:nvSpPr>
          <p:spPr>
            <a:xfrm rot="-326687">
              <a:off x="2234276" y="2793536"/>
              <a:ext cx="130070" cy="210166"/>
            </a:xfrm>
            <a:custGeom>
              <a:avLst/>
              <a:gdLst/>
              <a:ahLst/>
              <a:cxnLst/>
              <a:rect l="l" t="t" r="r" b="b"/>
              <a:pathLst>
                <a:path w="3407" h="5505" fill="none" extrusionOk="0">
                  <a:moveTo>
                    <a:pt x="0" y="5505"/>
                  </a:moveTo>
                  <a:lnTo>
                    <a:pt x="3407" y="0"/>
                  </a:lnTo>
                </a:path>
              </a:pathLst>
            </a:custGeom>
            <a:noFill/>
            <a:ln w="13675" cap="flat" cmpd="sng">
              <a:solidFill>
                <a:schemeClr val="accent3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42"/>
            <p:cNvSpPr/>
            <p:nvPr/>
          </p:nvSpPr>
          <p:spPr>
            <a:xfrm rot="-326687">
              <a:off x="2406029" y="2402919"/>
              <a:ext cx="196231" cy="103269"/>
            </a:xfrm>
            <a:custGeom>
              <a:avLst/>
              <a:gdLst/>
              <a:ahLst/>
              <a:cxnLst/>
              <a:rect l="l" t="t" r="r" b="b"/>
              <a:pathLst>
                <a:path w="5140" h="2705" extrusionOk="0">
                  <a:moveTo>
                    <a:pt x="62" y="0"/>
                  </a:moveTo>
                  <a:lnTo>
                    <a:pt x="1" y="2654"/>
                  </a:lnTo>
                  <a:lnTo>
                    <a:pt x="5078" y="2704"/>
                  </a:lnTo>
                  <a:lnTo>
                    <a:pt x="5139" y="11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42"/>
            <p:cNvSpPr/>
            <p:nvPr/>
          </p:nvSpPr>
          <p:spPr>
            <a:xfrm rot="-326687">
              <a:off x="2427341" y="2480685"/>
              <a:ext cx="14393" cy="14126"/>
            </a:xfrm>
            <a:custGeom>
              <a:avLst/>
              <a:gdLst/>
              <a:ahLst/>
              <a:cxnLst/>
              <a:rect l="l" t="t" r="r" b="b"/>
              <a:pathLst>
                <a:path w="377" h="370" extrusionOk="0">
                  <a:moveTo>
                    <a:pt x="185" y="0"/>
                  </a:moveTo>
                  <a:cubicBezTo>
                    <a:pt x="86" y="0"/>
                    <a:pt x="6" y="80"/>
                    <a:pt x="5" y="180"/>
                  </a:cubicBezTo>
                  <a:cubicBezTo>
                    <a:pt x="0" y="282"/>
                    <a:pt x="82" y="367"/>
                    <a:pt x="184" y="370"/>
                  </a:cubicBezTo>
                  <a:cubicBezTo>
                    <a:pt x="186" y="370"/>
                    <a:pt x="188" y="370"/>
                    <a:pt x="189" y="370"/>
                  </a:cubicBezTo>
                  <a:cubicBezTo>
                    <a:pt x="289" y="370"/>
                    <a:pt x="371" y="289"/>
                    <a:pt x="372" y="189"/>
                  </a:cubicBezTo>
                  <a:cubicBezTo>
                    <a:pt x="377" y="88"/>
                    <a:pt x="295" y="2"/>
                    <a:pt x="193" y="1"/>
                  </a:cubicBezTo>
                  <a:cubicBezTo>
                    <a:pt x="190" y="0"/>
                    <a:pt x="187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42"/>
            <p:cNvSpPr/>
            <p:nvPr/>
          </p:nvSpPr>
          <p:spPr>
            <a:xfrm rot="-326687">
              <a:off x="2451681" y="2478940"/>
              <a:ext cx="14393" cy="14126"/>
            </a:xfrm>
            <a:custGeom>
              <a:avLst/>
              <a:gdLst/>
              <a:ahLst/>
              <a:cxnLst/>
              <a:rect l="l" t="t" r="r" b="b"/>
              <a:pathLst>
                <a:path w="377" h="370" extrusionOk="0">
                  <a:moveTo>
                    <a:pt x="185" y="0"/>
                  </a:moveTo>
                  <a:cubicBezTo>
                    <a:pt x="88" y="0"/>
                    <a:pt x="7" y="80"/>
                    <a:pt x="4" y="180"/>
                  </a:cubicBezTo>
                  <a:cubicBezTo>
                    <a:pt x="0" y="282"/>
                    <a:pt x="82" y="365"/>
                    <a:pt x="184" y="370"/>
                  </a:cubicBezTo>
                  <a:cubicBezTo>
                    <a:pt x="186" y="370"/>
                    <a:pt x="187" y="370"/>
                    <a:pt x="189" y="370"/>
                  </a:cubicBezTo>
                  <a:cubicBezTo>
                    <a:pt x="289" y="370"/>
                    <a:pt x="371" y="289"/>
                    <a:pt x="374" y="189"/>
                  </a:cubicBezTo>
                  <a:cubicBezTo>
                    <a:pt x="377" y="88"/>
                    <a:pt x="295" y="2"/>
                    <a:pt x="193" y="0"/>
                  </a:cubicBezTo>
                  <a:cubicBezTo>
                    <a:pt x="190" y="0"/>
                    <a:pt x="187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1861719" y="2932584"/>
              <a:ext cx="277818" cy="343330"/>
            </a:xfrm>
            <a:custGeom>
              <a:avLst/>
              <a:gdLst/>
              <a:ahLst/>
              <a:cxnLst/>
              <a:rect l="l" t="t" r="r" b="b"/>
              <a:pathLst>
                <a:path w="7277" h="8993" extrusionOk="0">
                  <a:moveTo>
                    <a:pt x="1776" y="0"/>
                  </a:moveTo>
                  <a:cubicBezTo>
                    <a:pt x="1764" y="0"/>
                    <a:pt x="1752" y="0"/>
                    <a:pt x="1739" y="1"/>
                  </a:cubicBezTo>
                  <a:cubicBezTo>
                    <a:pt x="573" y="27"/>
                    <a:pt x="0" y="1150"/>
                    <a:pt x="705" y="3225"/>
                  </a:cubicBezTo>
                  <a:cubicBezTo>
                    <a:pt x="862" y="3683"/>
                    <a:pt x="1078" y="4186"/>
                    <a:pt x="1363" y="4736"/>
                  </a:cubicBezTo>
                  <a:cubicBezTo>
                    <a:pt x="1947" y="5852"/>
                    <a:pt x="2703" y="6669"/>
                    <a:pt x="3429" y="7254"/>
                  </a:cubicBezTo>
                  <a:cubicBezTo>
                    <a:pt x="4681" y="8265"/>
                    <a:pt x="5835" y="8596"/>
                    <a:pt x="5835" y="8596"/>
                  </a:cubicBezTo>
                  <a:cubicBezTo>
                    <a:pt x="5877" y="8925"/>
                    <a:pt x="6377" y="8992"/>
                    <a:pt x="6776" y="8992"/>
                  </a:cubicBezTo>
                  <a:cubicBezTo>
                    <a:pt x="7050" y="8992"/>
                    <a:pt x="7276" y="8961"/>
                    <a:pt x="7276" y="8961"/>
                  </a:cubicBezTo>
                  <a:cubicBezTo>
                    <a:pt x="6700" y="8077"/>
                    <a:pt x="7276" y="5693"/>
                    <a:pt x="7275" y="5693"/>
                  </a:cubicBezTo>
                  <a:cubicBezTo>
                    <a:pt x="4979" y="4362"/>
                    <a:pt x="3968" y="0"/>
                    <a:pt x="1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1888673" y="3041353"/>
              <a:ext cx="123275" cy="168210"/>
            </a:xfrm>
            <a:custGeom>
              <a:avLst/>
              <a:gdLst/>
              <a:ahLst/>
              <a:cxnLst/>
              <a:rect l="l" t="t" r="r" b="b"/>
              <a:pathLst>
                <a:path w="3229" h="4406" extrusionOk="0">
                  <a:moveTo>
                    <a:pt x="689" y="0"/>
                  </a:moveTo>
                  <a:cubicBezTo>
                    <a:pt x="406" y="0"/>
                    <a:pt x="180" y="151"/>
                    <a:pt x="0" y="376"/>
                  </a:cubicBezTo>
                  <a:cubicBezTo>
                    <a:pt x="156" y="834"/>
                    <a:pt x="372" y="1337"/>
                    <a:pt x="657" y="1887"/>
                  </a:cubicBezTo>
                  <a:cubicBezTo>
                    <a:pt x="1241" y="3003"/>
                    <a:pt x="1997" y="3820"/>
                    <a:pt x="2723" y="4405"/>
                  </a:cubicBezTo>
                  <a:cubicBezTo>
                    <a:pt x="3229" y="1670"/>
                    <a:pt x="767" y="4"/>
                    <a:pt x="765" y="4"/>
                  </a:cubicBezTo>
                  <a:cubicBezTo>
                    <a:pt x="765" y="4"/>
                    <a:pt x="765" y="4"/>
                    <a:pt x="765" y="4"/>
                  </a:cubicBezTo>
                  <a:cubicBezTo>
                    <a:pt x="739" y="2"/>
                    <a:pt x="714" y="0"/>
                    <a:pt x="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2072767" y="3199716"/>
              <a:ext cx="4963" cy="61962"/>
            </a:xfrm>
            <a:custGeom>
              <a:avLst/>
              <a:gdLst/>
              <a:ahLst/>
              <a:cxnLst/>
              <a:rect l="l" t="t" r="r" b="b"/>
              <a:pathLst>
                <a:path w="130" h="1623" fill="none" extrusionOk="0">
                  <a:moveTo>
                    <a:pt x="130" y="1623"/>
                  </a:moveTo>
                  <a:cubicBezTo>
                    <a:pt x="29" y="1089"/>
                    <a:pt x="1" y="542"/>
                    <a:pt x="49" y="1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1997786" y="3029595"/>
              <a:ext cx="94986" cy="80707"/>
            </a:xfrm>
            <a:custGeom>
              <a:avLst/>
              <a:gdLst/>
              <a:ahLst/>
              <a:cxnLst/>
              <a:rect l="l" t="t" r="r" b="b"/>
              <a:pathLst>
                <a:path w="2488" h="2114" fill="none" extrusionOk="0">
                  <a:moveTo>
                    <a:pt x="2488" y="2113"/>
                  </a:moveTo>
                  <a:cubicBezTo>
                    <a:pt x="1994" y="1351"/>
                    <a:pt x="1014" y="1090"/>
                    <a:pt x="312" y="514"/>
                  </a:cubicBezTo>
                  <a:cubicBezTo>
                    <a:pt x="156" y="386"/>
                    <a:pt x="0" y="183"/>
                    <a:pt x="88" y="1"/>
                  </a:cubicBezTo>
                  <a:cubicBezTo>
                    <a:pt x="334" y="61"/>
                    <a:pt x="567" y="183"/>
                    <a:pt x="759" y="349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2084488" y="2927278"/>
              <a:ext cx="280796" cy="348026"/>
            </a:xfrm>
            <a:custGeom>
              <a:avLst/>
              <a:gdLst/>
              <a:ahLst/>
              <a:cxnLst/>
              <a:rect l="l" t="t" r="r" b="b"/>
              <a:pathLst>
                <a:path w="7355" h="9116" extrusionOk="0">
                  <a:moveTo>
                    <a:pt x="6021" y="0"/>
                  </a:moveTo>
                  <a:cubicBezTo>
                    <a:pt x="6021" y="0"/>
                    <a:pt x="2562" y="5143"/>
                    <a:pt x="1441" y="5816"/>
                  </a:cubicBezTo>
                  <a:cubicBezTo>
                    <a:pt x="432" y="6422"/>
                    <a:pt x="0" y="8719"/>
                    <a:pt x="1443" y="9085"/>
                  </a:cubicBezTo>
                  <a:cubicBezTo>
                    <a:pt x="1525" y="9106"/>
                    <a:pt x="1609" y="9116"/>
                    <a:pt x="1693" y="9116"/>
                  </a:cubicBezTo>
                  <a:cubicBezTo>
                    <a:pt x="4152" y="9116"/>
                    <a:pt x="7355" y="546"/>
                    <a:pt x="7355" y="546"/>
                  </a:cubicBezTo>
                  <a:lnTo>
                    <a:pt x="6021" y="0"/>
                  </a:ln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2293666" y="2827480"/>
              <a:ext cx="91855" cy="121214"/>
            </a:xfrm>
            <a:custGeom>
              <a:avLst/>
              <a:gdLst/>
              <a:ahLst/>
              <a:cxnLst/>
              <a:rect l="l" t="t" r="r" b="b"/>
              <a:pathLst>
                <a:path w="2406" h="3175" extrusionOk="0">
                  <a:moveTo>
                    <a:pt x="438" y="1"/>
                  </a:moveTo>
                  <a:cubicBezTo>
                    <a:pt x="416" y="1"/>
                    <a:pt x="396" y="3"/>
                    <a:pt x="379" y="8"/>
                  </a:cubicBezTo>
                  <a:cubicBezTo>
                    <a:pt x="1" y="115"/>
                    <a:pt x="595" y="819"/>
                    <a:pt x="595" y="819"/>
                  </a:cubicBezTo>
                  <a:cubicBezTo>
                    <a:pt x="595" y="819"/>
                    <a:pt x="315" y="872"/>
                    <a:pt x="253" y="1062"/>
                  </a:cubicBezTo>
                  <a:cubicBezTo>
                    <a:pt x="189" y="1252"/>
                    <a:pt x="432" y="1415"/>
                    <a:pt x="432" y="1415"/>
                  </a:cubicBezTo>
                  <a:cubicBezTo>
                    <a:pt x="432" y="1415"/>
                    <a:pt x="79" y="1492"/>
                    <a:pt x="107" y="1588"/>
                  </a:cubicBezTo>
                  <a:cubicBezTo>
                    <a:pt x="136" y="1685"/>
                    <a:pt x="460" y="1846"/>
                    <a:pt x="460" y="1846"/>
                  </a:cubicBezTo>
                  <a:cubicBezTo>
                    <a:pt x="460" y="1846"/>
                    <a:pt x="331" y="2380"/>
                    <a:pt x="542" y="2632"/>
                  </a:cubicBezTo>
                  <a:lnTo>
                    <a:pt x="1874" y="3175"/>
                  </a:lnTo>
                  <a:cubicBezTo>
                    <a:pt x="1874" y="3175"/>
                    <a:pt x="2405" y="1846"/>
                    <a:pt x="2405" y="1440"/>
                  </a:cubicBezTo>
                  <a:cubicBezTo>
                    <a:pt x="2405" y="1053"/>
                    <a:pt x="904" y="1"/>
                    <a:pt x="438" y="1"/>
                  </a:cubicBez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2355018" y="2816256"/>
              <a:ext cx="29893" cy="50623"/>
            </a:xfrm>
            <a:custGeom>
              <a:avLst/>
              <a:gdLst/>
              <a:ahLst/>
              <a:cxnLst/>
              <a:rect l="l" t="t" r="r" b="b"/>
              <a:pathLst>
                <a:path w="783" h="1326" extrusionOk="0">
                  <a:moveTo>
                    <a:pt x="745" y="0"/>
                  </a:moveTo>
                  <a:cubicBezTo>
                    <a:pt x="608" y="0"/>
                    <a:pt x="23" y="591"/>
                    <a:pt x="1" y="1023"/>
                  </a:cubicBezTo>
                  <a:lnTo>
                    <a:pt x="420" y="1325"/>
                  </a:lnTo>
                  <a:cubicBezTo>
                    <a:pt x="420" y="1325"/>
                    <a:pt x="641" y="431"/>
                    <a:pt x="761" y="87"/>
                  </a:cubicBezTo>
                  <a:cubicBezTo>
                    <a:pt x="782" y="27"/>
                    <a:pt x="774" y="0"/>
                    <a:pt x="745" y="0"/>
                  </a:cubicBez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1532662" y="3320549"/>
              <a:ext cx="469163" cy="144731"/>
            </a:xfrm>
            <a:custGeom>
              <a:avLst/>
              <a:gdLst/>
              <a:ahLst/>
              <a:cxnLst/>
              <a:rect l="l" t="t" r="r" b="b"/>
              <a:pathLst>
                <a:path w="12289" h="3791" extrusionOk="0">
                  <a:moveTo>
                    <a:pt x="12289" y="508"/>
                  </a:moveTo>
                  <a:lnTo>
                    <a:pt x="12289" y="508"/>
                  </a:lnTo>
                  <a:cubicBezTo>
                    <a:pt x="12289" y="508"/>
                    <a:pt x="12289" y="508"/>
                    <a:pt x="12289" y="508"/>
                  </a:cubicBezTo>
                  <a:lnTo>
                    <a:pt x="12289" y="508"/>
                  </a:lnTo>
                  <a:cubicBezTo>
                    <a:pt x="12289" y="508"/>
                    <a:pt x="12289" y="508"/>
                    <a:pt x="12289" y="508"/>
                  </a:cubicBezTo>
                  <a:close/>
                  <a:moveTo>
                    <a:pt x="8618" y="1"/>
                  </a:moveTo>
                  <a:cubicBezTo>
                    <a:pt x="6132" y="1"/>
                    <a:pt x="2803" y="679"/>
                    <a:pt x="0" y="3602"/>
                  </a:cubicBezTo>
                  <a:cubicBezTo>
                    <a:pt x="0" y="3602"/>
                    <a:pt x="1222" y="3791"/>
                    <a:pt x="2941" y="3791"/>
                  </a:cubicBezTo>
                  <a:cubicBezTo>
                    <a:pt x="5790" y="3791"/>
                    <a:pt x="10007" y="3271"/>
                    <a:pt x="12289" y="508"/>
                  </a:cubicBezTo>
                  <a:lnTo>
                    <a:pt x="12289" y="508"/>
                  </a:lnTo>
                  <a:cubicBezTo>
                    <a:pt x="12289" y="508"/>
                    <a:pt x="12289" y="508"/>
                    <a:pt x="12289" y="508"/>
                  </a:cubicBezTo>
                  <a:cubicBezTo>
                    <a:pt x="12287" y="508"/>
                    <a:pt x="10768" y="1"/>
                    <a:pt x="8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2182529" y="4556410"/>
              <a:ext cx="261096" cy="110333"/>
            </a:xfrm>
            <a:custGeom>
              <a:avLst/>
              <a:gdLst/>
              <a:ahLst/>
              <a:cxnLst/>
              <a:rect l="l" t="t" r="r" b="b"/>
              <a:pathLst>
                <a:path w="6839" h="2890" extrusionOk="0">
                  <a:moveTo>
                    <a:pt x="6549" y="1"/>
                  </a:moveTo>
                  <a:cubicBezTo>
                    <a:pt x="1822" y="1"/>
                    <a:pt x="0" y="2682"/>
                    <a:pt x="0" y="2682"/>
                  </a:cubicBezTo>
                  <a:cubicBezTo>
                    <a:pt x="479" y="2826"/>
                    <a:pt x="948" y="2889"/>
                    <a:pt x="1402" y="2889"/>
                  </a:cubicBezTo>
                  <a:cubicBezTo>
                    <a:pt x="4472" y="2889"/>
                    <a:pt x="6839" y="4"/>
                    <a:pt x="6839" y="4"/>
                  </a:cubicBezTo>
                  <a:cubicBezTo>
                    <a:pt x="6741" y="2"/>
                    <a:pt x="6644" y="1"/>
                    <a:pt x="6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2190203" y="4409348"/>
              <a:ext cx="206617" cy="257049"/>
            </a:xfrm>
            <a:custGeom>
              <a:avLst/>
              <a:gdLst/>
              <a:ahLst/>
              <a:cxnLst/>
              <a:rect l="l" t="t" r="r" b="b"/>
              <a:pathLst>
                <a:path w="5412" h="6733" extrusionOk="0">
                  <a:moveTo>
                    <a:pt x="3954" y="0"/>
                  </a:moveTo>
                  <a:lnTo>
                    <a:pt x="1" y="882"/>
                  </a:lnTo>
                  <a:lnTo>
                    <a:pt x="1631" y="6732"/>
                  </a:lnTo>
                  <a:lnTo>
                    <a:pt x="5412" y="5678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2252586" y="4626123"/>
              <a:ext cx="391281" cy="210434"/>
            </a:xfrm>
            <a:custGeom>
              <a:avLst/>
              <a:gdLst/>
              <a:ahLst/>
              <a:cxnLst/>
              <a:rect l="l" t="t" r="r" b="b"/>
              <a:pathLst>
                <a:path w="10249" h="5512" extrusionOk="0">
                  <a:moveTo>
                    <a:pt x="3778" y="0"/>
                  </a:moveTo>
                  <a:lnTo>
                    <a:pt x="0" y="1054"/>
                  </a:lnTo>
                  <a:lnTo>
                    <a:pt x="793" y="5512"/>
                  </a:lnTo>
                  <a:lnTo>
                    <a:pt x="10249" y="5512"/>
                  </a:lnTo>
                  <a:cubicBezTo>
                    <a:pt x="10249" y="5512"/>
                    <a:pt x="10040" y="3687"/>
                    <a:pt x="8974" y="3525"/>
                  </a:cubicBezTo>
                  <a:cubicBezTo>
                    <a:pt x="7906" y="3367"/>
                    <a:pt x="5632" y="3042"/>
                    <a:pt x="4912" y="2102"/>
                  </a:cubicBezTo>
                  <a:cubicBezTo>
                    <a:pt x="4191" y="1164"/>
                    <a:pt x="3778" y="0"/>
                    <a:pt x="3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2387164" y="4655940"/>
              <a:ext cx="115792" cy="93191"/>
            </a:xfrm>
            <a:custGeom>
              <a:avLst/>
              <a:gdLst/>
              <a:ahLst/>
              <a:cxnLst/>
              <a:rect l="l" t="t" r="r" b="b"/>
              <a:pathLst>
                <a:path w="3033" h="2441" fill="none" extrusionOk="0">
                  <a:moveTo>
                    <a:pt x="1" y="427"/>
                  </a:moveTo>
                  <a:lnTo>
                    <a:pt x="1458" y="0"/>
                  </a:lnTo>
                  <a:lnTo>
                    <a:pt x="629" y="1496"/>
                  </a:lnTo>
                  <a:lnTo>
                    <a:pt x="2155" y="1044"/>
                  </a:lnTo>
                  <a:lnTo>
                    <a:pt x="1534" y="2441"/>
                  </a:lnTo>
                  <a:lnTo>
                    <a:pt x="3032" y="1784"/>
                  </a:ln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1751690" y="4576759"/>
              <a:ext cx="269877" cy="73835"/>
            </a:xfrm>
            <a:custGeom>
              <a:avLst/>
              <a:gdLst/>
              <a:ahLst/>
              <a:cxnLst/>
              <a:rect l="l" t="t" r="r" b="b"/>
              <a:pathLst>
                <a:path w="7069" h="1934" extrusionOk="0">
                  <a:moveTo>
                    <a:pt x="2629" y="1"/>
                  </a:moveTo>
                  <a:cubicBezTo>
                    <a:pt x="1669" y="1"/>
                    <a:pt x="726" y="185"/>
                    <a:pt x="0" y="715"/>
                  </a:cubicBezTo>
                  <a:cubicBezTo>
                    <a:pt x="0" y="715"/>
                    <a:pt x="1223" y="1934"/>
                    <a:pt x="3443" y="1934"/>
                  </a:cubicBezTo>
                  <a:cubicBezTo>
                    <a:pt x="4452" y="1934"/>
                    <a:pt x="5668" y="1681"/>
                    <a:pt x="7069" y="948"/>
                  </a:cubicBezTo>
                  <a:cubicBezTo>
                    <a:pt x="7069" y="948"/>
                    <a:pt x="4807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1790555" y="4409348"/>
              <a:ext cx="165270" cy="257049"/>
            </a:xfrm>
            <a:custGeom>
              <a:avLst/>
              <a:gdLst/>
              <a:ahLst/>
              <a:cxnLst/>
              <a:rect l="l" t="t" r="r" b="b"/>
              <a:pathLst>
                <a:path w="4329" h="6733" extrusionOk="0">
                  <a:moveTo>
                    <a:pt x="4153" y="0"/>
                  </a:moveTo>
                  <a:lnTo>
                    <a:pt x="1" y="882"/>
                  </a:lnTo>
                  <a:lnTo>
                    <a:pt x="311" y="6732"/>
                  </a:lnTo>
                  <a:lnTo>
                    <a:pt x="4328" y="5678"/>
                  </a:lnTo>
                  <a:lnTo>
                    <a:pt x="4153" y="0"/>
                  </a:ln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1794182" y="4626123"/>
              <a:ext cx="368833" cy="210434"/>
            </a:xfrm>
            <a:custGeom>
              <a:avLst/>
              <a:gdLst/>
              <a:ahLst/>
              <a:cxnLst/>
              <a:rect l="l" t="t" r="r" b="b"/>
              <a:pathLst>
                <a:path w="9661" h="5512" extrusionOk="0">
                  <a:moveTo>
                    <a:pt x="4233" y="0"/>
                  </a:moveTo>
                  <a:lnTo>
                    <a:pt x="216" y="1054"/>
                  </a:lnTo>
                  <a:lnTo>
                    <a:pt x="1" y="5512"/>
                  </a:lnTo>
                  <a:lnTo>
                    <a:pt x="9457" y="5512"/>
                  </a:lnTo>
                  <a:cubicBezTo>
                    <a:pt x="9457" y="5512"/>
                    <a:pt x="9661" y="3687"/>
                    <a:pt x="8630" y="3525"/>
                  </a:cubicBezTo>
                  <a:cubicBezTo>
                    <a:pt x="7600" y="3367"/>
                    <a:pt x="5398" y="3042"/>
                    <a:pt x="4891" y="2102"/>
                  </a:cubicBezTo>
                  <a:cubicBezTo>
                    <a:pt x="4382" y="1164"/>
                    <a:pt x="4233" y="0"/>
                    <a:pt x="4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1935670" y="4655940"/>
              <a:ext cx="104148" cy="93191"/>
            </a:xfrm>
            <a:custGeom>
              <a:avLst/>
              <a:gdLst/>
              <a:ahLst/>
              <a:cxnLst/>
              <a:rect l="l" t="t" r="r" b="b"/>
              <a:pathLst>
                <a:path w="2728" h="2441" fill="none" extrusionOk="0">
                  <a:moveTo>
                    <a:pt x="1" y="427"/>
                  </a:moveTo>
                  <a:lnTo>
                    <a:pt x="1556" y="0"/>
                  </a:lnTo>
                  <a:lnTo>
                    <a:pt x="388" y="1496"/>
                  </a:lnTo>
                  <a:lnTo>
                    <a:pt x="2017" y="1044"/>
                  </a:lnTo>
                  <a:lnTo>
                    <a:pt x="1079" y="2441"/>
                  </a:lnTo>
                  <a:lnTo>
                    <a:pt x="2727" y="1784"/>
                  </a:ln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1542054" y="3335668"/>
              <a:ext cx="901562" cy="1323118"/>
            </a:xfrm>
            <a:custGeom>
              <a:avLst/>
              <a:gdLst/>
              <a:ahLst/>
              <a:cxnLst/>
              <a:rect l="l" t="t" r="r" b="b"/>
              <a:pathLst>
                <a:path w="23615" h="34657" extrusionOk="0">
                  <a:moveTo>
                    <a:pt x="10914" y="1"/>
                  </a:moveTo>
                  <a:lnTo>
                    <a:pt x="2309" y="492"/>
                  </a:lnTo>
                  <a:cubicBezTo>
                    <a:pt x="1007" y="2078"/>
                    <a:pt x="0" y="6284"/>
                    <a:pt x="708" y="8764"/>
                  </a:cubicBezTo>
                  <a:cubicBezTo>
                    <a:pt x="1416" y="11242"/>
                    <a:pt x="5493" y="33220"/>
                    <a:pt x="5493" y="33220"/>
                  </a:cubicBezTo>
                  <a:cubicBezTo>
                    <a:pt x="5927" y="32849"/>
                    <a:pt x="6725" y="32718"/>
                    <a:pt x="7632" y="32718"/>
                  </a:cubicBezTo>
                  <a:cubicBezTo>
                    <a:pt x="9787" y="32718"/>
                    <a:pt x="12561" y="33454"/>
                    <a:pt x="12561" y="33454"/>
                  </a:cubicBezTo>
                  <a:cubicBezTo>
                    <a:pt x="12287" y="32024"/>
                    <a:pt x="11079" y="30403"/>
                    <a:pt x="10950" y="29858"/>
                  </a:cubicBezTo>
                  <a:cubicBezTo>
                    <a:pt x="10818" y="29311"/>
                    <a:pt x="11473" y="28301"/>
                    <a:pt x="11048" y="26894"/>
                  </a:cubicBezTo>
                  <a:cubicBezTo>
                    <a:pt x="10622" y="25487"/>
                    <a:pt x="7007" y="8351"/>
                    <a:pt x="7007" y="8350"/>
                  </a:cubicBezTo>
                  <a:lnTo>
                    <a:pt x="7007" y="8350"/>
                  </a:lnTo>
                  <a:cubicBezTo>
                    <a:pt x="7007" y="8351"/>
                    <a:pt x="13927" y="25929"/>
                    <a:pt x="14269" y="27800"/>
                  </a:cubicBezTo>
                  <a:cubicBezTo>
                    <a:pt x="14612" y="29674"/>
                    <a:pt x="16680" y="30136"/>
                    <a:pt x="16354" y="32003"/>
                  </a:cubicBezTo>
                  <a:cubicBezTo>
                    <a:pt x="16026" y="33869"/>
                    <a:pt x="16776" y="34657"/>
                    <a:pt x="16776" y="34657"/>
                  </a:cubicBezTo>
                  <a:cubicBezTo>
                    <a:pt x="18508" y="32454"/>
                    <a:pt x="23615" y="31979"/>
                    <a:pt x="23615" y="31979"/>
                  </a:cubicBezTo>
                  <a:lnTo>
                    <a:pt x="109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578323" y="3355253"/>
              <a:ext cx="222689" cy="1234660"/>
            </a:xfrm>
            <a:custGeom>
              <a:avLst/>
              <a:gdLst/>
              <a:ahLst/>
              <a:cxnLst/>
              <a:rect l="l" t="t" r="r" b="b"/>
              <a:pathLst>
                <a:path w="5833" h="32340" fill="none" extrusionOk="0">
                  <a:moveTo>
                    <a:pt x="1778" y="1"/>
                  </a:moveTo>
                  <a:cubicBezTo>
                    <a:pt x="1345" y="1746"/>
                    <a:pt x="609" y="3928"/>
                    <a:pt x="302" y="5701"/>
                  </a:cubicBezTo>
                  <a:cubicBezTo>
                    <a:pt x="142" y="6616"/>
                    <a:pt x="1" y="7549"/>
                    <a:pt x="143" y="8473"/>
                  </a:cubicBezTo>
                  <a:cubicBezTo>
                    <a:pt x="316" y="9580"/>
                    <a:pt x="887" y="10587"/>
                    <a:pt x="1359" y="11611"/>
                  </a:cubicBezTo>
                  <a:cubicBezTo>
                    <a:pt x="2700" y="14520"/>
                    <a:pt x="3292" y="17690"/>
                    <a:pt x="3871" y="20822"/>
                  </a:cubicBezTo>
                  <a:cubicBezTo>
                    <a:pt x="4091" y="22004"/>
                    <a:pt x="4309" y="23190"/>
                    <a:pt x="4381" y="24387"/>
                  </a:cubicBezTo>
                  <a:cubicBezTo>
                    <a:pt x="4427" y="25161"/>
                    <a:pt x="4413" y="25940"/>
                    <a:pt x="4484" y="26713"/>
                  </a:cubicBezTo>
                  <a:cubicBezTo>
                    <a:pt x="4573" y="27696"/>
                    <a:pt x="4284" y="26873"/>
                    <a:pt x="4509" y="27840"/>
                  </a:cubicBezTo>
                  <a:cubicBezTo>
                    <a:pt x="4857" y="29324"/>
                    <a:pt x="5833" y="31327"/>
                    <a:pt x="5357" y="32339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1809491" y="3566187"/>
              <a:ext cx="113845" cy="213069"/>
            </a:xfrm>
            <a:custGeom>
              <a:avLst/>
              <a:gdLst/>
              <a:ahLst/>
              <a:cxnLst/>
              <a:rect l="l" t="t" r="r" b="b"/>
              <a:pathLst>
                <a:path w="2982" h="5581" extrusionOk="0">
                  <a:moveTo>
                    <a:pt x="1333" y="1"/>
                  </a:moveTo>
                  <a:lnTo>
                    <a:pt x="1333" y="1"/>
                  </a:lnTo>
                  <a:cubicBezTo>
                    <a:pt x="913" y="1498"/>
                    <a:pt x="0" y="2314"/>
                    <a:pt x="0" y="2314"/>
                  </a:cubicBezTo>
                  <a:lnTo>
                    <a:pt x="1278" y="5581"/>
                  </a:lnTo>
                  <a:cubicBezTo>
                    <a:pt x="2981" y="2950"/>
                    <a:pt x="1333" y="1"/>
                    <a:pt x="1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1869469" y="3386750"/>
              <a:ext cx="11988" cy="142631"/>
            </a:xfrm>
            <a:custGeom>
              <a:avLst/>
              <a:gdLst/>
              <a:ahLst/>
              <a:cxnLst/>
              <a:rect l="l" t="t" r="r" b="b"/>
              <a:pathLst>
                <a:path w="314" h="3736" fill="none" extrusionOk="0">
                  <a:moveTo>
                    <a:pt x="1" y="0"/>
                  </a:moveTo>
                  <a:cubicBezTo>
                    <a:pt x="214" y="1232"/>
                    <a:pt x="313" y="2485"/>
                    <a:pt x="297" y="3736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1834727" y="3629257"/>
              <a:ext cx="402925" cy="983681"/>
            </a:xfrm>
            <a:custGeom>
              <a:avLst/>
              <a:gdLst/>
              <a:ahLst/>
              <a:cxnLst/>
              <a:rect l="l" t="t" r="r" b="b"/>
              <a:pathLst>
                <a:path w="10554" h="25766" fill="none" extrusionOk="0">
                  <a:moveTo>
                    <a:pt x="0" y="0"/>
                  </a:moveTo>
                  <a:cubicBezTo>
                    <a:pt x="965" y="1802"/>
                    <a:pt x="1933" y="3601"/>
                    <a:pt x="2898" y="5403"/>
                  </a:cubicBezTo>
                  <a:cubicBezTo>
                    <a:pt x="4193" y="7813"/>
                    <a:pt x="5499" y="10252"/>
                    <a:pt x="6190" y="12899"/>
                  </a:cubicBezTo>
                  <a:cubicBezTo>
                    <a:pt x="6971" y="15887"/>
                    <a:pt x="7109" y="19366"/>
                    <a:pt x="9438" y="21392"/>
                  </a:cubicBezTo>
                  <a:cubicBezTo>
                    <a:pt x="9785" y="21695"/>
                    <a:pt x="10213" y="22043"/>
                    <a:pt x="10161" y="22498"/>
                  </a:cubicBezTo>
                  <a:cubicBezTo>
                    <a:pt x="10134" y="22725"/>
                    <a:pt x="9992" y="22918"/>
                    <a:pt x="9887" y="23118"/>
                  </a:cubicBezTo>
                  <a:cubicBezTo>
                    <a:pt x="9420" y="24000"/>
                    <a:pt x="9725" y="25210"/>
                    <a:pt x="10554" y="25766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610011" y="3364149"/>
              <a:ext cx="100979" cy="121824"/>
            </a:xfrm>
            <a:custGeom>
              <a:avLst/>
              <a:gdLst/>
              <a:ahLst/>
              <a:cxnLst/>
              <a:rect l="l" t="t" r="r" b="b"/>
              <a:pathLst>
                <a:path w="2645" h="3191" fill="none" extrusionOk="0">
                  <a:moveTo>
                    <a:pt x="2526" y="1"/>
                  </a:moveTo>
                  <a:cubicBezTo>
                    <a:pt x="2526" y="1"/>
                    <a:pt x="2644" y="3088"/>
                    <a:pt x="1" y="3191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2165769" y="4511398"/>
              <a:ext cx="259874" cy="108424"/>
            </a:xfrm>
            <a:custGeom>
              <a:avLst/>
              <a:gdLst/>
              <a:ahLst/>
              <a:cxnLst/>
              <a:rect l="l" t="t" r="r" b="b"/>
              <a:pathLst>
                <a:path w="6807" h="2840" fill="none" extrusionOk="0">
                  <a:moveTo>
                    <a:pt x="0" y="2839"/>
                  </a:moveTo>
                  <a:cubicBezTo>
                    <a:pt x="0" y="2839"/>
                    <a:pt x="1647" y="362"/>
                    <a:pt x="6806" y="0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740160" y="4490439"/>
              <a:ext cx="263310" cy="70208"/>
            </a:xfrm>
            <a:custGeom>
              <a:avLst/>
              <a:gdLst/>
              <a:ahLst/>
              <a:cxnLst/>
              <a:rect l="l" t="t" r="r" b="b"/>
              <a:pathLst>
                <a:path w="6897" h="1839" fill="none" extrusionOk="0">
                  <a:moveTo>
                    <a:pt x="0" y="1416"/>
                  </a:moveTo>
                  <a:cubicBezTo>
                    <a:pt x="0" y="1416"/>
                    <a:pt x="1812" y="1"/>
                    <a:pt x="6897" y="1839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1493873" y="2826411"/>
              <a:ext cx="507913" cy="631723"/>
            </a:xfrm>
            <a:custGeom>
              <a:avLst/>
              <a:gdLst/>
              <a:ahLst/>
              <a:cxnLst/>
              <a:rect l="l" t="t" r="r" b="b"/>
              <a:pathLst>
                <a:path w="13304" h="16547" extrusionOk="0">
                  <a:moveTo>
                    <a:pt x="6624" y="0"/>
                  </a:moveTo>
                  <a:cubicBezTo>
                    <a:pt x="6444" y="0"/>
                    <a:pt x="6267" y="10"/>
                    <a:pt x="6095" y="30"/>
                  </a:cubicBezTo>
                  <a:cubicBezTo>
                    <a:pt x="4294" y="245"/>
                    <a:pt x="3240" y="936"/>
                    <a:pt x="2828" y="1742"/>
                  </a:cubicBezTo>
                  <a:cubicBezTo>
                    <a:pt x="2414" y="2549"/>
                    <a:pt x="4115" y="2782"/>
                    <a:pt x="4115" y="2782"/>
                  </a:cubicBezTo>
                  <a:cubicBezTo>
                    <a:pt x="4115" y="2782"/>
                    <a:pt x="1766" y="3676"/>
                    <a:pt x="1517" y="3868"/>
                  </a:cubicBezTo>
                  <a:cubicBezTo>
                    <a:pt x="1270" y="4061"/>
                    <a:pt x="1777" y="10488"/>
                    <a:pt x="1737" y="11178"/>
                  </a:cubicBezTo>
                  <a:cubicBezTo>
                    <a:pt x="1695" y="11869"/>
                    <a:pt x="2150" y="12216"/>
                    <a:pt x="2150" y="12216"/>
                  </a:cubicBezTo>
                  <a:cubicBezTo>
                    <a:pt x="2150" y="12216"/>
                    <a:pt x="1655" y="12658"/>
                    <a:pt x="1777" y="12947"/>
                  </a:cubicBezTo>
                  <a:cubicBezTo>
                    <a:pt x="1901" y="13233"/>
                    <a:pt x="2226" y="13854"/>
                    <a:pt x="2226" y="13854"/>
                  </a:cubicBezTo>
                  <a:cubicBezTo>
                    <a:pt x="2226" y="13854"/>
                    <a:pt x="1" y="15982"/>
                    <a:pt x="1013" y="16546"/>
                  </a:cubicBezTo>
                  <a:cubicBezTo>
                    <a:pt x="1013" y="16546"/>
                    <a:pt x="4621" y="13450"/>
                    <a:pt x="12870" y="13450"/>
                  </a:cubicBezTo>
                  <a:cubicBezTo>
                    <a:pt x="13013" y="13450"/>
                    <a:pt x="13157" y="13451"/>
                    <a:pt x="13303" y="13452"/>
                  </a:cubicBezTo>
                  <a:cubicBezTo>
                    <a:pt x="13303" y="13452"/>
                    <a:pt x="13303" y="12662"/>
                    <a:pt x="12495" y="12413"/>
                  </a:cubicBezTo>
                  <a:cubicBezTo>
                    <a:pt x="12495" y="12413"/>
                    <a:pt x="11589" y="11353"/>
                    <a:pt x="11612" y="9509"/>
                  </a:cubicBezTo>
                  <a:cubicBezTo>
                    <a:pt x="11634" y="7665"/>
                    <a:pt x="11376" y="2782"/>
                    <a:pt x="11376" y="2782"/>
                  </a:cubicBezTo>
                  <a:lnTo>
                    <a:pt x="9151" y="2544"/>
                  </a:lnTo>
                  <a:cubicBezTo>
                    <a:pt x="9151" y="2544"/>
                    <a:pt x="10375" y="1974"/>
                    <a:pt x="9720" y="1066"/>
                  </a:cubicBezTo>
                  <a:cubicBezTo>
                    <a:pt x="9297" y="481"/>
                    <a:pt x="7892" y="0"/>
                    <a:pt x="6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1551713" y="3117213"/>
              <a:ext cx="96436" cy="144540"/>
            </a:xfrm>
            <a:custGeom>
              <a:avLst/>
              <a:gdLst/>
              <a:ahLst/>
              <a:cxnLst/>
              <a:rect l="l" t="t" r="r" b="b"/>
              <a:pathLst>
                <a:path w="2526" h="3786" extrusionOk="0">
                  <a:moveTo>
                    <a:pt x="1528" y="0"/>
                  </a:moveTo>
                  <a:lnTo>
                    <a:pt x="1" y="685"/>
                  </a:lnTo>
                  <a:lnTo>
                    <a:pt x="217" y="3785"/>
                  </a:lnTo>
                  <a:cubicBezTo>
                    <a:pt x="2526" y="3173"/>
                    <a:pt x="1547" y="146"/>
                    <a:pt x="1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760852" y="3144434"/>
              <a:ext cx="170615" cy="166530"/>
            </a:xfrm>
            <a:custGeom>
              <a:avLst/>
              <a:gdLst/>
              <a:ahLst/>
              <a:cxnLst/>
              <a:rect l="l" t="t" r="r" b="b"/>
              <a:pathLst>
                <a:path w="4469" h="4362" fill="none" extrusionOk="0">
                  <a:moveTo>
                    <a:pt x="4469" y="1"/>
                  </a:moveTo>
                  <a:cubicBezTo>
                    <a:pt x="3719" y="760"/>
                    <a:pt x="3219" y="1728"/>
                    <a:pt x="2580" y="2583"/>
                  </a:cubicBezTo>
                  <a:cubicBezTo>
                    <a:pt x="1941" y="3440"/>
                    <a:pt x="1081" y="4227"/>
                    <a:pt x="21" y="4362"/>
                  </a:cubicBezTo>
                  <a:cubicBezTo>
                    <a:pt x="1" y="4140"/>
                    <a:pt x="64" y="3910"/>
                    <a:pt x="193" y="3727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579812" y="3333683"/>
              <a:ext cx="113883" cy="25426"/>
            </a:xfrm>
            <a:custGeom>
              <a:avLst/>
              <a:gdLst/>
              <a:ahLst/>
              <a:cxnLst/>
              <a:rect l="l" t="t" r="r" b="b"/>
              <a:pathLst>
                <a:path w="2983" h="666" fill="none" extrusionOk="0">
                  <a:moveTo>
                    <a:pt x="0" y="665"/>
                  </a:moveTo>
                  <a:cubicBezTo>
                    <a:pt x="488" y="432"/>
                    <a:pt x="1011" y="272"/>
                    <a:pt x="1545" y="194"/>
                  </a:cubicBezTo>
                  <a:cubicBezTo>
                    <a:pt x="2022" y="123"/>
                    <a:pt x="2513" y="115"/>
                    <a:pt x="2983" y="1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920704" y="3302949"/>
              <a:ext cx="46767" cy="38"/>
            </a:xfrm>
            <a:custGeom>
              <a:avLst/>
              <a:gdLst/>
              <a:ahLst/>
              <a:cxnLst/>
              <a:rect l="l" t="t" r="r" b="b"/>
              <a:pathLst>
                <a:path w="1225" h="1" fill="none" extrusionOk="0">
                  <a:moveTo>
                    <a:pt x="0" y="1"/>
                  </a:moveTo>
                  <a:lnTo>
                    <a:pt x="1225" y="1"/>
                  </a:ln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636697" y="3052463"/>
              <a:ext cx="277054" cy="100445"/>
            </a:xfrm>
            <a:custGeom>
              <a:avLst/>
              <a:gdLst/>
              <a:ahLst/>
              <a:cxnLst/>
              <a:rect l="l" t="t" r="r" b="b"/>
              <a:pathLst>
                <a:path w="7257" h="2631" extrusionOk="0">
                  <a:moveTo>
                    <a:pt x="7114" y="1"/>
                  </a:moveTo>
                  <a:lnTo>
                    <a:pt x="0" y="831"/>
                  </a:lnTo>
                  <a:lnTo>
                    <a:pt x="184" y="2630"/>
                  </a:lnTo>
                  <a:lnTo>
                    <a:pt x="7257" y="1596"/>
                  </a:lnTo>
                  <a:lnTo>
                    <a:pt x="7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285726" y="2973817"/>
              <a:ext cx="353333" cy="346728"/>
            </a:xfrm>
            <a:custGeom>
              <a:avLst/>
              <a:gdLst/>
              <a:ahLst/>
              <a:cxnLst/>
              <a:rect l="l" t="t" r="r" b="b"/>
              <a:pathLst>
                <a:path w="9255" h="9082" extrusionOk="0">
                  <a:moveTo>
                    <a:pt x="7093" y="1"/>
                  </a:moveTo>
                  <a:cubicBezTo>
                    <a:pt x="7053" y="1"/>
                    <a:pt x="7011" y="2"/>
                    <a:pt x="6969" y="4"/>
                  </a:cubicBezTo>
                  <a:cubicBezTo>
                    <a:pt x="4892" y="123"/>
                    <a:pt x="1668" y="7233"/>
                    <a:pt x="1228" y="7233"/>
                  </a:cubicBezTo>
                  <a:cubicBezTo>
                    <a:pt x="1227" y="7233"/>
                    <a:pt x="1225" y="7233"/>
                    <a:pt x="1223" y="7233"/>
                  </a:cubicBezTo>
                  <a:cubicBezTo>
                    <a:pt x="1211" y="7231"/>
                    <a:pt x="1199" y="7231"/>
                    <a:pt x="1187" y="7231"/>
                  </a:cubicBezTo>
                  <a:cubicBezTo>
                    <a:pt x="760" y="7231"/>
                    <a:pt x="1" y="8124"/>
                    <a:pt x="361" y="8794"/>
                  </a:cubicBezTo>
                  <a:cubicBezTo>
                    <a:pt x="361" y="8794"/>
                    <a:pt x="1501" y="8432"/>
                    <a:pt x="2633" y="8432"/>
                  </a:cubicBezTo>
                  <a:cubicBezTo>
                    <a:pt x="3364" y="8432"/>
                    <a:pt x="4093" y="8583"/>
                    <a:pt x="4507" y="9082"/>
                  </a:cubicBezTo>
                  <a:cubicBezTo>
                    <a:pt x="4507" y="9082"/>
                    <a:pt x="6894" y="6670"/>
                    <a:pt x="8086" y="4765"/>
                  </a:cubicBezTo>
                  <a:cubicBezTo>
                    <a:pt x="9254" y="2897"/>
                    <a:pt x="9110" y="1"/>
                    <a:pt x="7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1332418" y="3249195"/>
              <a:ext cx="98918" cy="19165"/>
            </a:xfrm>
            <a:custGeom>
              <a:avLst/>
              <a:gdLst/>
              <a:ahLst/>
              <a:cxnLst/>
              <a:rect l="l" t="t" r="r" b="b"/>
              <a:pathLst>
                <a:path w="2591" h="502" fill="none" extrusionOk="0">
                  <a:moveTo>
                    <a:pt x="0" y="21"/>
                  </a:moveTo>
                  <a:cubicBezTo>
                    <a:pt x="429" y="1"/>
                    <a:pt x="871" y="69"/>
                    <a:pt x="1283" y="186"/>
                  </a:cubicBezTo>
                  <a:cubicBezTo>
                    <a:pt x="1707" y="306"/>
                    <a:pt x="2141" y="502"/>
                    <a:pt x="2571" y="402"/>
                  </a:cubicBezTo>
                  <a:cubicBezTo>
                    <a:pt x="2590" y="279"/>
                    <a:pt x="2564" y="149"/>
                    <a:pt x="2495" y="44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1290308" y="3290503"/>
              <a:ext cx="400749" cy="193827"/>
            </a:xfrm>
            <a:custGeom>
              <a:avLst/>
              <a:gdLst/>
              <a:ahLst/>
              <a:cxnLst/>
              <a:rect l="l" t="t" r="r" b="b"/>
              <a:pathLst>
                <a:path w="10497" h="5077" extrusionOk="0">
                  <a:moveTo>
                    <a:pt x="2119" y="1"/>
                  </a:moveTo>
                  <a:cubicBezTo>
                    <a:pt x="1247" y="1"/>
                    <a:pt x="449" y="224"/>
                    <a:pt x="242" y="500"/>
                  </a:cubicBezTo>
                  <a:cubicBezTo>
                    <a:pt x="115" y="674"/>
                    <a:pt x="0" y="1913"/>
                    <a:pt x="1480" y="2579"/>
                  </a:cubicBezTo>
                  <a:cubicBezTo>
                    <a:pt x="2958" y="3244"/>
                    <a:pt x="8431" y="5077"/>
                    <a:pt x="8431" y="5077"/>
                  </a:cubicBezTo>
                  <a:cubicBezTo>
                    <a:pt x="9966" y="5056"/>
                    <a:pt x="10496" y="3711"/>
                    <a:pt x="10496" y="3711"/>
                  </a:cubicBezTo>
                  <a:cubicBezTo>
                    <a:pt x="10150" y="3421"/>
                    <a:pt x="9812" y="3334"/>
                    <a:pt x="9532" y="3334"/>
                  </a:cubicBezTo>
                  <a:cubicBezTo>
                    <a:pt x="9115" y="3334"/>
                    <a:pt x="8826" y="3526"/>
                    <a:pt x="8826" y="3526"/>
                  </a:cubicBezTo>
                  <a:lnTo>
                    <a:pt x="4389" y="788"/>
                  </a:lnTo>
                  <a:cubicBezTo>
                    <a:pt x="3879" y="211"/>
                    <a:pt x="2964" y="1"/>
                    <a:pt x="2119" y="1"/>
                  </a:cubicBez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632421" y="2632200"/>
              <a:ext cx="251590" cy="251666"/>
            </a:xfrm>
            <a:custGeom>
              <a:avLst/>
              <a:gdLst/>
              <a:ahLst/>
              <a:cxnLst/>
              <a:rect l="l" t="t" r="r" b="b"/>
              <a:pathLst>
                <a:path w="6590" h="6592" extrusionOk="0">
                  <a:moveTo>
                    <a:pt x="3906" y="0"/>
                  </a:moveTo>
                  <a:cubicBezTo>
                    <a:pt x="3775" y="0"/>
                    <a:pt x="3645" y="36"/>
                    <a:pt x="3535" y="98"/>
                  </a:cubicBezTo>
                  <a:cubicBezTo>
                    <a:pt x="3326" y="213"/>
                    <a:pt x="3240" y="459"/>
                    <a:pt x="3027" y="568"/>
                  </a:cubicBezTo>
                  <a:cubicBezTo>
                    <a:pt x="2945" y="609"/>
                    <a:pt x="2864" y="646"/>
                    <a:pt x="2778" y="671"/>
                  </a:cubicBezTo>
                  <a:cubicBezTo>
                    <a:pt x="2644" y="711"/>
                    <a:pt x="2505" y="723"/>
                    <a:pt x="2364" y="723"/>
                  </a:cubicBezTo>
                  <a:cubicBezTo>
                    <a:pt x="2148" y="723"/>
                    <a:pt x="1927" y="695"/>
                    <a:pt x="1709" y="695"/>
                  </a:cubicBezTo>
                  <a:cubicBezTo>
                    <a:pt x="1683" y="695"/>
                    <a:pt x="1657" y="696"/>
                    <a:pt x="1632" y="696"/>
                  </a:cubicBezTo>
                  <a:cubicBezTo>
                    <a:pt x="1248" y="708"/>
                    <a:pt x="825" y="892"/>
                    <a:pt x="763" y="1297"/>
                  </a:cubicBezTo>
                  <a:cubicBezTo>
                    <a:pt x="717" y="1583"/>
                    <a:pt x="868" y="1891"/>
                    <a:pt x="828" y="2179"/>
                  </a:cubicBezTo>
                  <a:cubicBezTo>
                    <a:pt x="770" y="2584"/>
                    <a:pt x="366" y="2781"/>
                    <a:pt x="173" y="3122"/>
                  </a:cubicBezTo>
                  <a:cubicBezTo>
                    <a:pt x="1" y="3426"/>
                    <a:pt x="14" y="3854"/>
                    <a:pt x="207" y="4180"/>
                  </a:cubicBezTo>
                  <a:cubicBezTo>
                    <a:pt x="320" y="4373"/>
                    <a:pt x="484" y="4526"/>
                    <a:pt x="603" y="4715"/>
                  </a:cubicBezTo>
                  <a:cubicBezTo>
                    <a:pt x="720" y="4904"/>
                    <a:pt x="781" y="5163"/>
                    <a:pt x="665" y="5331"/>
                  </a:cubicBezTo>
                  <a:cubicBezTo>
                    <a:pt x="622" y="5391"/>
                    <a:pt x="557" y="5436"/>
                    <a:pt x="532" y="5509"/>
                  </a:cubicBezTo>
                  <a:cubicBezTo>
                    <a:pt x="487" y="5633"/>
                    <a:pt x="572" y="5777"/>
                    <a:pt x="658" y="5890"/>
                  </a:cubicBezTo>
                  <a:cubicBezTo>
                    <a:pt x="859" y="6159"/>
                    <a:pt x="1094" y="6422"/>
                    <a:pt x="1390" y="6539"/>
                  </a:cubicBezTo>
                  <a:cubicBezTo>
                    <a:pt x="1478" y="6574"/>
                    <a:pt x="1572" y="6591"/>
                    <a:pt x="1665" y="6591"/>
                  </a:cubicBezTo>
                  <a:cubicBezTo>
                    <a:pt x="1882" y="6591"/>
                    <a:pt x="2089" y="6493"/>
                    <a:pt x="2177" y="6290"/>
                  </a:cubicBezTo>
                  <a:lnTo>
                    <a:pt x="2087" y="6238"/>
                  </a:lnTo>
                  <a:lnTo>
                    <a:pt x="2087" y="6238"/>
                  </a:lnTo>
                  <a:cubicBezTo>
                    <a:pt x="2301" y="6354"/>
                    <a:pt x="2537" y="6412"/>
                    <a:pt x="2767" y="6412"/>
                  </a:cubicBezTo>
                  <a:cubicBezTo>
                    <a:pt x="3033" y="6412"/>
                    <a:pt x="3293" y="6335"/>
                    <a:pt x="3505" y="6182"/>
                  </a:cubicBezTo>
                  <a:cubicBezTo>
                    <a:pt x="3634" y="6087"/>
                    <a:pt x="3750" y="5967"/>
                    <a:pt x="3863" y="5845"/>
                  </a:cubicBezTo>
                  <a:cubicBezTo>
                    <a:pt x="3947" y="5865"/>
                    <a:pt x="4033" y="5874"/>
                    <a:pt x="4119" y="5874"/>
                  </a:cubicBezTo>
                  <a:cubicBezTo>
                    <a:pt x="4608" y="5874"/>
                    <a:pt x="5111" y="5578"/>
                    <a:pt x="5443" y="5258"/>
                  </a:cubicBezTo>
                  <a:cubicBezTo>
                    <a:pt x="5692" y="5015"/>
                    <a:pt x="5898" y="4711"/>
                    <a:pt x="5932" y="4360"/>
                  </a:cubicBezTo>
                  <a:cubicBezTo>
                    <a:pt x="5968" y="4014"/>
                    <a:pt x="5866" y="3648"/>
                    <a:pt x="5725" y="3316"/>
                  </a:cubicBezTo>
                  <a:lnTo>
                    <a:pt x="5725" y="3316"/>
                  </a:lnTo>
                  <a:cubicBezTo>
                    <a:pt x="5810" y="3323"/>
                    <a:pt x="5895" y="3331"/>
                    <a:pt x="5979" y="3331"/>
                  </a:cubicBezTo>
                  <a:cubicBezTo>
                    <a:pt x="6046" y="3331"/>
                    <a:pt x="6112" y="3326"/>
                    <a:pt x="6175" y="3313"/>
                  </a:cubicBezTo>
                  <a:cubicBezTo>
                    <a:pt x="6321" y="3282"/>
                    <a:pt x="6460" y="3206"/>
                    <a:pt x="6524" y="3079"/>
                  </a:cubicBezTo>
                  <a:cubicBezTo>
                    <a:pt x="6582" y="2966"/>
                    <a:pt x="6589" y="2747"/>
                    <a:pt x="6553" y="2619"/>
                  </a:cubicBezTo>
                  <a:lnTo>
                    <a:pt x="6553" y="2619"/>
                  </a:lnTo>
                  <a:cubicBezTo>
                    <a:pt x="6540" y="2622"/>
                    <a:pt x="6526" y="2624"/>
                    <a:pt x="6512" y="2624"/>
                  </a:cubicBezTo>
                  <a:cubicBezTo>
                    <a:pt x="6384" y="2624"/>
                    <a:pt x="6260" y="2501"/>
                    <a:pt x="6232" y="2373"/>
                  </a:cubicBezTo>
                  <a:cubicBezTo>
                    <a:pt x="6201" y="2229"/>
                    <a:pt x="6254" y="2091"/>
                    <a:pt x="6322" y="1968"/>
                  </a:cubicBezTo>
                  <a:cubicBezTo>
                    <a:pt x="6390" y="1847"/>
                    <a:pt x="6473" y="1731"/>
                    <a:pt x="6507" y="1595"/>
                  </a:cubicBezTo>
                  <a:cubicBezTo>
                    <a:pt x="6562" y="1365"/>
                    <a:pt x="6462" y="1101"/>
                    <a:pt x="6279" y="923"/>
                  </a:cubicBezTo>
                  <a:cubicBezTo>
                    <a:pt x="6098" y="745"/>
                    <a:pt x="5846" y="649"/>
                    <a:pt x="5599" y="630"/>
                  </a:cubicBezTo>
                  <a:cubicBezTo>
                    <a:pt x="5531" y="624"/>
                    <a:pt x="5462" y="623"/>
                    <a:pt x="5393" y="623"/>
                  </a:cubicBezTo>
                  <a:cubicBezTo>
                    <a:pt x="5345" y="623"/>
                    <a:pt x="5297" y="623"/>
                    <a:pt x="5249" y="623"/>
                  </a:cubicBezTo>
                  <a:cubicBezTo>
                    <a:pt x="5040" y="623"/>
                    <a:pt x="4835" y="612"/>
                    <a:pt x="4662" y="493"/>
                  </a:cubicBezTo>
                  <a:cubicBezTo>
                    <a:pt x="4503" y="385"/>
                    <a:pt x="4404" y="203"/>
                    <a:pt x="4245" y="98"/>
                  </a:cubicBezTo>
                  <a:cubicBezTo>
                    <a:pt x="4143" y="30"/>
                    <a:pt x="4025" y="0"/>
                    <a:pt x="3906" y="0"/>
                  </a:cubicBezTo>
                  <a:close/>
                </a:path>
              </a:pathLst>
            </a:custGeom>
            <a:solidFill>
              <a:srgbClr val="8A5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702440" y="2819386"/>
              <a:ext cx="90099" cy="138088"/>
            </a:xfrm>
            <a:custGeom>
              <a:avLst/>
              <a:gdLst/>
              <a:ahLst/>
              <a:cxnLst/>
              <a:rect l="l" t="t" r="r" b="b"/>
              <a:pathLst>
                <a:path w="2360" h="3617" extrusionOk="0">
                  <a:moveTo>
                    <a:pt x="174" y="1"/>
                  </a:moveTo>
                  <a:lnTo>
                    <a:pt x="1" y="2964"/>
                  </a:lnTo>
                  <a:cubicBezTo>
                    <a:pt x="1" y="2964"/>
                    <a:pt x="635" y="3616"/>
                    <a:pt x="1362" y="3616"/>
                  </a:cubicBezTo>
                  <a:cubicBezTo>
                    <a:pt x="1692" y="3616"/>
                    <a:pt x="2041" y="3482"/>
                    <a:pt x="2359" y="3093"/>
                  </a:cubicBezTo>
                  <a:lnTo>
                    <a:pt x="2359" y="103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726569" y="2848211"/>
              <a:ext cx="65971" cy="75401"/>
            </a:xfrm>
            <a:custGeom>
              <a:avLst/>
              <a:gdLst/>
              <a:ahLst/>
              <a:cxnLst/>
              <a:rect l="l" t="t" r="r" b="b"/>
              <a:pathLst>
                <a:path w="1728" h="1975" extrusionOk="0">
                  <a:moveTo>
                    <a:pt x="0" y="0"/>
                  </a:moveTo>
                  <a:cubicBezTo>
                    <a:pt x="0" y="0"/>
                    <a:pt x="0" y="1974"/>
                    <a:pt x="1470" y="1974"/>
                  </a:cubicBezTo>
                  <a:cubicBezTo>
                    <a:pt x="1551" y="1974"/>
                    <a:pt x="1637" y="1968"/>
                    <a:pt x="1727" y="1956"/>
                  </a:cubicBezTo>
                  <a:lnTo>
                    <a:pt x="1727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2C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1701486" y="2713290"/>
              <a:ext cx="139539" cy="184703"/>
            </a:xfrm>
            <a:custGeom>
              <a:avLst/>
              <a:gdLst/>
              <a:ahLst/>
              <a:cxnLst/>
              <a:rect l="l" t="t" r="r" b="b"/>
              <a:pathLst>
                <a:path w="3655" h="4838" extrusionOk="0">
                  <a:moveTo>
                    <a:pt x="1850" y="1"/>
                  </a:moveTo>
                  <a:cubicBezTo>
                    <a:pt x="1076" y="1"/>
                    <a:pt x="179" y="330"/>
                    <a:pt x="97" y="897"/>
                  </a:cubicBezTo>
                  <a:cubicBezTo>
                    <a:pt x="1" y="1583"/>
                    <a:pt x="57" y="2175"/>
                    <a:pt x="199" y="3085"/>
                  </a:cubicBezTo>
                  <a:cubicBezTo>
                    <a:pt x="405" y="4406"/>
                    <a:pt x="1067" y="4837"/>
                    <a:pt x="1799" y="4837"/>
                  </a:cubicBezTo>
                  <a:cubicBezTo>
                    <a:pt x="1854" y="4837"/>
                    <a:pt x="1909" y="4835"/>
                    <a:pt x="1965" y="4830"/>
                  </a:cubicBezTo>
                  <a:cubicBezTo>
                    <a:pt x="2761" y="4763"/>
                    <a:pt x="3398" y="4528"/>
                    <a:pt x="3550" y="3986"/>
                  </a:cubicBezTo>
                  <a:cubicBezTo>
                    <a:pt x="3655" y="3616"/>
                    <a:pt x="3566" y="3122"/>
                    <a:pt x="3489" y="2674"/>
                  </a:cubicBezTo>
                  <a:cubicBezTo>
                    <a:pt x="3465" y="2534"/>
                    <a:pt x="3443" y="2394"/>
                    <a:pt x="3428" y="2268"/>
                  </a:cubicBezTo>
                  <a:cubicBezTo>
                    <a:pt x="3422" y="2213"/>
                    <a:pt x="3418" y="2162"/>
                    <a:pt x="3415" y="2110"/>
                  </a:cubicBezTo>
                  <a:cubicBezTo>
                    <a:pt x="3384" y="1570"/>
                    <a:pt x="3287" y="642"/>
                    <a:pt x="2785" y="245"/>
                  </a:cubicBezTo>
                  <a:cubicBezTo>
                    <a:pt x="2575" y="79"/>
                    <a:pt x="2227" y="1"/>
                    <a:pt x="1850" y="1"/>
                  </a:cubicBez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1675639" y="2684389"/>
              <a:ext cx="167599" cy="135339"/>
            </a:xfrm>
            <a:custGeom>
              <a:avLst/>
              <a:gdLst/>
              <a:ahLst/>
              <a:cxnLst/>
              <a:rect l="l" t="t" r="r" b="b"/>
              <a:pathLst>
                <a:path w="4390" h="3545" extrusionOk="0">
                  <a:moveTo>
                    <a:pt x="2964" y="1"/>
                  </a:moveTo>
                  <a:cubicBezTo>
                    <a:pt x="2409" y="1"/>
                    <a:pt x="1664" y="212"/>
                    <a:pt x="1275" y="446"/>
                  </a:cubicBezTo>
                  <a:cubicBezTo>
                    <a:pt x="989" y="618"/>
                    <a:pt x="43" y="1697"/>
                    <a:pt x="22" y="2219"/>
                  </a:cubicBezTo>
                  <a:cubicBezTo>
                    <a:pt x="0" y="2742"/>
                    <a:pt x="215" y="3270"/>
                    <a:pt x="636" y="3509"/>
                  </a:cubicBezTo>
                  <a:cubicBezTo>
                    <a:pt x="667" y="3527"/>
                    <a:pt x="703" y="3544"/>
                    <a:pt x="739" y="3544"/>
                  </a:cubicBezTo>
                  <a:cubicBezTo>
                    <a:pt x="752" y="3544"/>
                    <a:pt x="765" y="3542"/>
                    <a:pt x="778" y="3537"/>
                  </a:cubicBezTo>
                  <a:cubicBezTo>
                    <a:pt x="927" y="3482"/>
                    <a:pt x="817" y="3233"/>
                    <a:pt x="901" y="3091"/>
                  </a:cubicBezTo>
                  <a:cubicBezTo>
                    <a:pt x="949" y="3015"/>
                    <a:pt x="1039" y="2988"/>
                    <a:pt x="1113" y="2942"/>
                  </a:cubicBezTo>
                  <a:cubicBezTo>
                    <a:pt x="1314" y="2816"/>
                    <a:pt x="1373" y="2527"/>
                    <a:pt x="1308" y="2308"/>
                  </a:cubicBezTo>
                  <a:cubicBezTo>
                    <a:pt x="1242" y="2090"/>
                    <a:pt x="1075" y="1900"/>
                    <a:pt x="919" y="1746"/>
                  </a:cubicBezTo>
                  <a:lnTo>
                    <a:pt x="919" y="1746"/>
                  </a:lnTo>
                  <a:cubicBezTo>
                    <a:pt x="1106" y="1799"/>
                    <a:pt x="1297" y="1853"/>
                    <a:pt x="1494" y="1853"/>
                  </a:cubicBezTo>
                  <a:cubicBezTo>
                    <a:pt x="1693" y="1853"/>
                    <a:pt x="1905" y="1793"/>
                    <a:pt x="2061" y="1650"/>
                  </a:cubicBezTo>
                  <a:cubicBezTo>
                    <a:pt x="2132" y="1584"/>
                    <a:pt x="2190" y="1501"/>
                    <a:pt x="2270" y="1446"/>
                  </a:cubicBezTo>
                  <a:cubicBezTo>
                    <a:pt x="2342" y="1399"/>
                    <a:pt x="2422" y="1380"/>
                    <a:pt x="2503" y="1380"/>
                  </a:cubicBezTo>
                  <a:cubicBezTo>
                    <a:pt x="2594" y="1380"/>
                    <a:pt x="2686" y="1404"/>
                    <a:pt x="2768" y="1442"/>
                  </a:cubicBezTo>
                  <a:cubicBezTo>
                    <a:pt x="2922" y="1512"/>
                    <a:pt x="3055" y="1623"/>
                    <a:pt x="3213" y="1687"/>
                  </a:cubicBezTo>
                  <a:cubicBezTo>
                    <a:pt x="3361" y="1746"/>
                    <a:pt x="3597" y="1790"/>
                    <a:pt x="3828" y="1790"/>
                  </a:cubicBezTo>
                  <a:cubicBezTo>
                    <a:pt x="4047" y="1790"/>
                    <a:pt x="4261" y="1750"/>
                    <a:pt x="4390" y="1647"/>
                  </a:cubicBezTo>
                  <a:cubicBezTo>
                    <a:pt x="4344" y="1091"/>
                    <a:pt x="3939" y="385"/>
                    <a:pt x="3497" y="111"/>
                  </a:cubicBezTo>
                  <a:cubicBezTo>
                    <a:pt x="3371" y="34"/>
                    <a:pt x="3183" y="1"/>
                    <a:pt x="2964" y="1"/>
                  </a:cubicBezTo>
                  <a:close/>
                </a:path>
              </a:pathLst>
            </a:custGeom>
            <a:solidFill>
              <a:srgbClr val="8A5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1660864" y="2794762"/>
              <a:ext cx="72461" cy="55205"/>
            </a:xfrm>
            <a:custGeom>
              <a:avLst/>
              <a:gdLst/>
              <a:ahLst/>
              <a:cxnLst/>
              <a:rect l="l" t="t" r="r" b="b"/>
              <a:pathLst>
                <a:path w="1898" h="1446" extrusionOk="0">
                  <a:moveTo>
                    <a:pt x="443" y="0"/>
                  </a:moveTo>
                  <a:cubicBezTo>
                    <a:pt x="176" y="0"/>
                    <a:pt x="0" y="149"/>
                    <a:pt x="16" y="572"/>
                  </a:cubicBezTo>
                  <a:cubicBezTo>
                    <a:pt x="37" y="1117"/>
                    <a:pt x="458" y="1445"/>
                    <a:pt x="895" y="1445"/>
                  </a:cubicBezTo>
                  <a:cubicBezTo>
                    <a:pt x="1052" y="1445"/>
                    <a:pt x="1211" y="1403"/>
                    <a:pt x="1354" y="1313"/>
                  </a:cubicBezTo>
                  <a:cubicBezTo>
                    <a:pt x="1898" y="969"/>
                    <a:pt x="1598" y="391"/>
                    <a:pt x="1156" y="198"/>
                  </a:cubicBezTo>
                  <a:cubicBezTo>
                    <a:pt x="896" y="84"/>
                    <a:pt x="643" y="0"/>
                    <a:pt x="443" y="0"/>
                  </a:cubicBez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1676708" y="2808353"/>
              <a:ext cx="24663" cy="26190"/>
            </a:xfrm>
            <a:custGeom>
              <a:avLst/>
              <a:gdLst/>
              <a:ahLst/>
              <a:cxnLst/>
              <a:rect l="l" t="t" r="r" b="b"/>
              <a:pathLst>
                <a:path w="646" h="686" fill="none" extrusionOk="0">
                  <a:moveTo>
                    <a:pt x="0" y="48"/>
                  </a:moveTo>
                  <a:cubicBezTo>
                    <a:pt x="0" y="48"/>
                    <a:pt x="645" y="1"/>
                    <a:pt x="553" y="686"/>
                  </a:cubicBezTo>
                </a:path>
              </a:pathLst>
            </a:custGeom>
            <a:noFill/>
            <a:ln w="1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1686100" y="2819386"/>
              <a:ext cx="9773" cy="6337"/>
            </a:xfrm>
            <a:custGeom>
              <a:avLst/>
              <a:gdLst/>
              <a:ahLst/>
              <a:cxnLst/>
              <a:rect l="l" t="t" r="r" b="b"/>
              <a:pathLst>
                <a:path w="256" h="166" fill="none" extrusionOk="0">
                  <a:moveTo>
                    <a:pt x="255" y="1"/>
                  </a:moveTo>
                  <a:lnTo>
                    <a:pt x="0" y="165"/>
                  </a:lnTo>
                </a:path>
              </a:pathLst>
            </a:custGeom>
            <a:noFill/>
            <a:ln w="1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1789601" y="2790715"/>
              <a:ext cx="23594" cy="49325"/>
            </a:xfrm>
            <a:custGeom>
              <a:avLst/>
              <a:gdLst/>
              <a:ahLst/>
              <a:cxnLst/>
              <a:rect l="l" t="t" r="r" b="b"/>
              <a:pathLst>
                <a:path w="618" h="1292" fill="none" extrusionOk="0">
                  <a:moveTo>
                    <a:pt x="1" y="0"/>
                  </a:moveTo>
                  <a:cubicBezTo>
                    <a:pt x="60" y="362"/>
                    <a:pt x="256" y="658"/>
                    <a:pt x="573" y="844"/>
                  </a:cubicBezTo>
                  <a:cubicBezTo>
                    <a:pt x="604" y="861"/>
                    <a:pt x="617" y="910"/>
                    <a:pt x="588" y="937"/>
                  </a:cubicBezTo>
                  <a:cubicBezTo>
                    <a:pt x="426" y="1096"/>
                    <a:pt x="247" y="1210"/>
                    <a:pt x="38" y="129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1724392" y="2809498"/>
              <a:ext cx="24052" cy="17829"/>
            </a:xfrm>
            <a:custGeom>
              <a:avLst/>
              <a:gdLst/>
              <a:ahLst/>
              <a:cxnLst/>
              <a:rect l="l" t="t" r="r" b="b"/>
              <a:pathLst>
                <a:path w="630" h="467" extrusionOk="0">
                  <a:moveTo>
                    <a:pt x="343" y="1"/>
                  </a:moveTo>
                  <a:cubicBezTo>
                    <a:pt x="320" y="1"/>
                    <a:pt x="296" y="3"/>
                    <a:pt x="272" y="8"/>
                  </a:cubicBezTo>
                  <a:cubicBezTo>
                    <a:pt x="112" y="37"/>
                    <a:pt x="1" y="163"/>
                    <a:pt x="26" y="289"/>
                  </a:cubicBezTo>
                  <a:cubicBezTo>
                    <a:pt x="46" y="395"/>
                    <a:pt x="156" y="467"/>
                    <a:pt x="288" y="467"/>
                  </a:cubicBezTo>
                  <a:cubicBezTo>
                    <a:pt x="311" y="467"/>
                    <a:pt x="335" y="465"/>
                    <a:pt x="360" y="460"/>
                  </a:cubicBezTo>
                  <a:cubicBezTo>
                    <a:pt x="518" y="429"/>
                    <a:pt x="630" y="303"/>
                    <a:pt x="606" y="178"/>
                  </a:cubicBezTo>
                  <a:cubicBezTo>
                    <a:pt x="586" y="73"/>
                    <a:pt x="475" y="1"/>
                    <a:pt x="343" y="1"/>
                  </a:cubicBezTo>
                  <a:close/>
                </a:path>
              </a:pathLst>
            </a:custGeom>
            <a:solidFill>
              <a:srgbClr val="FF7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1816440" y="2799534"/>
              <a:ext cx="18325" cy="17905"/>
            </a:xfrm>
            <a:custGeom>
              <a:avLst/>
              <a:gdLst/>
              <a:ahLst/>
              <a:cxnLst/>
              <a:rect l="l" t="t" r="r" b="b"/>
              <a:pathLst>
                <a:path w="480" h="469" extrusionOk="0">
                  <a:moveTo>
                    <a:pt x="339" y="0"/>
                  </a:moveTo>
                  <a:cubicBezTo>
                    <a:pt x="317" y="0"/>
                    <a:pt x="294" y="2"/>
                    <a:pt x="272" y="8"/>
                  </a:cubicBezTo>
                  <a:cubicBezTo>
                    <a:pt x="112" y="39"/>
                    <a:pt x="0" y="165"/>
                    <a:pt x="26" y="289"/>
                  </a:cubicBezTo>
                  <a:cubicBezTo>
                    <a:pt x="46" y="397"/>
                    <a:pt x="156" y="468"/>
                    <a:pt x="288" y="468"/>
                  </a:cubicBezTo>
                  <a:cubicBezTo>
                    <a:pt x="311" y="468"/>
                    <a:pt x="335" y="466"/>
                    <a:pt x="359" y="461"/>
                  </a:cubicBezTo>
                  <a:cubicBezTo>
                    <a:pt x="404" y="453"/>
                    <a:pt x="444" y="438"/>
                    <a:pt x="479" y="415"/>
                  </a:cubicBezTo>
                  <a:cubicBezTo>
                    <a:pt x="454" y="273"/>
                    <a:pt x="433" y="135"/>
                    <a:pt x="417" y="9"/>
                  </a:cubicBezTo>
                  <a:cubicBezTo>
                    <a:pt x="393" y="4"/>
                    <a:pt x="366" y="0"/>
                    <a:pt x="339" y="0"/>
                  </a:cubicBezTo>
                  <a:close/>
                </a:path>
              </a:pathLst>
            </a:custGeom>
            <a:solidFill>
              <a:srgbClr val="FF7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1757073" y="2777887"/>
              <a:ext cx="9812" cy="12560"/>
            </a:xfrm>
            <a:custGeom>
              <a:avLst/>
              <a:gdLst/>
              <a:ahLst/>
              <a:cxnLst/>
              <a:rect l="l" t="t" r="r" b="b"/>
              <a:pathLst>
                <a:path w="257" h="329" extrusionOk="0">
                  <a:moveTo>
                    <a:pt x="125" y="1"/>
                  </a:moveTo>
                  <a:cubicBezTo>
                    <a:pt x="123" y="1"/>
                    <a:pt x="121" y="1"/>
                    <a:pt x="119" y="1"/>
                  </a:cubicBezTo>
                  <a:cubicBezTo>
                    <a:pt x="49" y="4"/>
                    <a:pt x="0" y="80"/>
                    <a:pt x="5" y="170"/>
                  </a:cubicBezTo>
                  <a:cubicBezTo>
                    <a:pt x="11" y="260"/>
                    <a:pt x="68" y="329"/>
                    <a:pt x="134" y="329"/>
                  </a:cubicBezTo>
                  <a:cubicBezTo>
                    <a:pt x="135" y="329"/>
                    <a:pt x="137" y="329"/>
                    <a:pt x="138" y="329"/>
                  </a:cubicBezTo>
                  <a:cubicBezTo>
                    <a:pt x="206" y="324"/>
                    <a:pt x="257" y="249"/>
                    <a:pt x="251" y="158"/>
                  </a:cubicBezTo>
                  <a:cubicBezTo>
                    <a:pt x="247" y="70"/>
                    <a:pt x="191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1812087" y="2777047"/>
              <a:ext cx="9888" cy="12560"/>
            </a:xfrm>
            <a:custGeom>
              <a:avLst/>
              <a:gdLst/>
              <a:ahLst/>
              <a:cxnLst/>
              <a:rect l="l" t="t" r="r" b="b"/>
              <a:pathLst>
                <a:path w="259" h="329" extrusionOk="0">
                  <a:moveTo>
                    <a:pt x="125" y="1"/>
                  </a:moveTo>
                  <a:cubicBezTo>
                    <a:pt x="123" y="1"/>
                    <a:pt x="121" y="1"/>
                    <a:pt x="119" y="1"/>
                  </a:cubicBezTo>
                  <a:cubicBezTo>
                    <a:pt x="52" y="2"/>
                    <a:pt x="0" y="79"/>
                    <a:pt x="6" y="171"/>
                  </a:cubicBezTo>
                  <a:cubicBezTo>
                    <a:pt x="12" y="260"/>
                    <a:pt x="69" y="329"/>
                    <a:pt x="135" y="329"/>
                  </a:cubicBezTo>
                  <a:cubicBezTo>
                    <a:pt x="137" y="329"/>
                    <a:pt x="138" y="329"/>
                    <a:pt x="140" y="328"/>
                  </a:cubicBezTo>
                  <a:cubicBezTo>
                    <a:pt x="208" y="324"/>
                    <a:pt x="258" y="248"/>
                    <a:pt x="252" y="158"/>
                  </a:cubicBezTo>
                  <a:cubicBezTo>
                    <a:pt x="247" y="70"/>
                    <a:pt x="191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1746421" y="2754751"/>
              <a:ext cx="20196" cy="21227"/>
            </a:xfrm>
            <a:custGeom>
              <a:avLst/>
              <a:gdLst/>
              <a:ahLst/>
              <a:cxnLst/>
              <a:rect l="l" t="t" r="r" b="b"/>
              <a:pathLst>
                <a:path w="529" h="556" fill="none" extrusionOk="0">
                  <a:moveTo>
                    <a:pt x="528" y="382"/>
                  </a:moveTo>
                  <a:cubicBezTo>
                    <a:pt x="223" y="1"/>
                    <a:pt x="1" y="555"/>
                    <a:pt x="73" y="43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1802505" y="2749597"/>
              <a:ext cx="20234" cy="21150"/>
            </a:xfrm>
            <a:custGeom>
              <a:avLst/>
              <a:gdLst/>
              <a:ahLst/>
              <a:cxnLst/>
              <a:rect l="l" t="t" r="r" b="b"/>
              <a:pathLst>
                <a:path w="530" h="554" fill="none" extrusionOk="0">
                  <a:moveTo>
                    <a:pt x="530" y="382"/>
                  </a:moveTo>
                  <a:cubicBezTo>
                    <a:pt x="223" y="1"/>
                    <a:pt x="1" y="554"/>
                    <a:pt x="73" y="43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1766694" y="2841644"/>
              <a:ext cx="72194" cy="34474"/>
            </a:xfrm>
            <a:custGeom>
              <a:avLst/>
              <a:gdLst/>
              <a:ahLst/>
              <a:cxnLst/>
              <a:rect l="l" t="t" r="r" b="b"/>
              <a:pathLst>
                <a:path w="1891" h="903" extrusionOk="0">
                  <a:moveTo>
                    <a:pt x="1638" y="0"/>
                  </a:moveTo>
                  <a:cubicBezTo>
                    <a:pt x="1117" y="40"/>
                    <a:pt x="0" y="276"/>
                    <a:pt x="0" y="276"/>
                  </a:cubicBezTo>
                  <a:cubicBezTo>
                    <a:pt x="0" y="276"/>
                    <a:pt x="71" y="903"/>
                    <a:pt x="761" y="903"/>
                  </a:cubicBezTo>
                  <a:cubicBezTo>
                    <a:pt x="833" y="903"/>
                    <a:pt x="912" y="896"/>
                    <a:pt x="998" y="881"/>
                  </a:cubicBezTo>
                  <a:cubicBezTo>
                    <a:pt x="1890" y="721"/>
                    <a:pt x="1638" y="0"/>
                    <a:pt x="1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37" name="Google Shape;1137;p42"/>
          <p:cNvGrpSpPr/>
          <p:nvPr/>
        </p:nvGrpSpPr>
        <p:grpSpPr>
          <a:xfrm>
            <a:off x="672505" y="704193"/>
            <a:ext cx="1491301" cy="972617"/>
            <a:chOff x="672505" y="704193"/>
            <a:chExt cx="1491301" cy="972617"/>
          </a:xfrm>
        </p:grpSpPr>
        <p:grpSp>
          <p:nvGrpSpPr>
            <p:cNvPr id="1138" name="Google Shape;1138;p42"/>
            <p:cNvGrpSpPr/>
            <p:nvPr/>
          </p:nvGrpSpPr>
          <p:grpSpPr>
            <a:xfrm>
              <a:off x="672505" y="1204545"/>
              <a:ext cx="704961" cy="472265"/>
              <a:chOff x="993902" y="1247609"/>
              <a:chExt cx="640758" cy="429253"/>
            </a:xfrm>
          </p:grpSpPr>
          <p:sp>
            <p:nvSpPr>
              <p:cNvPr id="1139" name="Google Shape;1139;p42"/>
              <p:cNvSpPr/>
              <p:nvPr/>
            </p:nvSpPr>
            <p:spPr>
              <a:xfrm flipH="1">
                <a:off x="993902" y="1247609"/>
                <a:ext cx="640758" cy="429253"/>
              </a:xfrm>
              <a:custGeom>
                <a:avLst/>
                <a:gdLst/>
                <a:ahLst/>
                <a:cxnLst/>
                <a:rect l="l" t="t" r="r" b="b"/>
                <a:pathLst>
                  <a:path w="10033" h="6721" extrusionOk="0">
                    <a:moveTo>
                      <a:pt x="921" y="1"/>
                    </a:moveTo>
                    <a:cubicBezTo>
                      <a:pt x="413" y="1"/>
                      <a:pt x="1" y="411"/>
                      <a:pt x="1" y="921"/>
                    </a:cubicBezTo>
                    <a:lnTo>
                      <a:pt x="1" y="3679"/>
                    </a:lnTo>
                    <a:cubicBezTo>
                      <a:pt x="1" y="4186"/>
                      <a:pt x="411" y="4599"/>
                      <a:pt x="921" y="4599"/>
                    </a:cubicBezTo>
                    <a:lnTo>
                      <a:pt x="1720" y="4599"/>
                    </a:lnTo>
                    <a:lnTo>
                      <a:pt x="383" y="6721"/>
                    </a:lnTo>
                    <a:lnTo>
                      <a:pt x="3404" y="4599"/>
                    </a:lnTo>
                    <a:lnTo>
                      <a:pt x="9112" y="4599"/>
                    </a:lnTo>
                    <a:cubicBezTo>
                      <a:pt x="9619" y="4599"/>
                      <a:pt x="10033" y="4189"/>
                      <a:pt x="10033" y="3679"/>
                    </a:cubicBezTo>
                    <a:lnTo>
                      <a:pt x="10033" y="921"/>
                    </a:lnTo>
                    <a:cubicBezTo>
                      <a:pt x="10030" y="413"/>
                      <a:pt x="9617" y="1"/>
                      <a:pt x="9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0" name="Google Shape;1140;p42"/>
              <p:cNvSpPr/>
              <p:nvPr/>
            </p:nvSpPr>
            <p:spPr>
              <a:xfrm>
                <a:off x="1326511" y="1340088"/>
                <a:ext cx="114127" cy="108701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02" extrusionOk="0">
                    <a:moveTo>
                      <a:pt x="484" y="1"/>
                    </a:moveTo>
                    <a:cubicBezTo>
                      <a:pt x="459" y="1"/>
                      <a:pt x="432" y="2"/>
                      <a:pt x="402" y="4"/>
                    </a:cubicBezTo>
                    <a:cubicBezTo>
                      <a:pt x="227" y="22"/>
                      <a:pt x="24" y="180"/>
                      <a:pt x="1" y="489"/>
                    </a:cubicBezTo>
                    <a:lnTo>
                      <a:pt x="1" y="590"/>
                    </a:lnTo>
                    <a:cubicBezTo>
                      <a:pt x="23" y="885"/>
                      <a:pt x="245" y="1246"/>
                      <a:pt x="895" y="1701"/>
                    </a:cubicBezTo>
                    <a:cubicBezTo>
                      <a:pt x="1542" y="1246"/>
                      <a:pt x="1765" y="885"/>
                      <a:pt x="1787" y="590"/>
                    </a:cubicBezTo>
                    <a:lnTo>
                      <a:pt x="1787" y="489"/>
                    </a:lnTo>
                    <a:cubicBezTo>
                      <a:pt x="1763" y="182"/>
                      <a:pt x="1562" y="22"/>
                      <a:pt x="1385" y="4"/>
                    </a:cubicBezTo>
                    <a:cubicBezTo>
                      <a:pt x="1356" y="2"/>
                      <a:pt x="1330" y="1"/>
                      <a:pt x="1304" y="1"/>
                    </a:cubicBezTo>
                    <a:cubicBezTo>
                      <a:pt x="1102" y="1"/>
                      <a:pt x="1004" y="88"/>
                      <a:pt x="895" y="222"/>
                    </a:cubicBezTo>
                    <a:cubicBezTo>
                      <a:pt x="783" y="88"/>
                      <a:pt x="687" y="1"/>
                      <a:pt x="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41" name="Google Shape;1141;p42"/>
              <p:cNvGrpSpPr/>
              <p:nvPr/>
            </p:nvGrpSpPr>
            <p:grpSpPr>
              <a:xfrm>
                <a:off x="1181345" y="1373618"/>
                <a:ext cx="397368" cy="76193"/>
                <a:chOff x="2811963" y="4290958"/>
                <a:chExt cx="515928" cy="98927"/>
              </a:xfrm>
            </p:grpSpPr>
            <p:sp>
              <p:nvSpPr>
                <p:cNvPr id="1142" name="Google Shape;1142;p42"/>
                <p:cNvSpPr/>
                <p:nvPr/>
              </p:nvSpPr>
              <p:spPr>
                <a:xfrm>
                  <a:off x="2811963" y="4290958"/>
                  <a:ext cx="45357" cy="9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1178" extrusionOk="0">
                      <a:moveTo>
                        <a:pt x="275" y="1"/>
                      </a:moveTo>
                      <a:cubicBezTo>
                        <a:pt x="94" y="1"/>
                        <a:pt x="2" y="106"/>
                        <a:pt x="2" y="293"/>
                      </a:cubicBezTo>
                      <a:lnTo>
                        <a:pt x="2" y="406"/>
                      </a:lnTo>
                      <a:lnTo>
                        <a:pt x="174" y="406"/>
                      </a:lnTo>
                      <a:lnTo>
                        <a:pt x="174" y="282"/>
                      </a:lnTo>
                      <a:cubicBezTo>
                        <a:pt x="174" y="199"/>
                        <a:pt x="212" y="167"/>
                        <a:pt x="269" y="167"/>
                      </a:cubicBezTo>
                      <a:cubicBezTo>
                        <a:pt x="327" y="167"/>
                        <a:pt x="364" y="195"/>
                        <a:pt x="364" y="299"/>
                      </a:cubicBezTo>
                      <a:cubicBezTo>
                        <a:pt x="364" y="634"/>
                        <a:pt x="1" y="692"/>
                        <a:pt x="1" y="1034"/>
                      </a:cubicBezTo>
                      <a:lnTo>
                        <a:pt x="1" y="1178"/>
                      </a:lnTo>
                      <a:lnTo>
                        <a:pt x="530" y="1178"/>
                      </a:lnTo>
                      <a:lnTo>
                        <a:pt x="530" y="1010"/>
                      </a:lnTo>
                      <a:lnTo>
                        <a:pt x="183" y="1010"/>
                      </a:lnTo>
                      <a:cubicBezTo>
                        <a:pt x="182" y="1003"/>
                        <a:pt x="182" y="994"/>
                        <a:pt x="182" y="987"/>
                      </a:cubicBezTo>
                      <a:cubicBezTo>
                        <a:pt x="182" y="795"/>
                        <a:pt x="547" y="660"/>
                        <a:pt x="547" y="293"/>
                      </a:cubicBezTo>
                      <a:cubicBezTo>
                        <a:pt x="547" y="106"/>
                        <a:pt x="455" y="1"/>
                        <a:pt x="27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3" name="Google Shape;1143;p42"/>
                <p:cNvSpPr/>
                <p:nvPr/>
              </p:nvSpPr>
              <p:spPr>
                <a:xfrm>
                  <a:off x="2865446" y="4290958"/>
                  <a:ext cx="46186" cy="9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1193" extrusionOk="0">
                      <a:moveTo>
                        <a:pt x="278" y="167"/>
                      </a:moveTo>
                      <a:cubicBezTo>
                        <a:pt x="336" y="167"/>
                        <a:pt x="373" y="199"/>
                        <a:pt x="373" y="282"/>
                      </a:cubicBezTo>
                      <a:lnTo>
                        <a:pt x="373" y="911"/>
                      </a:lnTo>
                      <a:cubicBezTo>
                        <a:pt x="373" y="994"/>
                        <a:pt x="336" y="1025"/>
                        <a:pt x="278" y="1025"/>
                      </a:cubicBezTo>
                      <a:cubicBezTo>
                        <a:pt x="220" y="1025"/>
                        <a:pt x="183" y="994"/>
                        <a:pt x="183" y="911"/>
                      </a:cubicBezTo>
                      <a:lnTo>
                        <a:pt x="183" y="282"/>
                      </a:lnTo>
                      <a:cubicBezTo>
                        <a:pt x="183" y="199"/>
                        <a:pt x="220" y="167"/>
                        <a:pt x="278" y="167"/>
                      </a:cubicBezTo>
                      <a:close/>
                      <a:moveTo>
                        <a:pt x="278" y="1"/>
                      </a:moveTo>
                      <a:cubicBezTo>
                        <a:pt x="99" y="1"/>
                        <a:pt x="1" y="106"/>
                        <a:pt x="1" y="293"/>
                      </a:cubicBezTo>
                      <a:lnTo>
                        <a:pt x="1" y="899"/>
                      </a:lnTo>
                      <a:cubicBezTo>
                        <a:pt x="1" y="1086"/>
                        <a:pt x="99" y="1193"/>
                        <a:pt x="278" y="1193"/>
                      </a:cubicBezTo>
                      <a:cubicBezTo>
                        <a:pt x="457" y="1193"/>
                        <a:pt x="557" y="1086"/>
                        <a:pt x="557" y="899"/>
                      </a:cubicBezTo>
                      <a:lnTo>
                        <a:pt x="557" y="293"/>
                      </a:lnTo>
                      <a:cubicBezTo>
                        <a:pt x="557" y="106"/>
                        <a:pt x="457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4" name="Google Shape;1144;p42"/>
                <p:cNvSpPr/>
                <p:nvPr/>
              </p:nvSpPr>
              <p:spPr>
                <a:xfrm>
                  <a:off x="2919925" y="4290958"/>
                  <a:ext cx="46186" cy="9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1193" extrusionOk="0">
                      <a:moveTo>
                        <a:pt x="279" y="167"/>
                      </a:moveTo>
                      <a:cubicBezTo>
                        <a:pt x="337" y="167"/>
                        <a:pt x="374" y="199"/>
                        <a:pt x="374" y="282"/>
                      </a:cubicBezTo>
                      <a:lnTo>
                        <a:pt x="374" y="911"/>
                      </a:lnTo>
                      <a:cubicBezTo>
                        <a:pt x="374" y="994"/>
                        <a:pt x="337" y="1025"/>
                        <a:pt x="279" y="1025"/>
                      </a:cubicBezTo>
                      <a:cubicBezTo>
                        <a:pt x="221" y="1025"/>
                        <a:pt x="184" y="994"/>
                        <a:pt x="184" y="911"/>
                      </a:cubicBezTo>
                      <a:lnTo>
                        <a:pt x="184" y="282"/>
                      </a:lnTo>
                      <a:cubicBezTo>
                        <a:pt x="184" y="199"/>
                        <a:pt x="221" y="167"/>
                        <a:pt x="279" y="167"/>
                      </a:cubicBezTo>
                      <a:close/>
                      <a:moveTo>
                        <a:pt x="279" y="1"/>
                      </a:moveTo>
                      <a:cubicBezTo>
                        <a:pt x="100" y="1"/>
                        <a:pt x="1" y="106"/>
                        <a:pt x="1" y="293"/>
                      </a:cubicBezTo>
                      <a:lnTo>
                        <a:pt x="1" y="899"/>
                      </a:lnTo>
                      <a:cubicBezTo>
                        <a:pt x="1" y="1086"/>
                        <a:pt x="100" y="1193"/>
                        <a:pt x="279" y="1193"/>
                      </a:cubicBezTo>
                      <a:cubicBezTo>
                        <a:pt x="459" y="1193"/>
                        <a:pt x="557" y="1086"/>
                        <a:pt x="557" y="899"/>
                      </a:cubicBezTo>
                      <a:lnTo>
                        <a:pt x="557" y="293"/>
                      </a:lnTo>
                      <a:cubicBezTo>
                        <a:pt x="557" y="106"/>
                        <a:pt x="459" y="1"/>
                        <a:pt x="27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5" name="Google Shape;1145;p42"/>
                <p:cNvSpPr/>
                <p:nvPr/>
              </p:nvSpPr>
              <p:spPr>
                <a:xfrm>
                  <a:off x="3172582" y="4290958"/>
                  <a:ext cx="46269" cy="9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1193" extrusionOk="0">
                      <a:moveTo>
                        <a:pt x="279" y="586"/>
                      </a:moveTo>
                      <a:cubicBezTo>
                        <a:pt x="337" y="586"/>
                        <a:pt x="374" y="617"/>
                        <a:pt x="374" y="701"/>
                      </a:cubicBezTo>
                      <a:lnTo>
                        <a:pt x="374" y="911"/>
                      </a:lnTo>
                      <a:cubicBezTo>
                        <a:pt x="374" y="994"/>
                        <a:pt x="337" y="1024"/>
                        <a:pt x="279" y="1024"/>
                      </a:cubicBezTo>
                      <a:cubicBezTo>
                        <a:pt x="221" y="1024"/>
                        <a:pt x="184" y="994"/>
                        <a:pt x="184" y="911"/>
                      </a:cubicBezTo>
                      <a:lnTo>
                        <a:pt x="184" y="701"/>
                      </a:lnTo>
                      <a:cubicBezTo>
                        <a:pt x="184" y="617"/>
                        <a:pt x="221" y="586"/>
                        <a:pt x="279" y="586"/>
                      </a:cubicBezTo>
                      <a:close/>
                      <a:moveTo>
                        <a:pt x="280" y="1"/>
                      </a:moveTo>
                      <a:cubicBezTo>
                        <a:pt x="89" y="1"/>
                        <a:pt x="0" y="106"/>
                        <a:pt x="0" y="303"/>
                      </a:cubicBezTo>
                      <a:lnTo>
                        <a:pt x="2" y="303"/>
                      </a:lnTo>
                      <a:lnTo>
                        <a:pt x="2" y="899"/>
                      </a:lnTo>
                      <a:cubicBezTo>
                        <a:pt x="2" y="1086"/>
                        <a:pt x="101" y="1193"/>
                        <a:pt x="280" y="1193"/>
                      </a:cubicBezTo>
                      <a:cubicBezTo>
                        <a:pt x="460" y="1193"/>
                        <a:pt x="557" y="1086"/>
                        <a:pt x="557" y="899"/>
                      </a:cubicBezTo>
                      <a:lnTo>
                        <a:pt x="557" y="686"/>
                      </a:lnTo>
                      <a:cubicBezTo>
                        <a:pt x="557" y="514"/>
                        <a:pt x="489" y="419"/>
                        <a:pt x="354" y="419"/>
                      </a:cubicBezTo>
                      <a:cubicBezTo>
                        <a:pt x="273" y="419"/>
                        <a:pt x="215" y="456"/>
                        <a:pt x="184" y="523"/>
                      </a:cubicBezTo>
                      <a:lnTo>
                        <a:pt x="184" y="311"/>
                      </a:lnTo>
                      <a:cubicBezTo>
                        <a:pt x="184" y="199"/>
                        <a:pt x="221" y="167"/>
                        <a:pt x="286" y="167"/>
                      </a:cubicBezTo>
                      <a:cubicBezTo>
                        <a:pt x="343" y="167"/>
                        <a:pt x="380" y="199"/>
                        <a:pt x="380" y="282"/>
                      </a:cubicBezTo>
                      <a:lnTo>
                        <a:pt x="380" y="322"/>
                      </a:lnTo>
                      <a:lnTo>
                        <a:pt x="553" y="322"/>
                      </a:lnTo>
                      <a:lnTo>
                        <a:pt x="553" y="293"/>
                      </a:lnTo>
                      <a:cubicBezTo>
                        <a:pt x="553" y="106"/>
                        <a:pt x="460" y="1"/>
                        <a:pt x="28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6" name="Google Shape;1146;p42"/>
                <p:cNvSpPr/>
                <p:nvPr/>
              </p:nvSpPr>
              <p:spPr>
                <a:xfrm>
                  <a:off x="3226977" y="4290958"/>
                  <a:ext cx="46186" cy="9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1193" extrusionOk="0">
                      <a:moveTo>
                        <a:pt x="278" y="167"/>
                      </a:moveTo>
                      <a:cubicBezTo>
                        <a:pt x="336" y="167"/>
                        <a:pt x="373" y="199"/>
                        <a:pt x="373" y="282"/>
                      </a:cubicBezTo>
                      <a:lnTo>
                        <a:pt x="373" y="911"/>
                      </a:lnTo>
                      <a:cubicBezTo>
                        <a:pt x="373" y="994"/>
                        <a:pt x="336" y="1025"/>
                        <a:pt x="278" y="1025"/>
                      </a:cubicBezTo>
                      <a:cubicBezTo>
                        <a:pt x="220" y="1025"/>
                        <a:pt x="183" y="994"/>
                        <a:pt x="183" y="911"/>
                      </a:cubicBezTo>
                      <a:lnTo>
                        <a:pt x="183" y="282"/>
                      </a:lnTo>
                      <a:cubicBezTo>
                        <a:pt x="183" y="199"/>
                        <a:pt x="220" y="167"/>
                        <a:pt x="278" y="167"/>
                      </a:cubicBezTo>
                      <a:close/>
                      <a:moveTo>
                        <a:pt x="278" y="1"/>
                      </a:moveTo>
                      <a:cubicBezTo>
                        <a:pt x="99" y="1"/>
                        <a:pt x="1" y="106"/>
                        <a:pt x="1" y="293"/>
                      </a:cubicBezTo>
                      <a:lnTo>
                        <a:pt x="1" y="899"/>
                      </a:lnTo>
                      <a:cubicBezTo>
                        <a:pt x="1" y="1086"/>
                        <a:pt x="99" y="1193"/>
                        <a:pt x="278" y="1193"/>
                      </a:cubicBezTo>
                      <a:cubicBezTo>
                        <a:pt x="459" y="1193"/>
                        <a:pt x="557" y="1086"/>
                        <a:pt x="557" y="899"/>
                      </a:cubicBezTo>
                      <a:lnTo>
                        <a:pt x="557" y="293"/>
                      </a:lnTo>
                      <a:cubicBezTo>
                        <a:pt x="557" y="106"/>
                        <a:pt x="459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7" name="Google Shape;1147;p42"/>
                <p:cNvSpPr/>
                <p:nvPr/>
              </p:nvSpPr>
              <p:spPr>
                <a:xfrm>
                  <a:off x="3281705" y="4290958"/>
                  <a:ext cx="46186" cy="9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1193" extrusionOk="0">
                      <a:moveTo>
                        <a:pt x="278" y="167"/>
                      </a:moveTo>
                      <a:cubicBezTo>
                        <a:pt x="336" y="167"/>
                        <a:pt x="373" y="199"/>
                        <a:pt x="373" y="282"/>
                      </a:cubicBezTo>
                      <a:lnTo>
                        <a:pt x="373" y="911"/>
                      </a:lnTo>
                      <a:cubicBezTo>
                        <a:pt x="373" y="994"/>
                        <a:pt x="336" y="1025"/>
                        <a:pt x="278" y="1025"/>
                      </a:cubicBezTo>
                      <a:cubicBezTo>
                        <a:pt x="221" y="1025"/>
                        <a:pt x="184" y="994"/>
                        <a:pt x="184" y="911"/>
                      </a:cubicBezTo>
                      <a:lnTo>
                        <a:pt x="184" y="282"/>
                      </a:lnTo>
                      <a:cubicBezTo>
                        <a:pt x="184" y="199"/>
                        <a:pt x="221" y="167"/>
                        <a:pt x="278" y="167"/>
                      </a:cubicBezTo>
                      <a:close/>
                      <a:moveTo>
                        <a:pt x="278" y="1"/>
                      </a:moveTo>
                      <a:cubicBezTo>
                        <a:pt x="98" y="1"/>
                        <a:pt x="1" y="106"/>
                        <a:pt x="1" y="293"/>
                      </a:cubicBezTo>
                      <a:lnTo>
                        <a:pt x="1" y="899"/>
                      </a:lnTo>
                      <a:cubicBezTo>
                        <a:pt x="1" y="1086"/>
                        <a:pt x="98" y="1193"/>
                        <a:pt x="278" y="1193"/>
                      </a:cubicBezTo>
                      <a:cubicBezTo>
                        <a:pt x="459" y="1193"/>
                        <a:pt x="556" y="1086"/>
                        <a:pt x="556" y="899"/>
                      </a:cubicBezTo>
                      <a:lnTo>
                        <a:pt x="556" y="293"/>
                      </a:lnTo>
                      <a:cubicBezTo>
                        <a:pt x="556" y="106"/>
                        <a:pt x="459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148" name="Google Shape;1148;p42"/>
              <p:cNvSpPr/>
              <p:nvPr/>
            </p:nvSpPr>
            <p:spPr>
              <a:xfrm>
                <a:off x="1070859" y="1323483"/>
                <a:ext cx="69038" cy="6884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078" extrusionOk="0">
                    <a:moveTo>
                      <a:pt x="541" y="0"/>
                    </a:moveTo>
                    <a:cubicBezTo>
                      <a:pt x="243" y="0"/>
                      <a:pt x="1" y="240"/>
                      <a:pt x="1" y="540"/>
                    </a:cubicBezTo>
                    <a:cubicBezTo>
                      <a:pt x="1" y="838"/>
                      <a:pt x="243" y="1078"/>
                      <a:pt x="541" y="1078"/>
                    </a:cubicBezTo>
                    <a:cubicBezTo>
                      <a:pt x="839" y="1078"/>
                      <a:pt x="1080" y="838"/>
                      <a:pt x="1080" y="540"/>
                    </a:cubicBezTo>
                    <a:cubicBezTo>
                      <a:pt x="1080" y="243"/>
                      <a:pt x="837" y="0"/>
                      <a:pt x="5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1046271" y="1387924"/>
                <a:ext cx="117959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217" extrusionOk="0">
                    <a:moveTo>
                      <a:pt x="886" y="1"/>
                    </a:moveTo>
                    <a:cubicBezTo>
                      <a:pt x="398" y="1"/>
                      <a:pt x="1" y="543"/>
                      <a:pt x="1" y="1216"/>
                    </a:cubicBezTo>
                    <a:lnTo>
                      <a:pt x="1846" y="1216"/>
                    </a:lnTo>
                    <a:cubicBezTo>
                      <a:pt x="1846" y="543"/>
                      <a:pt x="1452" y="1"/>
                      <a:pt x="9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1511475" y="1262575"/>
              <a:ext cx="131900" cy="131850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42"/>
            <p:cNvSpPr/>
            <p:nvPr/>
          </p:nvSpPr>
          <p:spPr>
            <a:xfrm rot="909554">
              <a:off x="1755948" y="747193"/>
              <a:ext cx="371977" cy="323881"/>
            </a:xfrm>
            <a:custGeom>
              <a:avLst/>
              <a:gdLst/>
              <a:ahLst/>
              <a:cxnLst/>
              <a:rect l="l" t="t" r="r" b="b"/>
              <a:pathLst>
                <a:path w="6958" h="6058" extrusionOk="0">
                  <a:moveTo>
                    <a:pt x="3903" y="1"/>
                  </a:moveTo>
                  <a:cubicBezTo>
                    <a:pt x="3640" y="1"/>
                    <a:pt x="3429" y="195"/>
                    <a:pt x="3429" y="435"/>
                  </a:cubicBezTo>
                  <a:lnTo>
                    <a:pt x="3429" y="898"/>
                  </a:lnTo>
                  <a:cubicBezTo>
                    <a:pt x="3304" y="2429"/>
                    <a:pt x="2141" y="2828"/>
                    <a:pt x="2141" y="2828"/>
                  </a:cubicBezTo>
                  <a:lnTo>
                    <a:pt x="2141" y="2396"/>
                  </a:lnTo>
                  <a:lnTo>
                    <a:pt x="0" y="2396"/>
                  </a:lnTo>
                  <a:lnTo>
                    <a:pt x="0" y="6058"/>
                  </a:lnTo>
                  <a:lnTo>
                    <a:pt x="2141" y="6058"/>
                  </a:lnTo>
                  <a:lnTo>
                    <a:pt x="2141" y="5594"/>
                  </a:lnTo>
                  <a:cubicBezTo>
                    <a:pt x="2141" y="5594"/>
                    <a:pt x="2633" y="5935"/>
                    <a:pt x="4016" y="5954"/>
                  </a:cubicBezTo>
                  <a:cubicBezTo>
                    <a:pt x="4083" y="5985"/>
                    <a:pt x="4155" y="6006"/>
                    <a:pt x="4233" y="6006"/>
                  </a:cubicBezTo>
                  <a:lnTo>
                    <a:pt x="5862" y="6006"/>
                  </a:lnTo>
                  <a:cubicBezTo>
                    <a:pt x="6136" y="6006"/>
                    <a:pt x="6358" y="5782"/>
                    <a:pt x="6358" y="5508"/>
                  </a:cubicBezTo>
                  <a:cubicBezTo>
                    <a:pt x="6358" y="5335"/>
                    <a:pt x="6269" y="5183"/>
                    <a:pt x="6136" y="5094"/>
                  </a:cubicBezTo>
                  <a:cubicBezTo>
                    <a:pt x="6375" y="5057"/>
                    <a:pt x="6558" y="4853"/>
                    <a:pt x="6558" y="4605"/>
                  </a:cubicBezTo>
                  <a:cubicBezTo>
                    <a:pt x="6558" y="4433"/>
                    <a:pt x="6470" y="4281"/>
                    <a:pt x="6336" y="4192"/>
                  </a:cubicBezTo>
                  <a:cubicBezTo>
                    <a:pt x="6575" y="4154"/>
                    <a:pt x="6759" y="3951"/>
                    <a:pt x="6759" y="3702"/>
                  </a:cubicBezTo>
                  <a:cubicBezTo>
                    <a:pt x="6759" y="3530"/>
                    <a:pt x="6670" y="3378"/>
                    <a:pt x="6536" y="3287"/>
                  </a:cubicBezTo>
                  <a:cubicBezTo>
                    <a:pt x="6772" y="3252"/>
                    <a:pt x="6957" y="3049"/>
                    <a:pt x="6957" y="2800"/>
                  </a:cubicBezTo>
                  <a:cubicBezTo>
                    <a:pt x="6957" y="2525"/>
                    <a:pt x="6735" y="2301"/>
                    <a:pt x="6461" y="2301"/>
                  </a:cubicBezTo>
                  <a:lnTo>
                    <a:pt x="4831" y="2301"/>
                  </a:lnTo>
                  <a:cubicBezTo>
                    <a:pt x="4756" y="2301"/>
                    <a:pt x="4683" y="2321"/>
                    <a:pt x="4618" y="2352"/>
                  </a:cubicBezTo>
                  <a:lnTo>
                    <a:pt x="4284" y="2352"/>
                  </a:lnTo>
                  <a:cubicBezTo>
                    <a:pt x="4514" y="1683"/>
                    <a:pt x="4379" y="435"/>
                    <a:pt x="4379" y="435"/>
                  </a:cubicBezTo>
                  <a:cubicBezTo>
                    <a:pt x="4379" y="195"/>
                    <a:pt x="4166" y="1"/>
                    <a:pt x="39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52" name="Google Shape;1152;p42"/>
            <p:cNvGrpSpPr/>
            <p:nvPr/>
          </p:nvGrpSpPr>
          <p:grpSpPr>
            <a:xfrm>
              <a:off x="1227074" y="824855"/>
              <a:ext cx="284403" cy="284356"/>
              <a:chOff x="1252775" y="959150"/>
              <a:chExt cx="154575" cy="154575"/>
            </a:xfrm>
          </p:grpSpPr>
          <p:sp>
            <p:nvSpPr>
              <p:cNvPr id="1153" name="Google Shape;1153;p42"/>
              <p:cNvSpPr/>
              <p:nvPr/>
            </p:nvSpPr>
            <p:spPr>
              <a:xfrm>
                <a:off x="1252775" y="959150"/>
                <a:ext cx="15457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6183" extrusionOk="0">
                    <a:moveTo>
                      <a:pt x="3092" y="0"/>
                    </a:moveTo>
                    <a:cubicBezTo>
                      <a:pt x="1386" y="0"/>
                      <a:pt x="1" y="1385"/>
                      <a:pt x="1" y="3091"/>
                    </a:cubicBezTo>
                    <a:cubicBezTo>
                      <a:pt x="1" y="4798"/>
                      <a:pt x="1386" y="6182"/>
                      <a:pt x="3092" y="6182"/>
                    </a:cubicBezTo>
                    <a:cubicBezTo>
                      <a:pt x="4798" y="6182"/>
                      <a:pt x="6183" y="4798"/>
                      <a:pt x="6183" y="3091"/>
                    </a:cubicBezTo>
                    <a:cubicBezTo>
                      <a:pt x="6183" y="1385"/>
                      <a:pt x="4798" y="0"/>
                      <a:pt x="3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4" name="Google Shape;1154;p42"/>
              <p:cNvSpPr/>
              <p:nvPr/>
            </p:nvSpPr>
            <p:spPr>
              <a:xfrm>
                <a:off x="1281950" y="1000925"/>
                <a:ext cx="30900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175" extrusionOk="0">
                    <a:moveTo>
                      <a:pt x="159" y="1"/>
                    </a:moveTo>
                    <a:cubicBezTo>
                      <a:pt x="110" y="1"/>
                      <a:pt x="63" y="26"/>
                      <a:pt x="38" y="73"/>
                    </a:cubicBezTo>
                    <a:cubicBezTo>
                      <a:pt x="1" y="143"/>
                      <a:pt x="27" y="226"/>
                      <a:pt x="94" y="263"/>
                    </a:cubicBezTo>
                    <a:lnTo>
                      <a:pt x="770" y="627"/>
                    </a:lnTo>
                    <a:lnTo>
                      <a:pt x="107" y="907"/>
                    </a:lnTo>
                    <a:cubicBezTo>
                      <a:pt x="36" y="937"/>
                      <a:pt x="4" y="1019"/>
                      <a:pt x="33" y="1088"/>
                    </a:cubicBezTo>
                    <a:cubicBezTo>
                      <a:pt x="56" y="1143"/>
                      <a:pt x="107" y="1174"/>
                      <a:pt x="161" y="1174"/>
                    </a:cubicBezTo>
                    <a:cubicBezTo>
                      <a:pt x="177" y="1174"/>
                      <a:pt x="196" y="1170"/>
                      <a:pt x="214" y="1162"/>
                    </a:cubicBezTo>
                    <a:lnTo>
                      <a:pt x="1147" y="773"/>
                    </a:lnTo>
                    <a:cubicBezTo>
                      <a:pt x="1197" y="752"/>
                      <a:pt x="1230" y="706"/>
                      <a:pt x="1231" y="651"/>
                    </a:cubicBezTo>
                    <a:cubicBezTo>
                      <a:pt x="1236" y="598"/>
                      <a:pt x="1206" y="547"/>
                      <a:pt x="1160" y="522"/>
                    </a:cubicBezTo>
                    <a:lnTo>
                      <a:pt x="228" y="18"/>
                    </a:lnTo>
                    <a:cubicBezTo>
                      <a:pt x="206" y="6"/>
                      <a:pt x="182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5" name="Google Shape;1155;p42"/>
              <p:cNvSpPr/>
              <p:nvPr/>
            </p:nvSpPr>
            <p:spPr>
              <a:xfrm>
                <a:off x="1347325" y="1000925"/>
                <a:ext cx="3087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175" extrusionOk="0">
                    <a:moveTo>
                      <a:pt x="1074" y="1"/>
                    </a:moveTo>
                    <a:cubicBezTo>
                      <a:pt x="1052" y="1"/>
                      <a:pt x="1029" y="6"/>
                      <a:pt x="1007" y="18"/>
                    </a:cubicBezTo>
                    <a:lnTo>
                      <a:pt x="75" y="522"/>
                    </a:lnTo>
                    <a:cubicBezTo>
                      <a:pt x="29" y="547"/>
                      <a:pt x="1" y="598"/>
                      <a:pt x="4" y="651"/>
                    </a:cubicBezTo>
                    <a:cubicBezTo>
                      <a:pt x="7" y="703"/>
                      <a:pt x="38" y="752"/>
                      <a:pt x="88" y="773"/>
                    </a:cubicBezTo>
                    <a:lnTo>
                      <a:pt x="1021" y="1162"/>
                    </a:lnTo>
                    <a:cubicBezTo>
                      <a:pt x="1037" y="1170"/>
                      <a:pt x="1056" y="1174"/>
                      <a:pt x="1074" y="1174"/>
                    </a:cubicBezTo>
                    <a:cubicBezTo>
                      <a:pt x="1127" y="1174"/>
                      <a:pt x="1179" y="1143"/>
                      <a:pt x="1202" y="1088"/>
                    </a:cubicBezTo>
                    <a:cubicBezTo>
                      <a:pt x="1231" y="1019"/>
                      <a:pt x="1199" y="937"/>
                      <a:pt x="1127" y="907"/>
                    </a:cubicBezTo>
                    <a:lnTo>
                      <a:pt x="465" y="627"/>
                    </a:lnTo>
                    <a:lnTo>
                      <a:pt x="1141" y="263"/>
                    </a:lnTo>
                    <a:cubicBezTo>
                      <a:pt x="1207" y="226"/>
                      <a:pt x="1234" y="140"/>
                      <a:pt x="1197" y="73"/>
                    </a:cubicBezTo>
                    <a:cubicBezTo>
                      <a:pt x="1172" y="27"/>
                      <a:pt x="1124" y="1"/>
                      <a:pt x="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6" name="Google Shape;1156;p42"/>
              <p:cNvSpPr/>
              <p:nvPr/>
            </p:nvSpPr>
            <p:spPr>
              <a:xfrm>
                <a:off x="1280725" y="1044625"/>
                <a:ext cx="98625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3945" h="1972" extrusionOk="0">
                    <a:moveTo>
                      <a:pt x="1" y="0"/>
                    </a:moveTo>
                    <a:cubicBezTo>
                      <a:pt x="1" y="1090"/>
                      <a:pt x="883" y="1972"/>
                      <a:pt x="1972" y="1972"/>
                    </a:cubicBezTo>
                    <a:cubicBezTo>
                      <a:pt x="3062" y="1972"/>
                      <a:pt x="3944" y="1090"/>
                      <a:pt x="3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7" name="Google Shape;1157;p42"/>
              <p:cNvSpPr/>
              <p:nvPr/>
            </p:nvSpPr>
            <p:spPr>
              <a:xfrm>
                <a:off x="1291100" y="1055800"/>
                <a:ext cx="7787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1524" extrusionOk="0">
                    <a:moveTo>
                      <a:pt x="1557" y="1"/>
                    </a:moveTo>
                    <a:cubicBezTo>
                      <a:pt x="923" y="1"/>
                      <a:pt x="363" y="299"/>
                      <a:pt x="1" y="761"/>
                    </a:cubicBezTo>
                    <a:cubicBezTo>
                      <a:pt x="363" y="1225"/>
                      <a:pt x="923" y="1523"/>
                      <a:pt x="1557" y="1523"/>
                    </a:cubicBezTo>
                    <a:cubicBezTo>
                      <a:pt x="2190" y="1523"/>
                      <a:pt x="2752" y="1225"/>
                      <a:pt x="3114" y="761"/>
                    </a:cubicBezTo>
                    <a:cubicBezTo>
                      <a:pt x="2754" y="300"/>
                      <a:pt x="2190" y="1"/>
                      <a:pt x="1557" y="1"/>
                    </a:cubicBezTo>
                    <a:close/>
                  </a:path>
                </a:pathLst>
              </a:custGeom>
              <a:solidFill>
                <a:srgbClr val="FF93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8" name="Google Shape;1158;p42"/>
              <p:cNvSpPr/>
              <p:nvPr/>
            </p:nvSpPr>
            <p:spPr>
              <a:xfrm>
                <a:off x="1291100" y="1055800"/>
                <a:ext cx="7787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1524" extrusionOk="0">
                    <a:moveTo>
                      <a:pt x="1557" y="1"/>
                    </a:moveTo>
                    <a:cubicBezTo>
                      <a:pt x="923" y="1"/>
                      <a:pt x="363" y="299"/>
                      <a:pt x="1" y="761"/>
                    </a:cubicBezTo>
                    <a:cubicBezTo>
                      <a:pt x="363" y="1225"/>
                      <a:pt x="923" y="1523"/>
                      <a:pt x="1557" y="1523"/>
                    </a:cubicBezTo>
                    <a:cubicBezTo>
                      <a:pt x="2190" y="1523"/>
                      <a:pt x="2752" y="1225"/>
                      <a:pt x="3114" y="761"/>
                    </a:cubicBezTo>
                    <a:cubicBezTo>
                      <a:pt x="2754" y="300"/>
                      <a:pt x="2190" y="1"/>
                      <a:pt x="1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59" name="Google Shape;1159;p42"/>
            <p:cNvSpPr/>
            <p:nvPr/>
          </p:nvSpPr>
          <p:spPr>
            <a:xfrm>
              <a:off x="734881" y="785325"/>
              <a:ext cx="247721" cy="247627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0" name="Google Shape;1160;p42"/>
          <p:cNvGrpSpPr/>
          <p:nvPr/>
        </p:nvGrpSpPr>
        <p:grpSpPr>
          <a:xfrm>
            <a:off x="4717609" y="3530847"/>
            <a:ext cx="1331458" cy="1017491"/>
            <a:chOff x="4717609" y="3530847"/>
            <a:chExt cx="1331458" cy="1017491"/>
          </a:xfrm>
        </p:grpSpPr>
        <p:sp>
          <p:nvSpPr>
            <p:cNvPr id="1161" name="Google Shape;1161;p42"/>
            <p:cNvSpPr/>
            <p:nvPr/>
          </p:nvSpPr>
          <p:spPr>
            <a:xfrm>
              <a:off x="5904098" y="4196923"/>
              <a:ext cx="144969" cy="144901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2"/>
            <p:cNvSpPr/>
            <p:nvPr/>
          </p:nvSpPr>
          <p:spPr>
            <a:xfrm rot="-442222">
              <a:off x="4736395" y="3953625"/>
              <a:ext cx="363269" cy="316281"/>
            </a:xfrm>
            <a:custGeom>
              <a:avLst/>
              <a:gdLst/>
              <a:ahLst/>
              <a:cxnLst/>
              <a:rect l="l" t="t" r="r" b="b"/>
              <a:pathLst>
                <a:path w="6958" h="6058" extrusionOk="0">
                  <a:moveTo>
                    <a:pt x="3903" y="1"/>
                  </a:moveTo>
                  <a:cubicBezTo>
                    <a:pt x="3640" y="1"/>
                    <a:pt x="3429" y="195"/>
                    <a:pt x="3429" y="435"/>
                  </a:cubicBezTo>
                  <a:lnTo>
                    <a:pt x="3429" y="898"/>
                  </a:lnTo>
                  <a:cubicBezTo>
                    <a:pt x="3304" y="2429"/>
                    <a:pt x="2141" y="2828"/>
                    <a:pt x="2141" y="2828"/>
                  </a:cubicBezTo>
                  <a:lnTo>
                    <a:pt x="2141" y="2396"/>
                  </a:lnTo>
                  <a:lnTo>
                    <a:pt x="0" y="2396"/>
                  </a:lnTo>
                  <a:lnTo>
                    <a:pt x="0" y="6058"/>
                  </a:lnTo>
                  <a:lnTo>
                    <a:pt x="2141" y="6058"/>
                  </a:lnTo>
                  <a:lnTo>
                    <a:pt x="2141" y="5594"/>
                  </a:lnTo>
                  <a:cubicBezTo>
                    <a:pt x="2141" y="5594"/>
                    <a:pt x="2633" y="5935"/>
                    <a:pt x="4016" y="5954"/>
                  </a:cubicBezTo>
                  <a:cubicBezTo>
                    <a:pt x="4083" y="5985"/>
                    <a:pt x="4155" y="6006"/>
                    <a:pt x="4233" y="6006"/>
                  </a:cubicBezTo>
                  <a:lnTo>
                    <a:pt x="5862" y="6006"/>
                  </a:lnTo>
                  <a:cubicBezTo>
                    <a:pt x="6136" y="6006"/>
                    <a:pt x="6358" y="5782"/>
                    <a:pt x="6358" y="5508"/>
                  </a:cubicBezTo>
                  <a:cubicBezTo>
                    <a:pt x="6358" y="5335"/>
                    <a:pt x="6269" y="5183"/>
                    <a:pt x="6136" y="5094"/>
                  </a:cubicBezTo>
                  <a:cubicBezTo>
                    <a:pt x="6375" y="5057"/>
                    <a:pt x="6558" y="4853"/>
                    <a:pt x="6558" y="4605"/>
                  </a:cubicBezTo>
                  <a:cubicBezTo>
                    <a:pt x="6558" y="4433"/>
                    <a:pt x="6470" y="4281"/>
                    <a:pt x="6336" y="4192"/>
                  </a:cubicBezTo>
                  <a:cubicBezTo>
                    <a:pt x="6575" y="4154"/>
                    <a:pt x="6759" y="3951"/>
                    <a:pt x="6759" y="3702"/>
                  </a:cubicBezTo>
                  <a:cubicBezTo>
                    <a:pt x="6759" y="3530"/>
                    <a:pt x="6670" y="3378"/>
                    <a:pt x="6536" y="3287"/>
                  </a:cubicBezTo>
                  <a:cubicBezTo>
                    <a:pt x="6772" y="3252"/>
                    <a:pt x="6957" y="3049"/>
                    <a:pt x="6957" y="2800"/>
                  </a:cubicBezTo>
                  <a:cubicBezTo>
                    <a:pt x="6957" y="2525"/>
                    <a:pt x="6735" y="2301"/>
                    <a:pt x="6461" y="2301"/>
                  </a:cubicBezTo>
                  <a:lnTo>
                    <a:pt x="4831" y="2301"/>
                  </a:lnTo>
                  <a:cubicBezTo>
                    <a:pt x="4756" y="2301"/>
                    <a:pt x="4683" y="2321"/>
                    <a:pt x="4618" y="2352"/>
                  </a:cubicBezTo>
                  <a:lnTo>
                    <a:pt x="4284" y="2352"/>
                  </a:lnTo>
                  <a:cubicBezTo>
                    <a:pt x="4514" y="1683"/>
                    <a:pt x="4379" y="435"/>
                    <a:pt x="4379" y="435"/>
                  </a:cubicBezTo>
                  <a:cubicBezTo>
                    <a:pt x="4379" y="195"/>
                    <a:pt x="4166" y="1"/>
                    <a:pt x="3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63" name="Google Shape;1163;p42"/>
            <p:cNvGrpSpPr/>
            <p:nvPr/>
          </p:nvGrpSpPr>
          <p:grpSpPr>
            <a:xfrm>
              <a:off x="5635382" y="3530847"/>
              <a:ext cx="400854" cy="365151"/>
              <a:chOff x="1453550" y="959950"/>
              <a:chExt cx="167925" cy="152975"/>
            </a:xfrm>
          </p:grpSpPr>
          <p:sp>
            <p:nvSpPr>
              <p:cNvPr id="1164" name="Google Shape;1164;p42"/>
              <p:cNvSpPr/>
              <p:nvPr/>
            </p:nvSpPr>
            <p:spPr>
              <a:xfrm>
                <a:off x="1453550" y="959950"/>
                <a:ext cx="167925" cy="152975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6119" extrusionOk="0">
                    <a:moveTo>
                      <a:pt x="3359" y="0"/>
                    </a:moveTo>
                    <a:cubicBezTo>
                      <a:pt x="2576" y="0"/>
                      <a:pt x="1793" y="299"/>
                      <a:pt x="1195" y="896"/>
                    </a:cubicBezTo>
                    <a:cubicBezTo>
                      <a:pt x="1" y="2091"/>
                      <a:pt x="1" y="4027"/>
                      <a:pt x="1195" y="5222"/>
                    </a:cubicBezTo>
                    <a:cubicBezTo>
                      <a:pt x="1793" y="5820"/>
                      <a:pt x="2576" y="6118"/>
                      <a:pt x="3359" y="6118"/>
                    </a:cubicBezTo>
                    <a:cubicBezTo>
                      <a:pt x="4142" y="6118"/>
                      <a:pt x="4925" y="5820"/>
                      <a:pt x="5523" y="5222"/>
                    </a:cubicBezTo>
                    <a:cubicBezTo>
                      <a:pt x="6716" y="4027"/>
                      <a:pt x="6716" y="2091"/>
                      <a:pt x="5523" y="896"/>
                    </a:cubicBezTo>
                    <a:cubicBezTo>
                      <a:pt x="4925" y="299"/>
                      <a:pt x="4142" y="0"/>
                      <a:pt x="33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5" name="Google Shape;1165;p42"/>
              <p:cNvSpPr/>
              <p:nvPr/>
            </p:nvSpPr>
            <p:spPr>
              <a:xfrm>
                <a:off x="1495475" y="998925"/>
                <a:ext cx="841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207" extrusionOk="0">
                    <a:moveTo>
                      <a:pt x="909" y="0"/>
                    </a:moveTo>
                    <a:cubicBezTo>
                      <a:pt x="863" y="0"/>
                      <a:pt x="811" y="2"/>
                      <a:pt x="758" y="8"/>
                    </a:cubicBezTo>
                    <a:cubicBezTo>
                      <a:pt x="427" y="40"/>
                      <a:pt x="46" y="343"/>
                      <a:pt x="0" y="921"/>
                    </a:cubicBezTo>
                    <a:lnTo>
                      <a:pt x="0" y="1113"/>
                    </a:lnTo>
                    <a:cubicBezTo>
                      <a:pt x="42" y="1668"/>
                      <a:pt x="461" y="2351"/>
                      <a:pt x="1683" y="3207"/>
                    </a:cubicBezTo>
                    <a:cubicBezTo>
                      <a:pt x="2903" y="2350"/>
                      <a:pt x="3322" y="1668"/>
                      <a:pt x="3365" y="1113"/>
                    </a:cubicBezTo>
                    <a:lnTo>
                      <a:pt x="3365" y="921"/>
                    </a:lnTo>
                    <a:cubicBezTo>
                      <a:pt x="3318" y="341"/>
                      <a:pt x="2937" y="39"/>
                      <a:pt x="2606" y="8"/>
                    </a:cubicBezTo>
                    <a:cubicBezTo>
                      <a:pt x="2553" y="2"/>
                      <a:pt x="2503" y="0"/>
                      <a:pt x="2455" y="0"/>
                    </a:cubicBezTo>
                    <a:cubicBezTo>
                      <a:pt x="2076" y="0"/>
                      <a:pt x="1892" y="165"/>
                      <a:pt x="1683" y="412"/>
                    </a:cubicBezTo>
                    <a:cubicBezTo>
                      <a:pt x="1472" y="165"/>
                      <a:pt x="1291" y="0"/>
                      <a:pt x="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66" name="Google Shape;1166;p42"/>
            <p:cNvSpPr/>
            <p:nvPr/>
          </p:nvSpPr>
          <p:spPr>
            <a:xfrm>
              <a:off x="5357737" y="3530855"/>
              <a:ext cx="99956" cy="99903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67" name="Google Shape;1167;p42"/>
            <p:cNvGrpSpPr/>
            <p:nvPr/>
          </p:nvGrpSpPr>
          <p:grpSpPr>
            <a:xfrm>
              <a:off x="5118449" y="3990419"/>
              <a:ext cx="696605" cy="557919"/>
              <a:chOff x="1976200" y="925650"/>
              <a:chExt cx="197400" cy="158100"/>
            </a:xfrm>
          </p:grpSpPr>
          <p:sp>
            <p:nvSpPr>
              <p:cNvPr id="1168" name="Google Shape;1168;p42"/>
              <p:cNvSpPr/>
              <p:nvPr/>
            </p:nvSpPr>
            <p:spPr>
              <a:xfrm>
                <a:off x="1976200" y="963625"/>
                <a:ext cx="137000" cy="120125"/>
              </a:xfrm>
              <a:custGeom>
                <a:avLst/>
                <a:gdLst/>
                <a:ahLst/>
                <a:cxnLst/>
                <a:rect l="l" t="t" r="r" b="b"/>
                <a:pathLst>
                  <a:path w="5480" h="4805" extrusionOk="0">
                    <a:moveTo>
                      <a:pt x="3078" y="1"/>
                    </a:moveTo>
                    <a:cubicBezTo>
                      <a:pt x="1751" y="1"/>
                      <a:pt x="676" y="1076"/>
                      <a:pt x="676" y="2402"/>
                    </a:cubicBezTo>
                    <a:cubicBezTo>
                      <a:pt x="676" y="2831"/>
                      <a:pt x="789" y="3231"/>
                      <a:pt x="986" y="3580"/>
                    </a:cubicBezTo>
                    <a:lnTo>
                      <a:pt x="0" y="4690"/>
                    </a:lnTo>
                    <a:lnTo>
                      <a:pt x="1452" y="4170"/>
                    </a:lnTo>
                    <a:cubicBezTo>
                      <a:pt x="1879" y="4564"/>
                      <a:pt x="2449" y="4804"/>
                      <a:pt x="3076" y="4804"/>
                    </a:cubicBezTo>
                    <a:cubicBezTo>
                      <a:pt x="4403" y="4804"/>
                      <a:pt x="5478" y="3729"/>
                      <a:pt x="5478" y="2402"/>
                    </a:cubicBezTo>
                    <a:cubicBezTo>
                      <a:pt x="5479" y="1076"/>
                      <a:pt x="4405" y="1"/>
                      <a:pt x="30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9" name="Google Shape;1169;p42"/>
              <p:cNvSpPr/>
              <p:nvPr/>
            </p:nvSpPr>
            <p:spPr>
              <a:xfrm>
                <a:off x="2036600" y="925650"/>
                <a:ext cx="137000" cy="120100"/>
              </a:xfrm>
              <a:custGeom>
                <a:avLst/>
                <a:gdLst/>
                <a:ahLst/>
                <a:cxnLst/>
                <a:rect l="l" t="t" r="r" b="b"/>
                <a:pathLst>
                  <a:path w="5480" h="4804" extrusionOk="0">
                    <a:moveTo>
                      <a:pt x="2402" y="0"/>
                    </a:moveTo>
                    <a:cubicBezTo>
                      <a:pt x="1075" y="0"/>
                      <a:pt x="1" y="1075"/>
                      <a:pt x="1" y="2402"/>
                    </a:cubicBezTo>
                    <a:cubicBezTo>
                      <a:pt x="1" y="3727"/>
                      <a:pt x="1075" y="4803"/>
                      <a:pt x="2402" y="4803"/>
                    </a:cubicBezTo>
                    <a:cubicBezTo>
                      <a:pt x="3031" y="4803"/>
                      <a:pt x="3602" y="4563"/>
                      <a:pt x="4029" y="4169"/>
                    </a:cubicBezTo>
                    <a:lnTo>
                      <a:pt x="5480" y="4689"/>
                    </a:lnTo>
                    <a:lnTo>
                      <a:pt x="4496" y="3579"/>
                    </a:lnTo>
                    <a:cubicBezTo>
                      <a:pt x="4693" y="3231"/>
                      <a:pt x="4804" y="2830"/>
                      <a:pt x="4804" y="2402"/>
                    </a:cubicBezTo>
                    <a:cubicBezTo>
                      <a:pt x="4804" y="1075"/>
                      <a:pt x="3729" y="0"/>
                      <a:pt x="24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0" name="Google Shape;1170;p42"/>
              <p:cNvSpPr/>
              <p:nvPr/>
            </p:nvSpPr>
            <p:spPr>
              <a:xfrm>
                <a:off x="2069700" y="980425"/>
                <a:ext cx="105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19" extrusionOk="0">
                    <a:moveTo>
                      <a:pt x="211" y="0"/>
                    </a:moveTo>
                    <a:cubicBezTo>
                      <a:pt x="94" y="0"/>
                      <a:pt x="1" y="95"/>
                      <a:pt x="1" y="209"/>
                    </a:cubicBezTo>
                    <a:cubicBezTo>
                      <a:pt x="1" y="325"/>
                      <a:pt x="95" y="418"/>
                      <a:pt x="211" y="418"/>
                    </a:cubicBezTo>
                    <a:cubicBezTo>
                      <a:pt x="325" y="418"/>
                      <a:pt x="420" y="325"/>
                      <a:pt x="420" y="209"/>
                    </a:cubicBezTo>
                    <a:cubicBezTo>
                      <a:pt x="420" y="95"/>
                      <a:pt x="325" y="0"/>
                      <a:pt x="2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1" name="Google Shape;1171;p42"/>
              <p:cNvSpPr/>
              <p:nvPr/>
            </p:nvSpPr>
            <p:spPr>
              <a:xfrm>
                <a:off x="2091450" y="980425"/>
                <a:ext cx="104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19" extrusionOk="0">
                    <a:moveTo>
                      <a:pt x="210" y="0"/>
                    </a:moveTo>
                    <a:cubicBezTo>
                      <a:pt x="93" y="0"/>
                      <a:pt x="1" y="95"/>
                      <a:pt x="1" y="209"/>
                    </a:cubicBezTo>
                    <a:cubicBezTo>
                      <a:pt x="1" y="325"/>
                      <a:pt x="96" y="418"/>
                      <a:pt x="210" y="418"/>
                    </a:cubicBezTo>
                    <a:cubicBezTo>
                      <a:pt x="325" y="418"/>
                      <a:pt x="419" y="325"/>
                      <a:pt x="419" y="209"/>
                    </a:cubicBezTo>
                    <a:cubicBezTo>
                      <a:pt x="419" y="95"/>
                      <a:pt x="325" y="0"/>
                      <a:pt x="2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2" name="Google Shape;1172;p42"/>
              <p:cNvSpPr/>
              <p:nvPr/>
            </p:nvSpPr>
            <p:spPr>
              <a:xfrm>
                <a:off x="2113125" y="980425"/>
                <a:ext cx="105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419" extrusionOk="0">
                    <a:moveTo>
                      <a:pt x="210" y="0"/>
                    </a:moveTo>
                    <a:cubicBezTo>
                      <a:pt x="94" y="0"/>
                      <a:pt x="1" y="95"/>
                      <a:pt x="1" y="209"/>
                    </a:cubicBezTo>
                    <a:cubicBezTo>
                      <a:pt x="1" y="325"/>
                      <a:pt x="96" y="418"/>
                      <a:pt x="210" y="418"/>
                    </a:cubicBezTo>
                    <a:cubicBezTo>
                      <a:pt x="326" y="418"/>
                      <a:pt x="419" y="325"/>
                      <a:pt x="419" y="209"/>
                    </a:cubicBezTo>
                    <a:cubicBezTo>
                      <a:pt x="419" y="95"/>
                      <a:pt x="327" y="0"/>
                      <a:pt x="2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73" name="Google Shape;1173;p42">
            <a:hlinkClick r:id="" action="ppaction://hlinkshowjump?jump=nextslide"/>
          </p:cNvPr>
          <p:cNvSpPr/>
          <p:nvPr/>
        </p:nvSpPr>
        <p:spPr>
          <a:xfrm>
            <a:off x="850702" y="460850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4" name="Google Shape;1174;p42">
            <a:hlinkClick r:id="" action="ppaction://hlinkshowjump?jump=nextslide"/>
          </p:cNvPr>
          <p:cNvSpPr/>
          <p:nvPr/>
        </p:nvSpPr>
        <p:spPr>
          <a:xfrm>
            <a:off x="925738" y="4700727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5" name="Google Shape;1175;p42">
            <a:hlinkClick r:id="" action="ppaction://hlinkshowjump?jump=previousslide"/>
          </p:cNvPr>
          <p:cNvSpPr/>
          <p:nvPr/>
        </p:nvSpPr>
        <p:spPr>
          <a:xfrm>
            <a:off x="422198" y="4608530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42">
            <a:hlinkClick r:id="" action="ppaction://hlinkshowjump?jump=previousslide"/>
          </p:cNvPr>
          <p:cNvSpPr/>
          <p:nvPr/>
        </p:nvSpPr>
        <p:spPr>
          <a:xfrm flipH="1">
            <a:off x="494354" y="4700744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6" name="Google Shape;706;p38"/>
          <p:cNvSpPr txBox="1"/>
          <p:nvPr/>
        </p:nvSpPr>
        <p:spPr>
          <a:xfrm>
            <a:off x="2555985" y="999905"/>
            <a:ext cx="1841700" cy="9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43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50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50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50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50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50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50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50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50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</a:rPr>
              <a:t>0</a:t>
            </a:r>
            <a:r>
              <a:rPr lang="en-US" altLang="en-GB">
                <a:solidFill>
                  <a:schemeClr val="tx1"/>
                </a:solidFill>
              </a:rPr>
              <a:t>3</a:t>
            </a:r>
            <a:endParaRPr lang="en-US" alt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/>
              <a:t>create goods delivery note to agents</a:t>
            </a:r>
            <a:endParaRPr lang="en-US" altLang="en-GB" sz="2400" b="1"/>
          </a:p>
        </p:txBody>
      </p:sp>
      <p:grpSp>
        <p:nvGrpSpPr>
          <p:cNvPr id="1190" name="Google Shape;1190;p43"/>
          <p:cNvGrpSpPr/>
          <p:nvPr/>
        </p:nvGrpSpPr>
        <p:grpSpPr>
          <a:xfrm rot="341270" flipH="1">
            <a:off x="-834306" y="2474609"/>
            <a:ext cx="1951284" cy="1899490"/>
            <a:chOff x="8568154" y="4199325"/>
            <a:chExt cx="2291334" cy="2230515"/>
          </a:xfrm>
        </p:grpSpPr>
        <p:sp>
          <p:nvSpPr>
            <p:cNvPr id="1191" name="Google Shape;1191;p43"/>
            <p:cNvSpPr/>
            <p:nvPr/>
          </p:nvSpPr>
          <p:spPr>
            <a:xfrm rot="-727506" flipH="1">
              <a:off x="8730416" y="4291715"/>
              <a:ext cx="931499" cy="487579"/>
            </a:xfrm>
            <a:custGeom>
              <a:avLst/>
              <a:gdLst/>
              <a:ahLst/>
              <a:cxnLst/>
              <a:rect l="l" t="t" r="r" b="b"/>
              <a:pathLst>
                <a:path w="5078" h="2658" extrusionOk="0">
                  <a:moveTo>
                    <a:pt x="0" y="1"/>
                  </a:moveTo>
                  <a:lnTo>
                    <a:pt x="0" y="2658"/>
                  </a:lnTo>
                  <a:lnTo>
                    <a:pt x="5078" y="2589"/>
                  </a:lnTo>
                  <a:lnTo>
                    <a:pt x="50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43"/>
            <p:cNvSpPr/>
            <p:nvPr/>
          </p:nvSpPr>
          <p:spPr>
            <a:xfrm rot="-727506" flipH="1">
              <a:off x="9379212" y="4551036"/>
              <a:ext cx="247642" cy="100891"/>
            </a:xfrm>
            <a:custGeom>
              <a:avLst/>
              <a:gdLst/>
              <a:ahLst/>
              <a:cxnLst/>
              <a:rect l="l" t="t" r="r" b="b"/>
              <a:pathLst>
                <a:path w="1350" h="550" extrusionOk="0">
                  <a:moveTo>
                    <a:pt x="0" y="1"/>
                  </a:moveTo>
                  <a:lnTo>
                    <a:pt x="0" y="549"/>
                  </a:lnTo>
                  <a:lnTo>
                    <a:pt x="1349" y="549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43"/>
            <p:cNvSpPr/>
            <p:nvPr/>
          </p:nvSpPr>
          <p:spPr>
            <a:xfrm rot="-727506" flipH="1">
              <a:off x="9526662" y="4554956"/>
              <a:ext cx="68239" cy="68239"/>
            </a:xfrm>
            <a:custGeom>
              <a:avLst/>
              <a:gdLst/>
              <a:ahLst/>
              <a:cxnLst/>
              <a:rect l="l" t="t" r="r" b="b"/>
              <a:pathLst>
                <a:path w="372" h="372" extrusionOk="0">
                  <a:moveTo>
                    <a:pt x="18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71"/>
                    <a:pt x="186" y="371"/>
                  </a:cubicBezTo>
                  <a:cubicBezTo>
                    <a:pt x="288" y="371"/>
                    <a:pt x="371" y="288"/>
                    <a:pt x="371" y="186"/>
                  </a:cubicBezTo>
                  <a:cubicBezTo>
                    <a:pt x="371" y="84"/>
                    <a:pt x="288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43"/>
            <p:cNvSpPr/>
            <p:nvPr/>
          </p:nvSpPr>
          <p:spPr>
            <a:xfrm rot="-727506" flipH="1">
              <a:off x="9412058" y="4579577"/>
              <a:ext cx="68239" cy="68239"/>
            </a:xfrm>
            <a:custGeom>
              <a:avLst/>
              <a:gdLst/>
              <a:ahLst/>
              <a:cxnLst/>
              <a:rect l="l" t="t" r="r" b="b"/>
              <a:pathLst>
                <a:path w="372" h="372" extrusionOk="0">
                  <a:moveTo>
                    <a:pt x="18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71"/>
                    <a:pt x="186" y="371"/>
                  </a:cubicBezTo>
                  <a:cubicBezTo>
                    <a:pt x="290" y="371"/>
                    <a:pt x="371" y="288"/>
                    <a:pt x="371" y="186"/>
                  </a:cubicBezTo>
                  <a:cubicBezTo>
                    <a:pt x="371" y="84"/>
                    <a:pt x="290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43"/>
            <p:cNvSpPr/>
            <p:nvPr/>
          </p:nvSpPr>
          <p:spPr>
            <a:xfrm rot="-727506" flipH="1">
              <a:off x="9533214" y="5576975"/>
              <a:ext cx="1263889" cy="728250"/>
            </a:xfrm>
            <a:custGeom>
              <a:avLst/>
              <a:gdLst/>
              <a:ahLst/>
              <a:cxnLst/>
              <a:rect l="l" t="t" r="r" b="b"/>
              <a:pathLst>
                <a:path w="6890" h="3970" extrusionOk="0">
                  <a:moveTo>
                    <a:pt x="3509" y="0"/>
                  </a:moveTo>
                  <a:cubicBezTo>
                    <a:pt x="2649" y="0"/>
                    <a:pt x="1041" y="172"/>
                    <a:pt x="0" y="1339"/>
                  </a:cubicBezTo>
                  <a:cubicBezTo>
                    <a:pt x="0" y="1339"/>
                    <a:pt x="3601" y="3853"/>
                    <a:pt x="4950" y="3965"/>
                  </a:cubicBezTo>
                  <a:cubicBezTo>
                    <a:pt x="4988" y="3968"/>
                    <a:pt x="5025" y="3969"/>
                    <a:pt x="5062" y="3969"/>
                  </a:cubicBezTo>
                  <a:cubicBezTo>
                    <a:pt x="6332" y="3969"/>
                    <a:pt x="6889" y="2143"/>
                    <a:pt x="6889" y="2143"/>
                  </a:cubicBezTo>
                  <a:lnTo>
                    <a:pt x="4099" y="30"/>
                  </a:lnTo>
                  <a:cubicBezTo>
                    <a:pt x="4099" y="30"/>
                    <a:pt x="4099" y="30"/>
                    <a:pt x="4099" y="30"/>
                  </a:cubicBezTo>
                  <a:cubicBezTo>
                    <a:pt x="4096" y="30"/>
                    <a:pt x="3868" y="0"/>
                    <a:pt x="3509" y="0"/>
                  </a:cubicBezTo>
                  <a:close/>
                </a:path>
              </a:pathLst>
            </a:custGeom>
            <a:solidFill>
              <a:srgbClr val="B5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43"/>
            <p:cNvSpPr/>
            <p:nvPr/>
          </p:nvSpPr>
          <p:spPr>
            <a:xfrm rot="-727506" flipH="1">
              <a:off x="8851852" y="4883387"/>
              <a:ext cx="1254534" cy="1399450"/>
            </a:xfrm>
            <a:custGeom>
              <a:avLst/>
              <a:gdLst/>
              <a:ahLst/>
              <a:cxnLst/>
              <a:rect l="l" t="t" r="r" b="b"/>
              <a:pathLst>
                <a:path w="6839" h="7629" extrusionOk="0">
                  <a:moveTo>
                    <a:pt x="5476" y="0"/>
                  </a:moveTo>
                  <a:cubicBezTo>
                    <a:pt x="5476" y="0"/>
                    <a:pt x="1466" y="4396"/>
                    <a:pt x="657" y="5412"/>
                  </a:cubicBezTo>
                  <a:cubicBezTo>
                    <a:pt x="0" y="6234"/>
                    <a:pt x="1154" y="7628"/>
                    <a:pt x="2263" y="7628"/>
                  </a:cubicBezTo>
                  <a:cubicBezTo>
                    <a:pt x="2524" y="7628"/>
                    <a:pt x="2782" y="7551"/>
                    <a:pt x="3014" y="7371"/>
                  </a:cubicBezTo>
                  <a:cubicBezTo>
                    <a:pt x="4231" y="6427"/>
                    <a:pt x="6839" y="232"/>
                    <a:pt x="6839" y="232"/>
                  </a:cubicBezTo>
                  <a:lnTo>
                    <a:pt x="5476" y="0"/>
                  </a:lnTo>
                  <a:close/>
                </a:path>
              </a:pathLst>
            </a:custGeom>
            <a:solidFill>
              <a:srgbClr val="B5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43"/>
            <p:cNvSpPr/>
            <p:nvPr/>
          </p:nvSpPr>
          <p:spPr>
            <a:xfrm rot="-727506" flipH="1">
              <a:off x="9950039" y="5663960"/>
              <a:ext cx="141431" cy="173349"/>
            </a:xfrm>
            <a:custGeom>
              <a:avLst/>
              <a:gdLst/>
              <a:ahLst/>
              <a:cxnLst/>
              <a:rect l="l" t="t" r="r" b="b"/>
              <a:pathLst>
                <a:path w="771" h="945" fill="none" extrusionOk="0">
                  <a:moveTo>
                    <a:pt x="770" y="1"/>
                  </a:moveTo>
                  <a:cubicBezTo>
                    <a:pt x="770" y="1"/>
                    <a:pt x="156" y="373"/>
                    <a:pt x="1" y="945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43"/>
            <p:cNvSpPr/>
            <p:nvPr/>
          </p:nvSpPr>
          <p:spPr>
            <a:xfrm rot="-727506" flipH="1">
              <a:off x="8627029" y="4444773"/>
              <a:ext cx="514728" cy="615252"/>
            </a:xfrm>
            <a:custGeom>
              <a:avLst/>
              <a:gdLst/>
              <a:ahLst/>
              <a:cxnLst/>
              <a:rect l="l" t="t" r="r" b="b"/>
              <a:pathLst>
                <a:path w="2806" h="3354" extrusionOk="0">
                  <a:moveTo>
                    <a:pt x="2061" y="0"/>
                  </a:moveTo>
                  <a:cubicBezTo>
                    <a:pt x="1954" y="0"/>
                    <a:pt x="1735" y="566"/>
                    <a:pt x="1895" y="939"/>
                  </a:cubicBezTo>
                  <a:cubicBezTo>
                    <a:pt x="1895" y="939"/>
                    <a:pt x="1416" y="445"/>
                    <a:pt x="1241" y="124"/>
                  </a:cubicBezTo>
                  <a:cubicBezTo>
                    <a:pt x="1226" y="95"/>
                    <a:pt x="1207" y="82"/>
                    <a:pt x="1187" y="82"/>
                  </a:cubicBezTo>
                  <a:cubicBezTo>
                    <a:pt x="1061" y="82"/>
                    <a:pt x="897" y="601"/>
                    <a:pt x="1425" y="1111"/>
                  </a:cubicBezTo>
                  <a:cubicBezTo>
                    <a:pt x="1425" y="1111"/>
                    <a:pt x="782" y="665"/>
                    <a:pt x="462" y="302"/>
                  </a:cubicBezTo>
                  <a:cubicBezTo>
                    <a:pt x="458" y="297"/>
                    <a:pt x="454" y="295"/>
                    <a:pt x="450" y="295"/>
                  </a:cubicBezTo>
                  <a:cubicBezTo>
                    <a:pt x="372" y="295"/>
                    <a:pt x="234" y="1044"/>
                    <a:pt x="1130" y="1350"/>
                  </a:cubicBezTo>
                  <a:cubicBezTo>
                    <a:pt x="1130" y="1350"/>
                    <a:pt x="512" y="1348"/>
                    <a:pt x="233" y="1268"/>
                  </a:cubicBezTo>
                  <a:cubicBezTo>
                    <a:pt x="218" y="1264"/>
                    <a:pt x="204" y="1262"/>
                    <a:pt x="192" y="1262"/>
                  </a:cubicBezTo>
                  <a:cubicBezTo>
                    <a:pt x="0" y="1262"/>
                    <a:pt x="215" y="1776"/>
                    <a:pt x="915" y="1776"/>
                  </a:cubicBezTo>
                  <a:cubicBezTo>
                    <a:pt x="969" y="1776"/>
                    <a:pt x="1025" y="1773"/>
                    <a:pt x="1084" y="1766"/>
                  </a:cubicBezTo>
                  <a:lnTo>
                    <a:pt x="1084" y="1766"/>
                  </a:lnTo>
                  <a:cubicBezTo>
                    <a:pt x="1084" y="1766"/>
                    <a:pt x="835" y="2218"/>
                    <a:pt x="1241" y="2971"/>
                  </a:cubicBezTo>
                  <a:cubicBezTo>
                    <a:pt x="1241" y="2971"/>
                    <a:pt x="1397" y="3354"/>
                    <a:pt x="1938" y="3354"/>
                  </a:cubicBezTo>
                  <a:cubicBezTo>
                    <a:pt x="2116" y="3354"/>
                    <a:pt x="2336" y="3312"/>
                    <a:pt x="2605" y="3203"/>
                  </a:cubicBezTo>
                  <a:cubicBezTo>
                    <a:pt x="2605" y="3203"/>
                    <a:pt x="2805" y="2633"/>
                    <a:pt x="2524" y="1766"/>
                  </a:cubicBezTo>
                  <a:cubicBezTo>
                    <a:pt x="2404" y="1393"/>
                    <a:pt x="2278" y="1267"/>
                    <a:pt x="2109" y="82"/>
                  </a:cubicBezTo>
                  <a:cubicBezTo>
                    <a:pt x="2101" y="25"/>
                    <a:pt x="2083" y="0"/>
                    <a:pt x="2061" y="0"/>
                  </a:cubicBezTo>
                  <a:close/>
                </a:path>
              </a:pathLst>
            </a:custGeom>
            <a:solidFill>
              <a:srgbClr val="B5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9" name="Google Shape;1199;p43"/>
          <p:cNvGrpSpPr/>
          <p:nvPr/>
        </p:nvGrpSpPr>
        <p:grpSpPr>
          <a:xfrm rot="-367702">
            <a:off x="8024039" y="912154"/>
            <a:ext cx="1847978" cy="1798924"/>
            <a:chOff x="8568157" y="4199325"/>
            <a:chExt cx="2291329" cy="2230507"/>
          </a:xfrm>
        </p:grpSpPr>
        <p:sp>
          <p:nvSpPr>
            <p:cNvPr id="1200" name="Google Shape;1200;p43"/>
            <p:cNvSpPr/>
            <p:nvPr/>
          </p:nvSpPr>
          <p:spPr>
            <a:xfrm rot="-727498" flipH="1">
              <a:off x="8730420" y="4291714"/>
              <a:ext cx="931494" cy="487576"/>
            </a:xfrm>
            <a:custGeom>
              <a:avLst/>
              <a:gdLst/>
              <a:ahLst/>
              <a:cxnLst/>
              <a:rect l="l" t="t" r="r" b="b"/>
              <a:pathLst>
                <a:path w="5078" h="2658" extrusionOk="0">
                  <a:moveTo>
                    <a:pt x="0" y="1"/>
                  </a:moveTo>
                  <a:lnTo>
                    <a:pt x="0" y="2658"/>
                  </a:lnTo>
                  <a:lnTo>
                    <a:pt x="5078" y="2589"/>
                  </a:lnTo>
                  <a:lnTo>
                    <a:pt x="50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43"/>
            <p:cNvSpPr/>
            <p:nvPr/>
          </p:nvSpPr>
          <p:spPr>
            <a:xfrm rot="-727498" flipH="1">
              <a:off x="9379213" y="4551036"/>
              <a:ext cx="247640" cy="100890"/>
            </a:xfrm>
            <a:custGeom>
              <a:avLst/>
              <a:gdLst/>
              <a:ahLst/>
              <a:cxnLst/>
              <a:rect l="l" t="t" r="r" b="b"/>
              <a:pathLst>
                <a:path w="1350" h="550" extrusionOk="0">
                  <a:moveTo>
                    <a:pt x="0" y="1"/>
                  </a:moveTo>
                  <a:lnTo>
                    <a:pt x="0" y="549"/>
                  </a:lnTo>
                  <a:lnTo>
                    <a:pt x="1349" y="549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43"/>
            <p:cNvSpPr/>
            <p:nvPr/>
          </p:nvSpPr>
          <p:spPr>
            <a:xfrm rot="-727498" flipH="1">
              <a:off x="9526662" y="4554955"/>
              <a:ext cx="68239" cy="68239"/>
            </a:xfrm>
            <a:custGeom>
              <a:avLst/>
              <a:gdLst/>
              <a:ahLst/>
              <a:cxnLst/>
              <a:rect l="l" t="t" r="r" b="b"/>
              <a:pathLst>
                <a:path w="372" h="372" extrusionOk="0">
                  <a:moveTo>
                    <a:pt x="18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71"/>
                    <a:pt x="186" y="371"/>
                  </a:cubicBezTo>
                  <a:cubicBezTo>
                    <a:pt x="288" y="371"/>
                    <a:pt x="371" y="288"/>
                    <a:pt x="371" y="186"/>
                  </a:cubicBezTo>
                  <a:cubicBezTo>
                    <a:pt x="371" y="84"/>
                    <a:pt x="288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43"/>
            <p:cNvSpPr/>
            <p:nvPr/>
          </p:nvSpPr>
          <p:spPr>
            <a:xfrm rot="-727498" flipH="1">
              <a:off x="9412058" y="4579577"/>
              <a:ext cx="68239" cy="68239"/>
            </a:xfrm>
            <a:custGeom>
              <a:avLst/>
              <a:gdLst/>
              <a:ahLst/>
              <a:cxnLst/>
              <a:rect l="l" t="t" r="r" b="b"/>
              <a:pathLst>
                <a:path w="372" h="372" extrusionOk="0">
                  <a:moveTo>
                    <a:pt x="18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71"/>
                    <a:pt x="186" y="371"/>
                  </a:cubicBezTo>
                  <a:cubicBezTo>
                    <a:pt x="290" y="371"/>
                    <a:pt x="371" y="288"/>
                    <a:pt x="371" y="186"/>
                  </a:cubicBezTo>
                  <a:cubicBezTo>
                    <a:pt x="371" y="84"/>
                    <a:pt x="290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43"/>
            <p:cNvSpPr/>
            <p:nvPr/>
          </p:nvSpPr>
          <p:spPr>
            <a:xfrm rot="-727498" flipH="1">
              <a:off x="9533220" y="5576973"/>
              <a:ext cx="1263882" cy="728246"/>
            </a:xfrm>
            <a:custGeom>
              <a:avLst/>
              <a:gdLst/>
              <a:ahLst/>
              <a:cxnLst/>
              <a:rect l="l" t="t" r="r" b="b"/>
              <a:pathLst>
                <a:path w="6890" h="3970" extrusionOk="0">
                  <a:moveTo>
                    <a:pt x="3509" y="0"/>
                  </a:moveTo>
                  <a:cubicBezTo>
                    <a:pt x="2649" y="0"/>
                    <a:pt x="1041" y="172"/>
                    <a:pt x="0" y="1339"/>
                  </a:cubicBezTo>
                  <a:cubicBezTo>
                    <a:pt x="0" y="1339"/>
                    <a:pt x="3601" y="3853"/>
                    <a:pt x="4950" y="3965"/>
                  </a:cubicBezTo>
                  <a:cubicBezTo>
                    <a:pt x="4988" y="3968"/>
                    <a:pt x="5025" y="3969"/>
                    <a:pt x="5062" y="3969"/>
                  </a:cubicBezTo>
                  <a:cubicBezTo>
                    <a:pt x="6332" y="3969"/>
                    <a:pt x="6889" y="2143"/>
                    <a:pt x="6889" y="2143"/>
                  </a:cubicBezTo>
                  <a:lnTo>
                    <a:pt x="4099" y="30"/>
                  </a:lnTo>
                  <a:cubicBezTo>
                    <a:pt x="4099" y="30"/>
                    <a:pt x="4099" y="30"/>
                    <a:pt x="4099" y="30"/>
                  </a:cubicBezTo>
                  <a:cubicBezTo>
                    <a:pt x="4096" y="30"/>
                    <a:pt x="3868" y="0"/>
                    <a:pt x="3509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43"/>
            <p:cNvSpPr/>
            <p:nvPr/>
          </p:nvSpPr>
          <p:spPr>
            <a:xfrm rot="-727498" flipH="1">
              <a:off x="8851856" y="4883385"/>
              <a:ext cx="1254527" cy="1399442"/>
            </a:xfrm>
            <a:custGeom>
              <a:avLst/>
              <a:gdLst/>
              <a:ahLst/>
              <a:cxnLst/>
              <a:rect l="l" t="t" r="r" b="b"/>
              <a:pathLst>
                <a:path w="6839" h="7629" extrusionOk="0">
                  <a:moveTo>
                    <a:pt x="5476" y="0"/>
                  </a:moveTo>
                  <a:cubicBezTo>
                    <a:pt x="5476" y="0"/>
                    <a:pt x="1466" y="4396"/>
                    <a:pt x="657" y="5412"/>
                  </a:cubicBezTo>
                  <a:cubicBezTo>
                    <a:pt x="0" y="6234"/>
                    <a:pt x="1154" y="7628"/>
                    <a:pt x="2263" y="7628"/>
                  </a:cubicBezTo>
                  <a:cubicBezTo>
                    <a:pt x="2524" y="7628"/>
                    <a:pt x="2782" y="7551"/>
                    <a:pt x="3014" y="7371"/>
                  </a:cubicBezTo>
                  <a:cubicBezTo>
                    <a:pt x="4231" y="6427"/>
                    <a:pt x="6839" y="232"/>
                    <a:pt x="6839" y="232"/>
                  </a:cubicBezTo>
                  <a:lnTo>
                    <a:pt x="5476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43"/>
            <p:cNvSpPr/>
            <p:nvPr/>
          </p:nvSpPr>
          <p:spPr>
            <a:xfrm rot="-727498" flipH="1">
              <a:off x="9950039" y="5663960"/>
              <a:ext cx="141430" cy="173348"/>
            </a:xfrm>
            <a:custGeom>
              <a:avLst/>
              <a:gdLst/>
              <a:ahLst/>
              <a:cxnLst/>
              <a:rect l="l" t="t" r="r" b="b"/>
              <a:pathLst>
                <a:path w="771" h="945" fill="none" extrusionOk="0">
                  <a:moveTo>
                    <a:pt x="770" y="1"/>
                  </a:moveTo>
                  <a:cubicBezTo>
                    <a:pt x="770" y="1"/>
                    <a:pt x="156" y="373"/>
                    <a:pt x="1" y="945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43"/>
            <p:cNvSpPr/>
            <p:nvPr/>
          </p:nvSpPr>
          <p:spPr>
            <a:xfrm rot="-727498" flipH="1">
              <a:off x="8627031" y="4444772"/>
              <a:ext cx="514725" cy="615248"/>
            </a:xfrm>
            <a:custGeom>
              <a:avLst/>
              <a:gdLst/>
              <a:ahLst/>
              <a:cxnLst/>
              <a:rect l="l" t="t" r="r" b="b"/>
              <a:pathLst>
                <a:path w="2806" h="3354" extrusionOk="0">
                  <a:moveTo>
                    <a:pt x="2061" y="0"/>
                  </a:moveTo>
                  <a:cubicBezTo>
                    <a:pt x="1954" y="0"/>
                    <a:pt x="1735" y="566"/>
                    <a:pt x="1895" y="939"/>
                  </a:cubicBezTo>
                  <a:cubicBezTo>
                    <a:pt x="1895" y="939"/>
                    <a:pt x="1416" y="445"/>
                    <a:pt x="1241" y="124"/>
                  </a:cubicBezTo>
                  <a:cubicBezTo>
                    <a:pt x="1226" y="95"/>
                    <a:pt x="1207" y="82"/>
                    <a:pt x="1187" y="82"/>
                  </a:cubicBezTo>
                  <a:cubicBezTo>
                    <a:pt x="1061" y="82"/>
                    <a:pt x="897" y="601"/>
                    <a:pt x="1425" y="1111"/>
                  </a:cubicBezTo>
                  <a:cubicBezTo>
                    <a:pt x="1425" y="1111"/>
                    <a:pt x="782" y="665"/>
                    <a:pt x="462" y="302"/>
                  </a:cubicBezTo>
                  <a:cubicBezTo>
                    <a:pt x="458" y="297"/>
                    <a:pt x="454" y="295"/>
                    <a:pt x="450" y="295"/>
                  </a:cubicBezTo>
                  <a:cubicBezTo>
                    <a:pt x="372" y="295"/>
                    <a:pt x="234" y="1044"/>
                    <a:pt x="1130" y="1350"/>
                  </a:cubicBezTo>
                  <a:cubicBezTo>
                    <a:pt x="1130" y="1350"/>
                    <a:pt x="512" y="1348"/>
                    <a:pt x="233" y="1268"/>
                  </a:cubicBezTo>
                  <a:cubicBezTo>
                    <a:pt x="218" y="1264"/>
                    <a:pt x="204" y="1262"/>
                    <a:pt x="192" y="1262"/>
                  </a:cubicBezTo>
                  <a:cubicBezTo>
                    <a:pt x="0" y="1262"/>
                    <a:pt x="215" y="1776"/>
                    <a:pt x="915" y="1776"/>
                  </a:cubicBezTo>
                  <a:cubicBezTo>
                    <a:pt x="969" y="1776"/>
                    <a:pt x="1025" y="1773"/>
                    <a:pt x="1084" y="1766"/>
                  </a:cubicBezTo>
                  <a:lnTo>
                    <a:pt x="1084" y="1766"/>
                  </a:lnTo>
                  <a:cubicBezTo>
                    <a:pt x="1084" y="1766"/>
                    <a:pt x="835" y="2218"/>
                    <a:pt x="1241" y="2971"/>
                  </a:cubicBezTo>
                  <a:cubicBezTo>
                    <a:pt x="1241" y="2971"/>
                    <a:pt x="1397" y="3354"/>
                    <a:pt x="1938" y="3354"/>
                  </a:cubicBezTo>
                  <a:cubicBezTo>
                    <a:pt x="2116" y="3354"/>
                    <a:pt x="2336" y="3312"/>
                    <a:pt x="2605" y="3203"/>
                  </a:cubicBezTo>
                  <a:cubicBezTo>
                    <a:pt x="2605" y="3203"/>
                    <a:pt x="2805" y="2633"/>
                    <a:pt x="2524" y="1766"/>
                  </a:cubicBezTo>
                  <a:cubicBezTo>
                    <a:pt x="2404" y="1393"/>
                    <a:pt x="2278" y="1267"/>
                    <a:pt x="2109" y="82"/>
                  </a:cubicBezTo>
                  <a:cubicBezTo>
                    <a:pt x="2101" y="25"/>
                    <a:pt x="2083" y="0"/>
                    <a:pt x="206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08" name="Google Shape;1208;p43">
            <a:hlinkClick r:id="" action="ppaction://hlinkshowjump?jump=firstslide"/>
          </p:cNvPr>
          <p:cNvSpPr/>
          <p:nvPr/>
        </p:nvSpPr>
        <p:spPr>
          <a:xfrm>
            <a:off x="8428901" y="26867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9" name="Google Shape;1209;p43">
            <a:hlinkClick r:id="" action="ppaction://hlinkshowjump?jump=firstslide"/>
          </p:cNvPr>
          <p:cNvSpPr/>
          <p:nvPr/>
        </p:nvSpPr>
        <p:spPr>
          <a:xfrm>
            <a:off x="8480603" y="322243"/>
            <a:ext cx="180994" cy="177264"/>
          </a:xfrm>
          <a:custGeom>
            <a:avLst/>
            <a:gdLst/>
            <a:ahLst/>
            <a:cxnLst/>
            <a:rect l="l" t="t" r="r" b="b"/>
            <a:pathLst>
              <a:path w="12323" h="12067" extrusionOk="0">
                <a:moveTo>
                  <a:pt x="6165" y="705"/>
                </a:moveTo>
                <a:cubicBezTo>
                  <a:pt x="6180" y="705"/>
                  <a:pt x="6194" y="706"/>
                  <a:pt x="6209" y="708"/>
                </a:cubicBezTo>
                <a:cubicBezTo>
                  <a:pt x="6303" y="718"/>
                  <a:pt x="6388" y="763"/>
                  <a:pt x="6453" y="829"/>
                </a:cubicBezTo>
                <a:lnTo>
                  <a:pt x="11384" y="5744"/>
                </a:lnTo>
                <a:lnTo>
                  <a:pt x="11387" y="5746"/>
                </a:lnTo>
                <a:cubicBezTo>
                  <a:pt x="11543" y="5902"/>
                  <a:pt x="11543" y="6158"/>
                  <a:pt x="11387" y="6315"/>
                </a:cubicBezTo>
                <a:cubicBezTo>
                  <a:pt x="11310" y="6392"/>
                  <a:pt x="11209" y="6434"/>
                  <a:pt x="11101" y="6434"/>
                </a:cubicBezTo>
                <a:lnTo>
                  <a:pt x="10563" y="6434"/>
                </a:lnTo>
                <a:cubicBezTo>
                  <a:pt x="10367" y="6434"/>
                  <a:pt x="10209" y="6592"/>
                  <a:pt x="10209" y="6789"/>
                </a:cubicBezTo>
                <a:lnTo>
                  <a:pt x="10209" y="10762"/>
                </a:lnTo>
                <a:cubicBezTo>
                  <a:pt x="10209" y="11090"/>
                  <a:pt x="9943" y="11357"/>
                  <a:pt x="9614" y="11357"/>
                </a:cubicBezTo>
                <a:lnTo>
                  <a:pt x="8032" y="11357"/>
                </a:lnTo>
                <a:lnTo>
                  <a:pt x="8032" y="8872"/>
                </a:lnTo>
                <a:cubicBezTo>
                  <a:pt x="8032" y="8154"/>
                  <a:pt x="7448" y="7570"/>
                  <a:pt x="6729" y="7570"/>
                </a:cubicBezTo>
                <a:lnTo>
                  <a:pt x="5596" y="7570"/>
                </a:lnTo>
                <a:cubicBezTo>
                  <a:pt x="4876" y="7570"/>
                  <a:pt x="4293" y="8154"/>
                  <a:pt x="4293" y="8872"/>
                </a:cubicBezTo>
                <a:lnTo>
                  <a:pt x="4293" y="11357"/>
                </a:lnTo>
                <a:lnTo>
                  <a:pt x="2710" y="11357"/>
                </a:lnTo>
                <a:cubicBezTo>
                  <a:pt x="2382" y="11357"/>
                  <a:pt x="2117" y="11090"/>
                  <a:pt x="2117" y="10762"/>
                </a:cubicBezTo>
                <a:lnTo>
                  <a:pt x="2117" y="6789"/>
                </a:lnTo>
                <a:cubicBezTo>
                  <a:pt x="2117" y="6592"/>
                  <a:pt x="1959" y="6434"/>
                  <a:pt x="1762" y="6434"/>
                </a:cubicBezTo>
                <a:lnTo>
                  <a:pt x="1234" y="6434"/>
                </a:lnTo>
                <a:cubicBezTo>
                  <a:pt x="1228" y="6434"/>
                  <a:pt x="1223" y="6434"/>
                  <a:pt x="1217" y="6432"/>
                </a:cubicBezTo>
                <a:cubicBezTo>
                  <a:pt x="1111" y="6431"/>
                  <a:pt x="1012" y="6389"/>
                  <a:pt x="937" y="6315"/>
                </a:cubicBezTo>
                <a:cubicBezTo>
                  <a:pt x="779" y="6157"/>
                  <a:pt x="779" y="5902"/>
                  <a:pt x="937" y="5745"/>
                </a:cubicBezTo>
                <a:lnTo>
                  <a:pt x="5876" y="824"/>
                </a:lnTo>
                <a:cubicBezTo>
                  <a:pt x="5952" y="747"/>
                  <a:pt x="6055" y="705"/>
                  <a:pt x="6165" y="705"/>
                </a:cubicBezTo>
                <a:close/>
                <a:moveTo>
                  <a:pt x="6161" y="0"/>
                </a:moveTo>
                <a:cubicBezTo>
                  <a:pt x="5864" y="0"/>
                  <a:pt x="5585" y="116"/>
                  <a:pt x="5374" y="326"/>
                </a:cubicBezTo>
                <a:lnTo>
                  <a:pt x="438" y="5245"/>
                </a:lnTo>
                <a:lnTo>
                  <a:pt x="432" y="5251"/>
                </a:lnTo>
                <a:cubicBezTo>
                  <a:pt x="0" y="5684"/>
                  <a:pt x="0" y="6386"/>
                  <a:pt x="436" y="6820"/>
                </a:cubicBezTo>
                <a:cubicBezTo>
                  <a:pt x="633" y="7017"/>
                  <a:pt x="895" y="7132"/>
                  <a:pt x="1174" y="7144"/>
                </a:cubicBezTo>
                <a:cubicBezTo>
                  <a:pt x="1186" y="7146"/>
                  <a:pt x="1197" y="7146"/>
                  <a:pt x="1208" y="7146"/>
                </a:cubicBezTo>
                <a:lnTo>
                  <a:pt x="1405" y="7146"/>
                </a:lnTo>
                <a:lnTo>
                  <a:pt x="1405" y="11870"/>
                </a:lnTo>
                <a:cubicBezTo>
                  <a:pt x="1405" y="11979"/>
                  <a:pt x="1493" y="12066"/>
                  <a:pt x="1601" y="12066"/>
                </a:cubicBezTo>
                <a:lnTo>
                  <a:pt x="4648" y="12066"/>
                </a:lnTo>
                <a:cubicBezTo>
                  <a:pt x="4843" y="12066"/>
                  <a:pt x="5002" y="11908"/>
                  <a:pt x="5002" y="11712"/>
                </a:cubicBezTo>
                <a:lnTo>
                  <a:pt x="5002" y="8875"/>
                </a:lnTo>
                <a:cubicBezTo>
                  <a:pt x="5002" y="8546"/>
                  <a:pt x="5268" y="8280"/>
                  <a:pt x="5596" y="8280"/>
                </a:cubicBezTo>
                <a:lnTo>
                  <a:pt x="6726" y="8280"/>
                </a:lnTo>
                <a:cubicBezTo>
                  <a:pt x="7055" y="8280"/>
                  <a:pt x="7321" y="8546"/>
                  <a:pt x="7321" y="8875"/>
                </a:cubicBezTo>
                <a:lnTo>
                  <a:pt x="7321" y="11712"/>
                </a:lnTo>
                <a:cubicBezTo>
                  <a:pt x="7321" y="11908"/>
                  <a:pt x="7479" y="12066"/>
                  <a:pt x="7675" y="12066"/>
                </a:cubicBezTo>
                <a:lnTo>
                  <a:pt x="10721" y="12066"/>
                </a:lnTo>
                <a:cubicBezTo>
                  <a:pt x="10830" y="12066"/>
                  <a:pt x="10918" y="11978"/>
                  <a:pt x="10918" y="11870"/>
                </a:cubicBezTo>
                <a:lnTo>
                  <a:pt x="10918" y="7146"/>
                </a:lnTo>
                <a:lnTo>
                  <a:pt x="11101" y="7146"/>
                </a:lnTo>
                <a:cubicBezTo>
                  <a:pt x="11399" y="7146"/>
                  <a:pt x="11678" y="7030"/>
                  <a:pt x="11889" y="6820"/>
                </a:cubicBezTo>
                <a:cubicBezTo>
                  <a:pt x="12322" y="6385"/>
                  <a:pt x="12322" y="5681"/>
                  <a:pt x="11889" y="5249"/>
                </a:cubicBezTo>
                <a:lnTo>
                  <a:pt x="6950" y="326"/>
                </a:lnTo>
                <a:cubicBezTo>
                  <a:pt x="6739" y="116"/>
                  <a:pt x="6459" y="0"/>
                  <a:pt x="61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10" name="Google Shape;1210;p43"/>
          <p:cNvGrpSpPr/>
          <p:nvPr/>
        </p:nvGrpSpPr>
        <p:grpSpPr>
          <a:xfrm>
            <a:off x="773930" y="1606668"/>
            <a:ext cx="443739" cy="775934"/>
            <a:chOff x="773930" y="1606668"/>
            <a:chExt cx="443739" cy="775934"/>
          </a:xfrm>
        </p:grpSpPr>
        <p:sp>
          <p:nvSpPr>
            <p:cNvPr id="1211" name="Google Shape;1211;p43"/>
            <p:cNvSpPr/>
            <p:nvPr/>
          </p:nvSpPr>
          <p:spPr>
            <a:xfrm rot="909554">
              <a:off x="809811" y="1649668"/>
              <a:ext cx="371977" cy="323881"/>
            </a:xfrm>
            <a:custGeom>
              <a:avLst/>
              <a:gdLst/>
              <a:ahLst/>
              <a:cxnLst/>
              <a:rect l="l" t="t" r="r" b="b"/>
              <a:pathLst>
                <a:path w="6958" h="6058" extrusionOk="0">
                  <a:moveTo>
                    <a:pt x="3903" y="1"/>
                  </a:moveTo>
                  <a:cubicBezTo>
                    <a:pt x="3640" y="1"/>
                    <a:pt x="3429" y="195"/>
                    <a:pt x="3429" y="435"/>
                  </a:cubicBezTo>
                  <a:lnTo>
                    <a:pt x="3429" y="898"/>
                  </a:lnTo>
                  <a:cubicBezTo>
                    <a:pt x="3304" y="2429"/>
                    <a:pt x="2141" y="2828"/>
                    <a:pt x="2141" y="2828"/>
                  </a:cubicBezTo>
                  <a:lnTo>
                    <a:pt x="2141" y="2396"/>
                  </a:lnTo>
                  <a:lnTo>
                    <a:pt x="0" y="2396"/>
                  </a:lnTo>
                  <a:lnTo>
                    <a:pt x="0" y="6058"/>
                  </a:lnTo>
                  <a:lnTo>
                    <a:pt x="2141" y="6058"/>
                  </a:lnTo>
                  <a:lnTo>
                    <a:pt x="2141" y="5594"/>
                  </a:lnTo>
                  <a:cubicBezTo>
                    <a:pt x="2141" y="5594"/>
                    <a:pt x="2633" y="5935"/>
                    <a:pt x="4016" y="5954"/>
                  </a:cubicBezTo>
                  <a:cubicBezTo>
                    <a:pt x="4083" y="5985"/>
                    <a:pt x="4155" y="6006"/>
                    <a:pt x="4233" y="6006"/>
                  </a:cubicBezTo>
                  <a:lnTo>
                    <a:pt x="5862" y="6006"/>
                  </a:lnTo>
                  <a:cubicBezTo>
                    <a:pt x="6136" y="6006"/>
                    <a:pt x="6358" y="5782"/>
                    <a:pt x="6358" y="5508"/>
                  </a:cubicBezTo>
                  <a:cubicBezTo>
                    <a:pt x="6358" y="5335"/>
                    <a:pt x="6269" y="5183"/>
                    <a:pt x="6136" y="5094"/>
                  </a:cubicBezTo>
                  <a:cubicBezTo>
                    <a:pt x="6375" y="5057"/>
                    <a:pt x="6558" y="4853"/>
                    <a:pt x="6558" y="4605"/>
                  </a:cubicBezTo>
                  <a:cubicBezTo>
                    <a:pt x="6558" y="4433"/>
                    <a:pt x="6470" y="4281"/>
                    <a:pt x="6336" y="4192"/>
                  </a:cubicBezTo>
                  <a:cubicBezTo>
                    <a:pt x="6575" y="4154"/>
                    <a:pt x="6759" y="3951"/>
                    <a:pt x="6759" y="3702"/>
                  </a:cubicBezTo>
                  <a:cubicBezTo>
                    <a:pt x="6759" y="3530"/>
                    <a:pt x="6670" y="3378"/>
                    <a:pt x="6536" y="3287"/>
                  </a:cubicBezTo>
                  <a:cubicBezTo>
                    <a:pt x="6772" y="3252"/>
                    <a:pt x="6957" y="3049"/>
                    <a:pt x="6957" y="2800"/>
                  </a:cubicBezTo>
                  <a:cubicBezTo>
                    <a:pt x="6957" y="2525"/>
                    <a:pt x="6735" y="2301"/>
                    <a:pt x="6461" y="2301"/>
                  </a:cubicBezTo>
                  <a:lnTo>
                    <a:pt x="4831" y="2301"/>
                  </a:lnTo>
                  <a:cubicBezTo>
                    <a:pt x="4756" y="2301"/>
                    <a:pt x="4683" y="2321"/>
                    <a:pt x="4618" y="2352"/>
                  </a:cubicBezTo>
                  <a:lnTo>
                    <a:pt x="4284" y="2352"/>
                  </a:lnTo>
                  <a:cubicBezTo>
                    <a:pt x="4514" y="1683"/>
                    <a:pt x="4379" y="435"/>
                    <a:pt x="4379" y="435"/>
                  </a:cubicBezTo>
                  <a:cubicBezTo>
                    <a:pt x="4379" y="195"/>
                    <a:pt x="4166" y="1"/>
                    <a:pt x="39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869031" y="2134975"/>
              <a:ext cx="247721" cy="247627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3" name="Google Shape;1213;p43"/>
          <p:cNvGrpSpPr/>
          <p:nvPr/>
        </p:nvGrpSpPr>
        <p:grpSpPr>
          <a:xfrm>
            <a:off x="7629064" y="673091"/>
            <a:ext cx="485454" cy="712737"/>
            <a:chOff x="7629064" y="673091"/>
            <a:chExt cx="485454" cy="712737"/>
          </a:xfrm>
        </p:grpSpPr>
        <p:grpSp>
          <p:nvGrpSpPr>
            <p:cNvPr id="1214" name="Google Shape;1214;p43"/>
            <p:cNvGrpSpPr/>
            <p:nvPr/>
          </p:nvGrpSpPr>
          <p:grpSpPr>
            <a:xfrm>
              <a:off x="7629064" y="673091"/>
              <a:ext cx="485454" cy="442220"/>
              <a:chOff x="1453550" y="959950"/>
              <a:chExt cx="167925" cy="152975"/>
            </a:xfrm>
          </p:grpSpPr>
          <p:sp>
            <p:nvSpPr>
              <p:cNvPr id="1215" name="Google Shape;1215;p43"/>
              <p:cNvSpPr/>
              <p:nvPr/>
            </p:nvSpPr>
            <p:spPr>
              <a:xfrm>
                <a:off x="1453550" y="959950"/>
                <a:ext cx="167925" cy="152975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6119" extrusionOk="0">
                    <a:moveTo>
                      <a:pt x="3359" y="0"/>
                    </a:moveTo>
                    <a:cubicBezTo>
                      <a:pt x="2576" y="0"/>
                      <a:pt x="1793" y="299"/>
                      <a:pt x="1195" y="896"/>
                    </a:cubicBezTo>
                    <a:cubicBezTo>
                      <a:pt x="1" y="2091"/>
                      <a:pt x="1" y="4027"/>
                      <a:pt x="1195" y="5222"/>
                    </a:cubicBezTo>
                    <a:cubicBezTo>
                      <a:pt x="1793" y="5820"/>
                      <a:pt x="2576" y="6118"/>
                      <a:pt x="3359" y="6118"/>
                    </a:cubicBezTo>
                    <a:cubicBezTo>
                      <a:pt x="4142" y="6118"/>
                      <a:pt x="4925" y="5820"/>
                      <a:pt x="5523" y="5222"/>
                    </a:cubicBezTo>
                    <a:cubicBezTo>
                      <a:pt x="6716" y="4027"/>
                      <a:pt x="6716" y="2091"/>
                      <a:pt x="5523" y="896"/>
                    </a:cubicBezTo>
                    <a:cubicBezTo>
                      <a:pt x="4925" y="299"/>
                      <a:pt x="4142" y="0"/>
                      <a:pt x="33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6" name="Google Shape;1216;p43"/>
              <p:cNvSpPr/>
              <p:nvPr/>
            </p:nvSpPr>
            <p:spPr>
              <a:xfrm>
                <a:off x="1495475" y="998925"/>
                <a:ext cx="841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207" extrusionOk="0">
                    <a:moveTo>
                      <a:pt x="909" y="0"/>
                    </a:moveTo>
                    <a:cubicBezTo>
                      <a:pt x="863" y="0"/>
                      <a:pt x="811" y="2"/>
                      <a:pt x="758" y="8"/>
                    </a:cubicBezTo>
                    <a:cubicBezTo>
                      <a:pt x="427" y="40"/>
                      <a:pt x="46" y="343"/>
                      <a:pt x="0" y="921"/>
                    </a:cubicBezTo>
                    <a:lnTo>
                      <a:pt x="0" y="1113"/>
                    </a:lnTo>
                    <a:cubicBezTo>
                      <a:pt x="42" y="1668"/>
                      <a:pt x="461" y="2351"/>
                      <a:pt x="1683" y="3207"/>
                    </a:cubicBezTo>
                    <a:cubicBezTo>
                      <a:pt x="2903" y="2350"/>
                      <a:pt x="3322" y="1668"/>
                      <a:pt x="3365" y="1113"/>
                    </a:cubicBezTo>
                    <a:lnTo>
                      <a:pt x="3365" y="921"/>
                    </a:lnTo>
                    <a:cubicBezTo>
                      <a:pt x="3318" y="341"/>
                      <a:pt x="2937" y="39"/>
                      <a:pt x="2606" y="8"/>
                    </a:cubicBezTo>
                    <a:cubicBezTo>
                      <a:pt x="2553" y="2"/>
                      <a:pt x="2503" y="0"/>
                      <a:pt x="2455" y="0"/>
                    </a:cubicBezTo>
                    <a:cubicBezTo>
                      <a:pt x="2076" y="0"/>
                      <a:pt x="1892" y="165"/>
                      <a:pt x="1683" y="412"/>
                    </a:cubicBezTo>
                    <a:cubicBezTo>
                      <a:pt x="1472" y="165"/>
                      <a:pt x="1291" y="0"/>
                      <a:pt x="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217" name="Google Shape;1217;p43"/>
            <p:cNvSpPr/>
            <p:nvPr/>
          </p:nvSpPr>
          <p:spPr>
            <a:xfrm>
              <a:off x="7708929" y="1285924"/>
              <a:ext cx="99956" cy="99903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8" name="Google Shape;1218;p43"/>
          <p:cNvGrpSpPr/>
          <p:nvPr/>
        </p:nvGrpSpPr>
        <p:grpSpPr>
          <a:xfrm>
            <a:off x="8114529" y="2756174"/>
            <a:ext cx="438224" cy="387666"/>
            <a:chOff x="8114529" y="2756174"/>
            <a:chExt cx="438224" cy="387666"/>
          </a:xfrm>
        </p:grpSpPr>
        <p:sp>
          <p:nvSpPr>
            <p:cNvPr id="1219" name="Google Shape;1219;p43"/>
            <p:cNvSpPr/>
            <p:nvPr/>
          </p:nvSpPr>
          <p:spPr>
            <a:xfrm>
              <a:off x="8305031" y="2756175"/>
              <a:ext cx="247721" cy="247627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8214477" y="3003802"/>
              <a:ext cx="140104" cy="140038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8114529" y="2756174"/>
              <a:ext cx="99956" cy="99903"/>
            </a:xfrm>
            <a:custGeom>
              <a:avLst/>
              <a:gdLst/>
              <a:ahLst/>
              <a:cxnLst/>
              <a:rect l="l" t="t" r="r" b="b"/>
              <a:pathLst>
                <a:path w="3762" h="3760" extrusionOk="0">
                  <a:moveTo>
                    <a:pt x="1884" y="0"/>
                  </a:moveTo>
                  <a:cubicBezTo>
                    <a:pt x="1883" y="0"/>
                    <a:pt x="1882" y="0"/>
                    <a:pt x="1881" y="0"/>
                  </a:cubicBezTo>
                  <a:cubicBezTo>
                    <a:pt x="842" y="0"/>
                    <a:pt x="0" y="842"/>
                    <a:pt x="0" y="1880"/>
                  </a:cubicBezTo>
                  <a:cubicBezTo>
                    <a:pt x="0" y="2919"/>
                    <a:pt x="844" y="3760"/>
                    <a:pt x="1881" y="3760"/>
                  </a:cubicBezTo>
                  <a:cubicBezTo>
                    <a:pt x="2919" y="3760"/>
                    <a:pt x="3761" y="2918"/>
                    <a:pt x="3761" y="1880"/>
                  </a:cubicBezTo>
                  <a:cubicBezTo>
                    <a:pt x="3761" y="843"/>
                    <a:pt x="2920" y="0"/>
                    <a:pt x="18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22" name="Google Shape;1222;p43">
            <a:hlinkClick r:id="" action="ppaction://hlinkshowjump?jump=nextslide"/>
          </p:cNvPr>
          <p:cNvSpPr/>
          <p:nvPr/>
        </p:nvSpPr>
        <p:spPr>
          <a:xfrm>
            <a:off x="850702" y="460850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3" name="Google Shape;1223;p43">
            <a:hlinkClick r:id="" action="ppaction://hlinkshowjump?jump=nextslide"/>
          </p:cNvPr>
          <p:cNvSpPr/>
          <p:nvPr/>
        </p:nvSpPr>
        <p:spPr>
          <a:xfrm>
            <a:off x="925738" y="4700727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4" name="Google Shape;1224;p43">
            <a:hlinkClick r:id="" action="ppaction://hlinkshowjump?jump=previousslide"/>
          </p:cNvPr>
          <p:cNvSpPr/>
          <p:nvPr/>
        </p:nvSpPr>
        <p:spPr>
          <a:xfrm>
            <a:off x="422198" y="4608530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5" name="Google Shape;1225;p43">
            <a:hlinkClick r:id="" action="ppaction://hlinkshowjump?jump=previousslide"/>
          </p:cNvPr>
          <p:cNvSpPr/>
          <p:nvPr/>
        </p:nvSpPr>
        <p:spPr>
          <a:xfrm flipH="1">
            <a:off x="494354" y="4700744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9" name="Picture 10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464945" y="1051560"/>
            <a:ext cx="6364605" cy="335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47">
            <a:hlinkClick r:id="" action="ppaction://hlinkshowjump?jump=firstslide"/>
          </p:cNvPr>
          <p:cNvSpPr/>
          <p:nvPr/>
        </p:nvSpPr>
        <p:spPr>
          <a:xfrm>
            <a:off x="8428901" y="26867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2" name="Google Shape;1332;p47">
            <a:hlinkClick r:id="" action="ppaction://hlinkshowjump?jump=firstslide"/>
          </p:cNvPr>
          <p:cNvSpPr/>
          <p:nvPr/>
        </p:nvSpPr>
        <p:spPr>
          <a:xfrm>
            <a:off x="8480603" y="322243"/>
            <a:ext cx="180994" cy="177264"/>
          </a:xfrm>
          <a:custGeom>
            <a:avLst/>
            <a:gdLst/>
            <a:ahLst/>
            <a:cxnLst/>
            <a:rect l="l" t="t" r="r" b="b"/>
            <a:pathLst>
              <a:path w="12323" h="12067" extrusionOk="0">
                <a:moveTo>
                  <a:pt x="6165" y="705"/>
                </a:moveTo>
                <a:cubicBezTo>
                  <a:pt x="6180" y="705"/>
                  <a:pt x="6194" y="706"/>
                  <a:pt x="6209" y="708"/>
                </a:cubicBezTo>
                <a:cubicBezTo>
                  <a:pt x="6303" y="718"/>
                  <a:pt x="6388" y="763"/>
                  <a:pt x="6453" y="829"/>
                </a:cubicBezTo>
                <a:lnTo>
                  <a:pt x="11384" y="5744"/>
                </a:lnTo>
                <a:lnTo>
                  <a:pt x="11387" y="5746"/>
                </a:lnTo>
                <a:cubicBezTo>
                  <a:pt x="11543" y="5902"/>
                  <a:pt x="11543" y="6158"/>
                  <a:pt x="11387" y="6315"/>
                </a:cubicBezTo>
                <a:cubicBezTo>
                  <a:pt x="11310" y="6392"/>
                  <a:pt x="11209" y="6434"/>
                  <a:pt x="11101" y="6434"/>
                </a:cubicBezTo>
                <a:lnTo>
                  <a:pt x="10563" y="6434"/>
                </a:lnTo>
                <a:cubicBezTo>
                  <a:pt x="10367" y="6434"/>
                  <a:pt x="10209" y="6592"/>
                  <a:pt x="10209" y="6789"/>
                </a:cubicBezTo>
                <a:lnTo>
                  <a:pt x="10209" y="10762"/>
                </a:lnTo>
                <a:cubicBezTo>
                  <a:pt x="10209" y="11090"/>
                  <a:pt x="9943" y="11357"/>
                  <a:pt x="9614" y="11357"/>
                </a:cubicBezTo>
                <a:lnTo>
                  <a:pt x="8032" y="11357"/>
                </a:lnTo>
                <a:lnTo>
                  <a:pt x="8032" y="8872"/>
                </a:lnTo>
                <a:cubicBezTo>
                  <a:pt x="8032" y="8154"/>
                  <a:pt x="7448" y="7570"/>
                  <a:pt x="6729" y="7570"/>
                </a:cubicBezTo>
                <a:lnTo>
                  <a:pt x="5596" y="7570"/>
                </a:lnTo>
                <a:cubicBezTo>
                  <a:pt x="4876" y="7570"/>
                  <a:pt x="4293" y="8154"/>
                  <a:pt x="4293" y="8872"/>
                </a:cubicBezTo>
                <a:lnTo>
                  <a:pt x="4293" y="11357"/>
                </a:lnTo>
                <a:lnTo>
                  <a:pt x="2710" y="11357"/>
                </a:lnTo>
                <a:cubicBezTo>
                  <a:pt x="2382" y="11357"/>
                  <a:pt x="2117" y="11090"/>
                  <a:pt x="2117" y="10762"/>
                </a:cubicBezTo>
                <a:lnTo>
                  <a:pt x="2117" y="6789"/>
                </a:lnTo>
                <a:cubicBezTo>
                  <a:pt x="2117" y="6592"/>
                  <a:pt x="1959" y="6434"/>
                  <a:pt x="1762" y="6434"/>
                </a:cubicBezTo>
                <a:lnTo>
                  <a:pt x="1234" y="6434"/>
                </a:lnTo>
                <a:cubicBezTo>
                  <a:pt x="1228" y="6434"/>
                  <a:pt x="1223" y="6434"/>
                  <a:pt x="1217" y="6432"/>
                </a:cubicBezTo>
                <a:cubicBezTo>
                  <a:pt x="1111" y="6431"/>
                  <a:pt x="1012" y="6389"/>
                  <a:pt x="937" y="6315"/>
                </a:cubicBezTo>
                <a:cubicBezTo>
                  <a:pt x="779" y="6157"/>
                  <a:pt x="779" y="5902"/>
                  <a:pt x="937" y="5745"/>
                </a:cubicBezTo>
                <a:lnTo>
                  <a:pt x="5876" y="824"/>
                </a:lnTo>
                <a:cubicBezTo>
                  <a:pt x="5952" y="747"/>
                  <a:pt x="6055" y="705"/>
                  <a:pt x="6165" y="705"/>
                </a:cubicBezTo>
                <a:close/>
                <a:moveTo>
                  <a:pt x="6161" y="0"/>
                </a:moveTo>
                <a:cubicBezTo>
                  <a:pt x="5864" y="0"/>
                  <a:pt x="5585" y="116"/>
                  <a:pt x="5374" y="326"/>
                </a:cubicBezTo>
                <a:lnTo>
                  <a:pt x="438" y="5245"/>
                </a:lnTo>
                <a:lnTo>
                  <a:pt x="432" y="5251"/>
                </a:lnTo>
                <a:cubicBezTo>
                  <a:pt x="0" y="5684"/>
                  <a:pt x="0" y="6386"/>
                  <a:pt x="436" y="6820"/>
                </a:cubicBezTo>
                <a:cubicBezTo>
                  <a:pt x="633" y="7017"/>
                  <a:pt x="895" y="7132"/>
                  <a:pt x="1174" y="7144"/>
                </a:cubicBezTo>
                <a:cubicBezTo>
                  <a:pt x="1186" y="7146"/>
                  <a:pt x="1197" y="7146"/>
                  <a:pt x="1208" y="7146"/>
                </a:cubicBezTo>
                <a:lnTo>
                  <a:pt x="1405" y="7146"/>
                </a:lnTo>
                <a:lnTo>
                  <a:pt x="1405" y="11870"/>
                </a:lnTo>
                <a:cubicBezTo>
                  <a:pt x="1405" y="11979"/>
                  <a:pt x="1493" y="12066"/>
                  <a:pt x="1601" y="12066"/>
                </a:cubicBezTo>
                <a:lnTo>
                  <a:pt x="4648" y="12066"/>
                </a:lnTo>
                <a:cubicBezTo>
                  <a:pt x="4843" y="12066"/>
                  <a:pt x="5002" y="11908"/>
                  <a:pt x="5002" y="11712"/>
                </a:cubicBezTo>
                <a:lnTo>
                  <a:pt x="5002" y="8875"/>
                </a:lnTo>
                <a:cubicBezTo>
                  <a:pt x="5002" y="8546"/>
                  <a:pt x="5268" y="8280"/>
                  <a:pt x="5596" y="8280"/>
                </a:cubicBezTo>
                <a:lnTo>
                  <a:pt x="6726" y="8280"/>
                </a:lnTo>
                <a:cubicBezTo>
                  <a:pt x="7055" y="8280"/>
                  <a:pt x="7321" y="8546"/>
                  <a:pt x="7321" y="8875"/>
                </a:cubicBezTo>
                <a:lnTo>
                  <a:pt x="7321" y="11712"/>
                </a:lnTo>
                <a:cubicBezTo>
                  <a:pt x="7321" y="11908"/>
                  <a:pt x="7479" y="12066"/>
                  <a:pt x="7675" y="12066"/>
                </a:cubicBezTo>
                <a:lnTo>
                  <a:pt x="10721" y="12066"/>
                </a:lnTo>
                <a:cubicBezTo>
                  <a:pt x="10830" y="12066"/>
                  <a:pt x="10918" y="11978"/>
                  <a:pt x="10918" y="11870"/>
                </a:cubicBezTo>
                <a:lnTo>
                  <a:pt x="10918" y="7146"/>
                </a:lnTo>
                <a:lnTo>
                  <a:pt x="11101" y="7146"/>
                </a:lnTo>
                <a:cubicBezTo>
                  <a:pt x="11399" y="7146"/>
                  <a:pt x="11678" y="7030"/>
                  <a:pt x="11889" y="6820"/>
                </a:cubicBezTo>
                <a:cubicBezTo>
                  <a:pt x="12322" y="6385"/>
                  <a:pt x="12322" y="5681"/>
                  <a:pt x="11889" y="5249"/>
                </a:cubicBezTo>
                <a:lnTo>
                  <a:pt x="6950" y="326"/>
                </a:lnTo>
                <a:cubicBezTo>
                  <a:pt x="6739" y="116"/>
                  <a:pt x="6459" y="0"/>
                  <a:pt x="61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3" name="Google Shape;1333;p47"/>
          <p:cNvSpPr txBox="1"/>
          <p:nvPr>
            <p:ph type="title"/>
          </p:nvPr>
        </p:nvSpPr>
        <p:spPr>
          <a:xfrm>
            <a:off x="949400" y="2045090"/>
            <a:ext cx="6576000" cy="13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000"/>
              <a:t>View </a:t>
            </a:r>
            <a:r>
              <a:rPr lang="en-US" altLang="en-GB" sz="3000"/>
              <a:t>incoming/outgoing stock report.</a:t>
            </a:r>
            <a:endParaRPr lang="en-US" altLang="en-GB" sz="3000"/>
          </a:p>
        </p:txBody>
      </p:sp>
      <p:grpSp>
        <p:nvGrpSpPr>
          <p:cNvPr id="1335" name="Google Shape;1335;p47"/>
          <p:cNvGrpSpPr/>
          <p:nvPr/>
        </p:nvGrpSpPr>
        <p:grpSpPr>
          <a:xfrm flipH="1">
            <a:off x="6076398" y="422199"/>
            <a:ext cx="2688581" cy="4721310"/>
            <a:chOff x="1285726" y="2408400"/>
            <a:chExt cx="1382730" cy="2428158"/>
          </a:xfrm>
        </p:grpSpPr>
        <p:sp>
          <p:nvSpPr>
            <p:cNvPr id="1336" name="Google Shape;1336;p47"/>
            <p:cNvSpPr/>
            <p:nvPr/>
          </p:nvSpPr>
          <p:spPr>
            <a:xfrm>
              <a:off x="2259267" y="2440660"/>
              <a:ext cx="338520" cy="547084"/>
            </a:xfrm>
            <a:custGeom>
              <a:avLst/>
              <a:gdLst/>
              <a:ahLst/>
              <a:cxnLst/>
              <a:rect l="l" t="t" r="r" b="b"/>
              <a:pathLst>
                <a:path w="8867" h="14330" fill="none" extrusionOk="0">
                  <a:moveTo>
                    <a:pt x="0" y="14330"/>
                  </a:moveTo>
                  <a:lnTo>
                    <a:pt x="8867" y="0"/>
                  </a:lnTo>
                </a:path>
              </a:pathLst>
            </a:custGeom>
            <a:noFill/>
            <a:ln w="6825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2259267" y="2777582"/>
              <a:ext cx="130071" cy="210167"/>
            </a:xfrm>
            <a:custGeom>
              <a:avLst/>
              <a:gdLst/>
              <a:ahLst/>
              <a:cxnLst/>
              <a:rect l="l" t="t" r="r" b="b"/>
              <a:pathLst>
                <a:path w="3407" h="5505" fill="none" extrusionOk="0">
                  <a:moveTo>
                    <a:pt x="0" y="5505"/>
                  </a:moveTo>
                  <a:lnTo>
                    <a:pt x="3407" y="0"/>
                  </a:lnTo>
                </a:path>
              </a:pathLst>
            </a:custGeom>
            <a:noFill/>
            <a:ln w="13675" cap="flat" cmpd="sng">
              <a:solidFill>
                <a:schemeClr val="accent3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2472224" y="2408400"/>
              <a:ext cx="196232" cy="103270"/>
            </a:xfrm>
            <a:custGeom>
              <a:avLst/>
              <a:gdLst/>
              <a:ahLst/>
              <a:cxnLst/>
              <a:rect l="l" t="t" r="r" b="b"/>
              <a:pathLst>
                <a:path w="5140" h="2705" extrusionOk="0">
                  <a:moveTo>
                    <a:pt x="62" y="0"/>
                  </a:moveTo>
                  <a:lnTo>
                    <a:pt x="1" y="2654"/>
                  </a:lnTo>
                  <a:lnTo>
                    <a:pt x="5078" y="2704"/>
                  </a:lnTo>
                  <a:lnTo>
                    <a:pt x="5139" y="11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2490703" y="2479411"/>
              <a:ext cx="14393" cy="14126"/>
            </a:xfrm>
            <a:custGeom>
              <a:avLst/>
              <a:gdLst/>
              <a:ahLst/>
              <a:cxnLst/>
              <a:rect l="l" t="t" r="r" b="b"/>
              <a:pathLst>
                <a:path w="377" h="370" extrusionOk="0">
                  <a:moveTo>
                    <a:pt x="185" y="0"/>
                  </a:moveTo>
                  <a:cubicBezTo>
                    <a:pt x="86" y="0"/>
                    <a:pt x="6" y="80"/>
                    <a:pt x="5" y="180"/>
                  </a:cubicBezTo>
                  <a:cubicBezTo>
                    <a:pt x="0" y="282"/>
                    <a:pt x="82" y="367"/>
                    <a:pt x="184" y="370"/>
                  </a:cubicBezTo>
                  <a:cubicBezTo>
                    <a:pt x="186" y="370"/>
                    <a:pt x="188" y="370"/>
                    <a:pt x="189" y="370"/>
                  </a:cubicBezTo>
                  <a:cubicBezTo>
                    <a:pt x="289" y="370"/>
                    <a:pt x="371" y="289"/>
                    <a:pt x="372" y="189"/>
                  </a:cubicBezTo>
                  <a:cubicBezTo>
                    <a:pt x="377" y="88"/>
                    <a:pt x="295" y="2"/>
                    <a:pt x="193" y="1"/>
                  </a:cubicBezTo>
                  <a:cubicBezTo>
                    <a:pt x="190" y="0"/>
                    <a:pt x="187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2515098" y="2479984"/>
              <a:ext cx="14393" cy="14126"/>
            </a:xfrm>
            <a:custGeom>
              <a:avLst/>
              <a:gdLst/>
              <a:ahLst/>
              <a:cxnLst/>
              <a:rect l="l" t="t" r="r" b="b"/>
              <a:pathLst>
                <a:path w="377" h="370" extrusionOk="0">
                  <a:moveTo>
                    <a:pt x="185" y="0"/>
                  </a:moveTo>
                  <a:cubicBezTo>
                    <a:pt x="88" y="0"/>
                    <a:pt x="7" y="80"/>
                    <a:pt x="4" y="180"/>
                  </a:cubicBezTo>
                  <a:cubicBezTo>
                    <a:pt x="0" y="282"/>
                    <a:pt x="82" y="365"/>
                    <a:pt x="184" y="370"/>
                  </a:cubicBezTo>
                  <a:cubicBezTo>
                    <a:pt x="186" y="370"/>
                    <a:pt x="187" y="370"/>
                    <a:pt x="189" y="370"/>
                  </a:cubicBezTo>
                  <a:cubicBezTo>
                    <a:pt x="289" y="370"/>
                    <a:pt x="371" y="289"/>
                    <a:pt x="374" y="189"/>
                  </a:cubicBezTo>
                  <a:cubicBezTo>
                    <a:pt x="377" y="88"/>
                    <a:pt x="295" y="2"/>
                    <a:pt x="193" y="0"/>
                  </a:cubicBezTo>
                  <a:cubicBezTo>
                    <a:pt x="190" y="0"/>
                    <a:pt x="187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1861719" y="2932584"/>
              <a:ext cx="277818" cy="343330"/>
            </a:xfrm>
            <a:custGeom>
              <a:avLst/>
              <a:gdLst/>
              <a:ahLst/>
              <a:cxnLst/>
              <a:rect l="l" t="t" r="r" b="b"/>
              <a:pathLst>
                <a:path w="7277" h="8993" extrusionOk="0">
                  <a:moveTo>
                    <a:pt x="1776" y="0"/>
                  </a:moveTo>
                  <a:cubicBezTo>
                    <a:pt x="1764" y="0"/>
                    <a:pt x="1752" y="0"/>
                    <a:pt x="1739" y="1"/>
                  </a:cubicBezTo>
                  <a:cubicBezTo>
                    <a:pt x="573" y="27"/>
                    <a:pt x="0" y="1150"/>
                    <a:pt x="705" y="3225"/>
                  </a:cubicBezTo>
                  <a:cubicBezTo>
                    <a:pt x="862" y="3683"/>
                    <a:pt x="1078" y="4186"/>
                    <a:pt x="1363" y="4736"/>
                  </a:cubicBezTo>
                  <a:cubicBezTo>
                    <a:pt x="1947" y="5852"/>
                    <a:pt x="2703" y="6669"/>
                    <a:pt x="3429" y="7254"/>
                  </a:cubicBezTo>
                  <a:cubicBezTo>
                    <a:pt x="4681" y="8265"/>
                    <a:pt x="5835" y="8596"/>
                    <a:pt x="5835" y="8596"/>
                  </a:cubicBezTo>
                  <a:cubicBezTo>
                    <a:pt x="5877" y="8925"/>
                    <a:pt x="6377" y="8992"/>
                    <a:pt x="6776" y="8992"/>
                  </a:cubicBezTo>
                  <a:cubicBezTo>
                    <a:pt x="7050" y="8992"/>
                    <a:pt x="7276" y="8961"/>
                    <a:pt x="7276" y="8961"/>
                  </a:cubicBezTo>
                  <a:cubicBezTo>
                    <a:pt x="6700" y="8077"/>
                    <a:pt x="7276" y="5693"/>
                    <a:pt x="7275" y="5693"/>
                  </a:cubicBezTo>
                  <a:cubicBezTo>
                    <a:pt x="4979" y="4362"/>
                    <a:pt x="3968" y="0"/>
                    <a:pt x="1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1888673" y="3041353"/>
              <a:ext cx="123275" cy="168210"/>
            </a:xfrm>
            <a:custGeom>
              <a:avLst/>
              <a:gdLst/>
              <a:ahLst/>
              <a:cxnLst/>
              <a:rect l="l" t="t" r="r" b="b"/>
              <a:pathLst>
                <a:path w="3229" h="4406" extrusionOk="0">
                  <a:moveTo>
                    <a:pt x="689" y="0"/>
                  </a:moveTo>
                  <a:cubicBezTo>
                    <a:pt x="406" y="0"/>
                    <a:pt x="180" y="151"/>
                    <a:pt x="0" y="376"/>
                  </a:cubicBezTo>
                  <a:cubicBezTo>
                    <a:pt x="156" y="834"/>
                    <a:pt x="372" y="1337"/>
                    <a:pt x="657" y="1887"/>
                  </a:cubicBezTo>
                  <a:cubicBezTo>
                    <a:pt x="1241" y="3003"/>
                    <a:pt x="1997" y="3820"/>
                    <a:pt x="2723" y="4405"/>
                  </a:cubicBezTo>
                  <a:cubicBezTo>
                    <a:pt x="3229" y="1670"/>
                    <a:pt x="767" y="4"/>
                    <a:pt x="765" y="4"/>
                  </a:cubicBezTo>
                  <a:cubicBezTo>
                    <a:pt x="765" y="4"/>
                    <a:pt x="765" y="4"/>
                    <a:pt x="765" y="4"/>
                  </a:cubicBezTo>
                  <a:cubicBezTo>
                    <a:pt x="739" y="2"/>
                    <a:pt x="714" y="0"/>
                    <a:pt x="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2072767" y="3199716"/>
              <a:ext cx="4963" cy="61962"/>
            </a:xfrm>
            <a:custGeom>
              <a:avLst/>
              <a:gdLst/>
              <a:ahLst/>
              <a:cxnLst/>
              <a:rect l="l" t="t" r="r" b="b"/>
              <a:pathLst>
                <a:path w="130" h="1623" fill="none" extrusionOk="0">
                  <a:moveTo>
                    <a:pt x="130" y="1623"/>
                  </a:moveTo>
                  <a:cubicBezTo>
                    <a:pt x="29" y="1089"/>
                    <a:pt x="1" y="542"/>
                    <a:pt x="49" y="1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1997786" y="3029595"/>
              <a:ext cx="94986" cy="80707"/>
            </a:xfrm>
            <a:custGeom>
              <a:avLst/>
              <a:gdLst/>
              <a:ahLst/>
              <a:cxnLst/>
              <a:rect l="l" t="t" r="r" b="b"/>
              <a:pathLst>
                <a:path w="2488" h="2114" fill="none" extrusionOk="0">
                  <a:moveTo>
                    <a:pt x="2488" y="2113"/>
                  </a:moveTo>
                  <a:cubicBezTo>
                    <a:pt x="1994" y="1351"/>
                    <a:pt x="1014" y="1090"/>
                    <a:pt x="312" y="514"/>
                  </a:cubicBezTo>
                  <a:cubicBezTo>
                    <a:pt x="156" y="386"/>
                    <a:pt x="0" y="183"/>
                    <a:pt x="88" y="1"/>
                  </a:cubicBezTo>
                  <a:cubicBezTo>
                    <a:pt x="334" y="61"/>
                    <a:pt x="567" y="183"/>
                    <a:pt x="759" y="349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2084488" y="2927278"/>
              <a:ext cx="280796" cy="348026"/>
            </a:xfrm>
            <a:custGeom>
              <a:avLst/>
              <a:gdLst/>
              <a:ahLst/>
              <a:cxnLst/>
              <a:rect l="l" t="t" r="r" b="b"/>
              <a:pathLst>
                <a:path w="7355" h="9116" extrusionOk="0">
                  <a:moveTo>
                    <a:pt x="6021" y="0"/>
                  </a:moveTo>
                  <a:cubicBezTo>
                    <a:pt x="6021" y="0"/>
                    <a:pt x="2562" y="5143"/>
                    <a:pt x="1441" y="5816"/>
                  </a:cubicBezTo>
                  <a:cubicBezTo>
                    <a:pt x="432" y="6422"/>
                    <a:pt x="0" y="8719"/>
                    <a:pt x="1443" y="9085"/>
                  </a:cubicBezTo>
                  <a:cubicBezTo>
                    <a:pt x="1525" y="9106"/>
                    <a:pt x="1609" y="9116"/>
                    <a:pt x="1693" y="9116"/>
                  </a:cubicBezTo>
                  <a:cubicBezTo>
                    <a:pt x="4152" y="9116"/>
                    <a:pt x="7355" y="546"/>
                    <a:pt x="7355" y="546"/>
                  </a:cubicBezTo>
                  <a:lnTo>
                    <a:pt x="6021" y="0"/>
                  </a:ln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2293666" y="2827480"/>
              <a:ext cx="91855" cy="121214"/>
            </a:xfrm>
            <a:custGeom>
              <a:avLst/>
              <a:gdLst/>
              <a:ahLst/>
              <a:cxnLst/>
              <a:rect l="l" t="t" r="r" b="b"/>
              <a:pathLst>
                <a:path w="2406" h="3175" extrusionOk="0">
                  <a:moveTo>
                    <a:pt x="438" y="1"/>
                  </a:moveTo>
                  <a:cubicBezTo>
                    <a:pt x="416" y="1"/>
                    <a:pt x="396" y="3"/>
                    <a:pt x="379" y="8"/>
                  </a:cubicBezTo>
                  <a:cubicBezTo>
                    <a:pt x="1" y="115"/>
                    <a:pt x="595" y="819"/>
                    <a:pt x="595" y="819"/>
                  </a:cubicBezTo>
                  <a:cubicBezTo>
                    <a:pt x="595" y="819"/>
                    <a:pt x="315" y="872"/>
                    <a:pt x="253" y="1062"/>
                  </a:cubicBezTo>
                  <a:cubicBezTo>
                    <a:pt x="189" y="1252"/>
                    <a:pt x="432" y="1415"/>
                    <a:pt x="432" y="1415"/>
                  </a:cubicBezTo>
                  <a:cubicBezTo>
                    <a:pt x="432" y="1415"/>
                    <a:pt x="79" y="1492"/>
                    <a:pt x="107" y="1588"/>
                  </a:cubicBezTo>
                  <a:cubicBezTo>
                    <a:pt x="136" y="1685"/>
                    <a:pt x="460" y="1846"/>
                    <a:pt x="460" y="1846"/>
                  </a:cubicBezTo>
                  <a:cubicBezTo>
                    <a:pt x="460" y="1846"/>
                    <a:pt x="331" y="2380"/>
                    <a:pt x="542" y="2632"/>
                  </a:cubicBezTo>
                  <a:lnTo>
                    <a:pt x="1874" y="3175"/>
                  </a:lnTo>
                  <a:cubicBezTo>
                    <a:pt x="1874" y="3175"/>
                    <a:pt x="2405" y="1846"/>
                    <a:pt x="2405" y="1440"/>
                  </a:cubicBezTo>
                  <a:cubicBezTo>
                    <a:pt x="2405" y="1053"/>
                    <a:pt x="904" y="1"/>
                    <a:pt x="438" y="1"/>
                  </a:cubicBez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47"/>
            <p:cNvSpPr/>
            <p:nvPr/>
          </p:nvSpPr>
          <p:spPr>
            <a:xfrm>
              <a:off x="2355018" y="2816256"/>
              <a:ext cx="29893" cy="50623"/>
            </a:xfrm>
            <a:custGeom>
              <a:avLst/>
              <a:gdLst/>
              <a:ahLst/>
              <a:cxnLst/>
              <a:rect l="l" t="t" r="r" b="b"/>
              <a:pathLst>
                <a:path w="783" h="1326" extrusionOk="0">
                  <a:moveTo>
                    <a:pt x="745" y="0"/>
                  </a:moveTo>
                  <a:cubicBezTo>
                    <a:pt x="608" y="0"/>
                    <a:pt x="23" y="591"/>
                    <a:pt x="1" y="1023"/>
                  </a:cubicBezTo>
                  <a:lnTo>
                    <a:pt x="420" y="1325"/>
                  </a:lnTo>
                  <a:cubicBezTo>
                    <a:pt x="420" y="1325"/>
                    <a:pt x="641" y="431"/>
                    <a:pt x="761" y="87"/>
                  </a:cubicBezTo>
                  <a:cubicBezTo>
                    <a:pt x="782" y="27"/>
                    <a:pt x="774" y="0"/>
                    <a:pt x="745" y="0"/>
                  </a:cubicBez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47"/>
            <p:cNvSpPr/>
            <p:nvPr/>
          </p:nvSpPr>
          <p:spPr>
            <a:xfrm>
              <a:off x="1532662" y="3320549"/>
              <a:ext cx="469163" cy="144731"/>
            </a:xfrm>
            <a:custGeom>
              <a:avLst/>
              <a:gdLst/>
              <a:ahLst/>
              <a:cxnLst/>
              <a:rect l="l" t="t" r="r" b="b"/>
              <a:pathLst>
                <a:path w="12289" h="3791" extrusionOk="0">
                  <a:moveTo>
                    <a:pt x="12289" y="508"/>
                  </a:moveTo>
                  <a:lnTo>
                    <a:pt x="12289" y="508"/>
                  </a:lnTo>
                  <a:cubicBezTo>
                    <a:pt x="12289" y="508"/>
                    <a:pt x="12289" y="508"/>
                    <a:pt x="12289" y="508"/>
                  </a:cubicBezTo>
                  <a:lnTo>
                    <a:pt x="12289" y="508"/>
                  </a:lnTo>
                  <a:cubicBezTo>
                    <a:pt x="12289" y="508"/>
                    <a:pt x="12289" y="508"/>
                    <a:pt x="12289" y="508"/>
                  </a:cubicBezTo>
                  <a:close/>
                  <a:moveTo>
                    <a:pt x="8618" y="1"/>
                  </a:moveTo>
                  <a:cubicBezTo>
                    <a:pt x="6132" y="1"/>
                    <a:pt x="2803" y="679"/>
                    <a:pt x="0" y="3602"/>
                  </a:cubicBezTo>
                  <a:cubicBezTo>
                    <a:pt x="0" y="3602"/>
                    <a:pt x="1222" y="3791"/>
                    <a:pt x="2941" y="3791"/>
                  </a:cubicBezTo>
                  <a:cubicBezTo>
                    <a:pt x="5790" y="3791"/>
                    <a:pt x="10007" y="3271"/>
                    <a:pt x="12289" y="508"/>
                  </a:cubicBezTo>
                  <a:lnTo>
                    <a:pt x="12289" y="508"/>
                  </a:lnTo>
                  <a:cubicBezTo>
                    <a:pt x="12289" y="508"/>
                    <a:pt x="12289" y="508"/>
                    <a:pt x="12289" y="508"/>
                  </a:cubicBezTo>
                  <a:cubicBezTo>
                    <a:pt x="12287" y="508"/>
                    <a:pt x="10768" y="1"/>
                    <a:pt x="8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2182529" y="4556410"/>
              <a:ext cx="261096" cy="110333"/>
            </a:xfrm>
            <a:custGeom>
              <a:avLst/>
              <a:gdLst/>
              <a:ahLst/>
              <a:cxnLst/>
              <a:rect l="l" t="t" r="r" b="b"/>
              <a:pathLst>
                <a:path w="6839" h="2890" extrusionOk="0">
                  <a:moveTo>
                    <a:pt x="6549" y="1"/>
                  </a:moveTo>
                  <a:cubicBezTo>
                    <a:pt x="1822" y="1"/>
                    <a:pt x="0" y="2682"/>
                    <a:pt x="0" y="2682"/>
                  </a:cubicBezTo>
                  <a:cubicBezTo>
                    <a:pt x="479" y="2826"/>
                    <a:pt x="948" y="2889"/>
                    <a:pt x="1402" y="2889"/>
                  </a:cubicBezTo>
                  <a:cubicBezTo>
                    <a:pt x="4472" y="2889"/>
                    <a:pt x="6839" y="4"/>
                    <a:pt x="6839" y="4"/>
                  </a:cubicBezTo>
                  <a:cubicBezTo>
                    <a:pt x="6741" y="2"/>
                    <a:pt x="6644" y="1"/>
                    <a:pt x="6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2190203" y="4409348"/>
              <a:ext cx="206617" cy="257049"/>
            </a:xfrm>
            <a:custGeom>
              <a:avLst/>
              <a:gdLst/>
              <a:ahLst/>
              <a:cxnLst/>
              <a:rect l="l" t="t" r="r" b="b"/>
              <a:pathLst>
                <a:path w="5412" h="6733" extrusionOk="0">
                  <a:moveTo>
                    <a:pt x="3954" y="0"/>
                  </a:moveTo>
                  <a:lnTo>
                    <a:pt x="1" y="882"/>
                  </a:lnTo>
                  <a:lnTo>
                    <a:pt x="1631" y="6732"/>
                  </a:lnTo>
                  <a:lnTo>
                    <a:pt x="5412" y="5678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2252586" y="4626123"/>
              <a:ext cx="391281" cy="210434"/>
            </a:xfrm>
            <a:custGeom>
              <a:avLst/>
              <a:gdLst/>
              <a:ahLst/>
              <a:cxnLst/>
              <a:rect l="l" t="t" r="r" b="b"/>
              <a:pathLst>
                <a:path w="10249" h="5512" extrusionOk="0">
                  <a:moveTo>
                    <a:pt x="3778" y="0"/>
                  </a:moveTo>
                  <a:lnTo>
                    <a:pt x="0" y="1054"/>
                  </a:lnTo>
                  <a:lnTo>
                    <a:pt x="793" y="5512"/>
                  </a:lnTo>
                  <a:lnTo>
                    <a:pt x="10249" y="5512"/>
                  </a:lnTo>
                  <a:cubicBezTo>
                    <a:pt x="10249" y="5512"/>
                    <a:pt x="10040" y="3687"/>
                    <a:pt x="8974" y="3525"/>
                  </a:cubicBezTo>
                  <a:cubicBezTo>
                    <a:pt x="7906" y="3367"/>
                    <a:pt x="5632" y="3042"/>
                    <a:pt x="4912" y="2102"/>
                  </a:cubicBezTo>
                  <a:cubicBezTo>
                    <a:pt x="4191" y="1164"/>
                    <a:pt x="3778" y="0"/>
                    <a:pt x="3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47"/>
            <p:cNvSpPr/>
            <p:nvPr/>
          </p:nvSpPr>
          <p:spPr>
            <a:xfrm>
              <a:off x="2387164" y="4655940"/>
              <a:ext cx="115792" cy="93191"/>
            </a:xfrm>
            <a:custGeom>
              <a:avLst/>
              <a:gdLst/>
              <a:ahLst/>
              <a:cxnLst/>
              <a:rect l="l" t="t" r="r" b="b"/>
              <a:pathLst>
                <a:path w="3033" h="2441" fill="none" extrusionOk="0">
                  <a:moveTo>
                    <a:pt x="1" y="427"/>
                  </a:moveTo>
                  <a:lnTo>
                    <a:pt x="1458" y="0"/>
                  </a:lnTo>
                  <a:lnTo>
                    <a:pt x="629" y="1496"/>
                  </a:lnTo>
                  <a:lnTo>
                    <a:pt x="2155" y="1044"/>
                  </a:lnTo>
                  <a:lnTo>
                    <a:pt x="1534" y="2441"/>
                  </a:lnTo>
                  <a:lnTo>
                    <a:pt x="3032" y="1784"/>
                  </a:ln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47"/>
            <p:cNvSpPr/>
            <p:nvPr/>
          </p:nvSpPr>
          <p:spPr>
            <a:xfrm>
              <a:off x="1751690" y="4576759"/>
              <a:ext cx="269877" cy="73835"/>
            </a:xfrm>
            <a:custGeom>
              <a:avLst/>
              <a:gdLst/>
              <a:ahLst/>
              <a:cxnLst/>
              <a:rect l="l" t="t" r="r" b="b"/>
              <a:pathLst>
                <a:path w="7069" h="1934" extrusionOk="0">
                  <a:moveTo>
                    <a:pt x="2629" y="1"/>
                  </a:moveTo>
                  <a:cubicBezTo>
                    <a:pt x="1669" y="1"/>
                    <a:pt x="726" y="185"/>
                    <a:pt x="0" y="715"/>
                  </a:cubicBezTo>
                  <a:cubicBezTo>
                    <a:pt x="0" y="715"/>
                    <a:pt x="1223" y="1934"/>
                    <a:pt x="3443" y="1934"/>
                  </a:cubicBezTo>
                  <a:cubicBezTo>
                    <a:pt x="4452" y="1934"/>
                    <a:pt x="5668" y="1681"/>
                    <a:pt x="7069" y="948"/>
                  </a:cubicBezTo>
                  <a:cubicBezTo>
                    <a:pt x="7069" y="948"/>
                    <a:pt x="4807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1790555" y="4409348"/>
              <a:ext cx="165270" cy="257049"/>
            </a:xfrm>
            <a:custGeom>
              <a:avLst/>
              <a:gdLst/>
              <a:ahLst/>
              <a:cxnLst/>
              <a:rect l="l" t="t" r="r" b="b"/>
              <a:pathLst>
                <a:path w="4329" h="6733" extrusionOk="0">
                  <a:moveTo>
                    <a:pt x="4153" y="0"/>
                  </a:moveTo>
                  <a:lnTo>
                    <a:pt x="1" y="882"/>
                  </a:lnTo>
                  <a:lnTo>
                    <a:pt x="311" y="6732"/>
                  </a:lnTo>
                  <a:lnTo>
                    <a:pt x="4328" y="5678"/>
                  </a:lnTo>
                  <a:lnTo>
                    <a:pt x="4153" y="0"/>
                  </a:ln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1794182" y="4626123"/>
              <a:ext cx="368833" cy="210434"/>
            </a:xfrm>
            <a:custGeom>
              <a:avLst/>
              <a:gdLst/>
              <a:ahLst/>
              <a:cxnLst/>
              <a:rect l="l" t="t" r="r" b="b"/>
              <a:pathLst>
                <a:path w="9661" h="5512" extrusionOk="0">
                  <a:moveTo>
                    <a:pt x="4233" y="0"/>
                  </a:moveTo>
                  <a:lnTo>
                    <a:pt x="216" y="1054"/>
                  </a:lnTo>
                  <a:lnTo>
                    <a:pt x="1" y="5512"/>
                  </a:lnTo>
                  <a:lnTo>
                    <a:pt x="9457" y="5512"/>
                  </a:lnTo>
                  <a:cubicBezTo>
                    <a:pt x="9457" y="5512"/>
                    <a:pt x="9661" y="3687"/>
                    <a:pt x="8630" y="3525"/>
                  </a:cubicBezTo>
                  <a:cubicBezTo>
                    <a:pt x="7600" y="3367"/>
                    <a:pt x="5398" y="3042"/>
                    <a:pt x="4891" y="2102"/>
                  </a:cubicBezTo>
                  <a:cubicBezTo>
                    <a:pt x="4382" y="1164"/>
                    <a:pt x="4233" y="0"/>
                    <a:pt x="4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1935670" y="4655940"/>
              <a:ext cx="104148" cy="93191"/>
            </a:xfrm>
            <a:custGeom>
              <a:avLst/>
              <a:gdLst/>
              <a:ahLst/>
              <a:cxnLst/>
              <a:rect l="l" t="t" r="r" b="b"/>
              <a:pathLst>
                <a:path w="2728" h="2441" fill="none" extrusionOk="0">
                  <a:moveTo>
                    <a:pt x="1" y="427"/>
                  </a:moveTo>
                  <a:lnTo>
                    <a:pt x="1556" y="0"/>
                  </a:lnTo>
                  <a:lnTo>
                    <a:pt x="388" y="1496"/>
                  </a:lnTo>
                  <a:lnTo>
                    <a:pt x="2017" y="1044"/>
                  </a:lnTo>
                  <a:lnTo>
                    <a:pt x="1079" y="2441"/>
                  </a:lnTo>
                  <a:lnTo>
                    <a:pt x="2727" y="1784"/>
                  </a:ln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1542054" y="3335668"/>
              <a:ext cx="901562" cy="1323118"/>
            </a:xfrm>
            <a:custGeom>
              <a:avLst/>
              <a:gdLst/>
              <a:ahLst/>
              <a:cxnLst/>
              <a:rect l="l" t="t" r="r" b="b"/>
              <a:pathLst>
                <a:path w="23615" h="34657" extrusionOk="0">
                  <a:moveTo>
                    <a:pt x="10914" y="1"/>
                  </a:moveTo>
                  <a:lnTo>
                    <a:pt x="2309" y="492"/>
                  </a:lnTo>
                  <a:cubicBezTo>
                    <a:pt x="1007" y="2078"/>
                    <a:pt x="0" y="6284"/>
                    <a:pt x="708" y="8764"/>
                  </a:cubicBezTo>
                  <a:cubicBezTo>
                    <a:pt x="1416" y="11242"/>
                    <a:pt x="5493" y="33220"/>
                    <a:pt x="5493" y="33220"/>
                  </a:cubicBezTo>
                  <a:cubicBezTo>
                    <a:pt x="5927" y="32849"/>
                    <a:pt x="6725" y="32718"/>
                    <a:pt x="7632" y="32718"/>
                  </a:cubicBezTo>
                  <a:cubicBezTo>
                    <a:pt x="9787" y="32718"/>
                    <a:pt x="12561" y="33454"/>
                    <a:pt x="12561" y="33454"/>
                  </a:cubicBezTo>
                  <a:cubicBezTo>
                    <a:pt x="12287" y="32024"/>
                    <a:pt x="11079" y="30403"/>
                    <a:pt x="10950" y="29858"/>
                  </a:cubicBezTo>
                  <a:cubicBezTo>
                    <a:pt x="10818" y="29311"/>
                    <a:pt x="11473" y="28301"/>
                    <a:pt x="11048" y="26894"/>
                  </a:cubicBezTo>
                  <a:cubicBezTo>
                    <a:pt x="10622" y="25487"/>
                    <a:pt x="7007" y="8351"/>
                    <a:pt x="7007" y="8350"/>
                  </a:cubicBezTo>
                  <a:lnTo>
                    <a:pt x="7007" y="8350"/>
                  </a:lnTo>
                  <a:cubicBezTo>
                    <a:pt x="7007" y="8351"/>
                    <a:pt x="13927" y="25929"/>
                    <a:pt x="14269" y="27800"/>
                  </a:cubicBezTo>
                  <a:cubicBezTo>
                    <a:pt x="14612" y="29674"/>
                    <a:pt x="16680" y="30136"/>
                    <a:pt x="16354" y="32003"/>
                  </a:cubicBezTo>
                  <a:cubicBezTo>
                    <a:pt x="16026" y="33869"/>
                    <a:pt x="16776" y="34657"/>
                    <a:pt x="16776" y="34657"/>
                  </a:cubicBezTo>
                  <a:cubicBezTo>
                    <a:pt x="18508" y="32454"/>
                    <a:pt x="23615" y="31979"/>
                    <a:pt x="23615" y="31979"/>
                  </a:cubicBezTo>
                  <a:lnTo>
                    <a:pt x="109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47"/>
            <p:cNvSpPr/>
            <p:nvPr/>
          </p:nvSpPr>
          <p:spPr>
            <a:xfrm>
              <a:off x="1578323" y="3355253"/>
              <a:ext cx="222689" cy="1234660"/>
            </a:xfrm>
            <a:custGeom>
              <a:avLst/>
              <a:gdLst/>
              <a:ahLst/>
              <a:cxnLst/>
              <a:rect l="l" t="t" r="r" b="b"/>
              <a:pathLst>
                <a:path w="5833" h="32340" fill="none" extrusionOk="0">
                  <a:moveTo>
                    <a:pt x="1778" y="1"/>
                  </a:moveTo>
                  <a:cubicBezTo>
                    <a:pt x="1345" y="1746"/>
                    <a:pt x="609" y="3928"/>
                    <a:pt x="302" y="5701"/>
                  </a:cubicBezTo>
                  <a:cubicBezTo>
                    <a:pt x="142" y="6616"/>
                    <a:pt x="1" y="7549"/>
                    <a:pt x="143" y="8473"/>
                  </a:cubicBezTo>
                  <a:cubicBezTo>
                    <a:pt x="316" y="9580"/>
                    <a:pt x="887" y="10587"/>
                    <a:pt x="1359" y="11611"/>
                  </a:cubicBezTo>
                  <a:cubicBezTo>
                    <a:pt x="2700" y="14520"/>
                    <a:pt x="3292" y="17690"/>
                    <a:pt x="3871" y="20822"/>
                  </a:cubicBezTo>
                  <a:cubicBezTo>
                    <a:pt x="4091" y="22004"/>
                    <a:pt x="4309" y="23190"/>
                    <a:pt x="4381" y="24387"/>
                  </a:cubicBezTo>
                  <a:cubicBezTo>
                    <a:pt x="4427" y="25161"/>
                    <a:pt x="4413" y="25940"/>
                    <a:pt x="4484" y="26713"/>
                  </a:cubicBezTo>
                  <a:cubicBezTo>
                    <a:pt x="4573" y="27696"/>
                    <a:pt x="4284" y="26873"/>
                    <a:pt x="4509" y="27840"/>
                  </a:cubicBezTo>
                  <a:cubicBezTo>
                    <a:pt x="4857" y="29324"/>
                    <a:pt x="5833" y="31327"/>
                    <a:pt x="5357" y="32339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47"/>
            <p:cNvSpPr/>
            <p:nvPr/>
          </p:nvSpPr>
          <p:spPr>
            <a:xfrm>
              <a:off x="1809491" y="3566187"/>
              <a:ext cx="113845" cy="213069"/>
            </a:xfrm>
            <a:custGeom>
              <a:avLst/>
              <a:gdLst/>
              <a:ahLst/>
              <a:cxnLst/>
              <a:rect l="l" t="t" r="r" b="b"/>
              <a:pathLst>
                <a:path w="2982" h="5581" extrusionOk="0">
                  <a:moveTo>
                    <a:pt x="1333" y="1"/>
                  </a:moveTo>
                  <a:lnTo>
                    <a:pt x="1333" y="1"/>
                  </a:lnTo>
                  <a:cubicBezTo>
                    <a:pt x="913" y="1498"/>
                    <a:pt x="0" y="2314"/>
                    <a:pt x="0" y="2314"/>
                  </a:cubicBezTo>
                  <a:lnTo>
                    <a:pt x="1278" y="5581"/>
                  </a:lnTo>
                  <a:cubicBezTo>
                    <a:pt x="2981" y="2950"/>
                    <a:pt x="1333" y="1"/>
                    <a:pt x="1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1869469" y="3386750"/>
              <a:ext cx="11988" cy="142631"/>
            </a:xfrm>
            <a:custGeom>
              <a:avLst/>
              <a:gdLst/>
              <a:ahLst/>
              <a:cxnLst/>
              <a:rect l="l" t="t" r="r" b="b"/>
              <a:pathLst>
                <a:path w="314" h="3736" fill="none" extrusionOk="0">
                  <a:moveTo>
                    <a:pt x="1" y="0"/>
                  </a:moveTo>
                  <a:cubicBezTo>
                    <a:pt x="214" y="1232"/>
                    <a:pt x="313" y="2485"/>
                    <a:pt x="297" y="3736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1834727" y="3629257"/>
              <a:ext cx="402925" cy="983681"/>
            </a:xfrm>
            <a:custGeom>
              <a:avLst/>
              <a:gdLst/>
              <a:ahLst/>
              <a:cxnLst/>
              <a:rect l="l" t="t" r="r" b="b"/>
              <a:pathLst>
                <a:path w="10554" h="25766" fill="none" extrusionOk="0">
                  <a:moveTo>
                    <a:pt x="0" y="0"/>
                  </a:moveTo>
                  <a:cubicBezTo>
                    <a:pt x="965" y="1802"/>
                    <a:pt x="1933" y="3601"/>
                    <a:pt x="2898" y="5403"/>
                  </a:cubicBezTo>
                  <a:cubicBezTo>
                    <a:pt x="4193" y="7813"/>
                    <a:pt x="5499" y="10252"/>
                    <a:pt x="6190" y="12899"/>
                  </a:cubicBezTo>
                  <a:cubicBezTo>
                    <a:pt x="6971" y="15887"/>
                    <a:pt x="7109" y="19366"/>
                    <a:pt x="9438" y="21392"/>
                  </a:cubicBezTo>
                  <a:cubicBezTo>
                    <a:pt x="9785" y="21695"/>
                    <a:pt x="10213" y="22043"/>
                    <a:pt x="10161" y="22498"/>
                  </a:cubicBezTo>
                  <a:cubicBezTo>
                    <a:pt x="10134" y="22725"/>
                    <a:pt x="9992" y="22918"/>
                    <a:pt x="9887" y="23118"/>
                  </a:cubicBezTo>
                  <a:cubicBezTo>
                    <a:pt x="9420" y="24000"/>
                    <a:pt x="9725" y="25210"/>
                    <a:pt x="10554" y="25766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1610011" y="3364149"/>
              <a:ext cx="100979" cy="121824"/>
            </a:xfrm>
            <a:custGeom>
              <a:avLst/>
              <a:gdLst/>
              <a:ahLst/>
              <a:cxnLst/>
              <a:rect l="l" t="t" r="r" b="b"/>
              <a:pathLst>
                <a:path w="2645" h="3191" fill="none" extrusionOk="0">
                  <a:moveTo>
                    <a:pt x="2526" y="1"/>
                  </a:moveTo>
                  <a:cubicBezTo>
                    <a:pt x="2526" y="1"/>
                    <a:pt x="2644" y="3088"/>
                    <a:pt x="1" y="3191"/>
                  </a:cubicBezTo>
                </a:path>
              </a:pathLst>
            </a:custGeom>
            <a:noFill/>
            <a:ln w="1700" cap="flat" cmpd="sng">
              <a:solidFill>
                <a:schemeClr val="lt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2165769" y="4511398"/>
              <a:ext cx="259874" cy="108424"/>
            </a:xfrm>
            <a:custGeom>
              <a:avLst/>
              <a:gdLst/>
              <a:ahLst/>
              <a:cxnLst/>
              <a:rect l="l" t="t" r="r" b="b"/>
              <a:pathLst>
                <a:path w="6807" h="2840" fill="none" extrusionOk="0">
                  <a:moveTo>
                    <a:pt x="0" y="2839"/>
                  </a:moveTo>
                  <a:cubicBezTo>
                    <a:pt x="0" y="2839"/>
                    <a:pt x="1647" y="362"/>
                    <a:pt x="6806" y="0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1740160" y="4490439"/>
              <a:ext cx="263310" cy="70208"/>
            </a:xfrm>
            <a:custGeom>
              <a:avLst/>
              <a:gdLst/>
              <a:ahLst/>
              <a:cxnLst/>
              <a:rect l="l" t="t" r="r" b="b"/>
              <a:pathLst>
                <a:path w="6897" h="1839" fill="none" extrusionOk="0">
                  <a:moveTo>
                    <a:pt x="0" y="1416"/>
                  </a:moveTo>
                  <a:cubicBezTo>
                    <a:pt x="0" y="1416"/>
                    <a:pt x="1812" y="1"/>
                    <a:pt x="6897" y="1839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1493873" y="2826411"/>
              <a:ext cx="507913" cy="631723"/>
            </a:xfrm>
            <a:custGeom>
              <a:avLst/>
              <a:gdLst/>
              <a:ahLst/>
              <a:cxnLst/>
              <a:rect l="l" t="t" r="r" b="b"/>
              <a:pathLst>
                <a:path w="13304" h="16547" extrusionOk="0">
                  <a:moveTo>
                    <a:pt x="6624" y="0"/>
                  </a:moveTo>
                  <a:cubicBezTo>
                    <a:pt x="6444" y="0"/>
                    <a:pt x="6267" y="10"/>
                    <a:pt x="6095" y="30"/>
                  </a:cubicBezTo>
                  <a:cubicBezTo>
                    <a:pt x="4294" y="245"/>
                    <a:pt x="3240" y="936"/>
                    <a:pt x="2828" y="1742"/>
                  </a:cubicBezTo>
                  <a:cubicBezTo>
                    <a:pt x="2414" y="2549"/>
                    <a:pt x="4115" y="2782"/>
                    <a:pt x="4115" y="2782"/>
                  </a:cubicBezTo>
                  <a:cubicBezTo>
                    <a:pt x="4115" y="2782"/>
                    <a:pt x="1766" y="3676"/>
                    <a:pt x="1517" y="3868"/>
                  </a:cubicBezTo>
                  <a:cubicBezTo>
                    <a:pt x="1270" y="4061"/>
                    <a:pt x="1777" y="10488"/>
                    <a:pt x="1737" y="11178"/>
                  </a:cubicBezTo>
                  <a:cubicBezTo>
                    <a:pt x="1695" y="11869"/>
                    <a:pt x="2150" y="12216"/>
                    <a:pt x="2150" y="12216"/>
                  </a:cubicBezTo>
                  <a:cubicBezTo>
                    <a:pt x="2150" y="12216"/>
                    <a:pt x="1655" y="12658"/>
                    <a:pt x="1777" y="12947"/>
                  </a:cubicBezTo>
                  <a:cubicBezTo>
                    <a:pt x="1901" y="13233"/>
                    <a:pt x="2226" y="13854"/>
                    <a:pt x="2226" y="13854"/>
                  </a:cubicBezTo>
                  <a:cubicBezTo>
                    <a:pt x="2226" y="13854"/>
                    <a:pt x="1" y="15982"/>
                    <a:pt x="1013" y="16546"/>
                  </a:cubicBezTo>
                  <a:cubicBezTo>
                    <a:pt x="1013" y="16546"/>
                    <a:pt x="4621" y="13450"/>
                    <a:pt x="12870" y="13450"/>
                  </a:cubicBezTo>
                  <a:cubicBezTo>
                    <a:pt x="13013" y="13450"/>
                    <a:pt x="13157" y="13451"/>
                    <a:pt x="13303" y="13452"/>
                  </a:cubicBezTo>
                  <a:cubicBezTo>
                    <a:pt x="13303" y="13452"/>
                    <a:pt x="13303" y="12662"/>
                    <a:pt x="12495" y="12413"/>
                  </a:cubicBezTo>
                  <a:cubicBezTo>
                    <a:pt x="12495" y="12413"/>
                    <a:pt x="11589" y="11353"/>
                    <a:pt x="11612" y="9509"/>
                  </a:cubicBezTo>
                  <a:cubicBezTo>
                    <a:pt x="11634" y="7665"/>
                    <a:pt x="11376" y="2782"/>
                    <a:pt x="11376" y="2782"/>
                  </a:cubicBezTo>
                  <a:lnTo>
                    <a:pt x="9151" y="2544"/>
                  </a:lnTo>
                  <a:cubicBezTo>
                    <a:pt x="9151" y="2544"/>
                    <a:pt x="10375" y="1974"/>
                    <a:pt x="9720" y="1066"/>
                  </a:cubicBezTo>
                  <a:cubicBezTo>
                    <a:pt x="9297" y="481"/>
                    <a:pt x="7892" y="0"/>
                    <a:pt x="6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1551713" y="3117213"/>
              <a:ext cx="96436" cy="144540"/>
            </a:xfrm>
            <a:custGeom>
              <a:avLst/>
              <a:gdLst/>
              <a:ahLst/>
              <a:cxnLst/>
              <a:rect l="l" t="t" r="r" b="b"/>
              <a:pathLst>
                <a:path w="2526" h="3786" extrusionOk="0">
                  <a:moveTo>
                    <a:pt x="1528" y="0"/>
                  </a:moveTo>
                  <a:lnTo>
                    <a:pt x="1" y="685"/>
                  </a:lnTo>
                  <a:lnTo>
                    <a:pt x="217" y="3785"/>
                  </a:lnTo>
                  <a:cubicBezTo>
                    <a:pt x="2526" y="3173"/>
                    <a:pt x="1547" y="146"/>
                    <a:pt x="1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1760852" y="3144434"/>
              <a:ext cx="170615" cy="166530"/>
            </a:xfrm>
            <a:custGeom>
              <a:avLst/>
              <a:gdLst/>
              <a:ahLst/>
              <a:cxnLst/>
              <a:rect l="l" t="t" r="r" b="b"/>
              <a:pathLst>
                <a:path w="4469" h="4362" fill="none" extrusionOk="0">
                  <a:moveTo>
                    <a:pt x="4469" y="1"/>
                  </a:moveTo>
                  <a:cubicBezTo>
                    <a:pt x="3719" y="760"/>
                    <a:pt x="3219" y="1728"/>
                    <a:pt x="2580" y="2583"/>
                  </a:cubicBezTo>
                  <a:cubicBezTo>
                    <a:pt x="1941" y="3440"/>
                    <a:pt x="1081" y="4227"/>
                    <a:pt x="21" y="4362"/>
                  </a:cubicBezTo>
                  <a:cubicBezTo>
                    <a:pt x="1" y="4140"/>
                    <a:pt x="64" y="3910"/>
                    <a:pt x="193" y="3727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1579812" y="3333683"/>
              <a:ext cx="113883" cy="25426"/>
            </a:xfrm>
            <a:custGeom>
              <a:avLst/>
              <a:gdLst/>
              <a:ahLst/>
              <a:cxnLst/>
              <a:rect l="l" t="t" r="r" b="b"/>
              <a:pathLst>
                <a:path w="2983" h="666" fill="none" extrusionOk="0">
                  <a:moveTo>
                    <a:pt x="0" y="665"/>
                  </a:moveTo>
                  <a:cubicBezTo>
                    <a:pt x="488" y="432"/>
                    <a:pt x="1011" y="272"/>
                    <a:pt x="1545" y="194"/>
                  </a:cubicBezTo>
                  <a:cubicBezTo>
                    <a:pt x="2022" y="123"/>
                    <a:pt x="2513" y="115"/>
                    <a:pt x="2983" y="1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1920704" y="3302949"/>
              <a:ext cx="46767" cy="38"/>
            </a:xfrm>
            <a:custGeom>
              <a:avLst/>
              <a:gdLst/>
              <a:ahLst/>
              <a:cxnLst/>
              <a:rect l="l" t="t" r="r" b="b"/>
              <a:pathLst>
                <a:path w="1225" h="1" fill="none" extrusionOk="0">
                  <a:moveTo>
                    <a:pt x="0" y="1"/>
                  </a:moveTo>
                  <a:lnTo>
                    <a:pt x="1225" y="1"/>
                  </a:ln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1636697" y="3052463"/>
              <a:ext cx="277054" cy="100445"/>
            </a:xfrm>
            <a:custGeom>
              <a:avLst/>
              <a:gdLst/>
              <a:ahLst/>
              <a:cxnLst/>
              <a:rect l="l" t="t" r="r" b="b"/>
              <a:pathLst>
                <a:path w="7257" h="2631" extrusionOk="0">
                  <a:moveTo>
                    <a:pt x="7114" y="1"/>
                  </a:moveTo>
                  <a:lnTo>
                    <a:pt x="0" y="831"/>
                  </a:lnTo>
                  <a:lnTo>
                    <a:pt x="184" y="2630"/>
                  </a:lnTo>
                  <a:lnTo>
                    <a:pt x="7257" y="1596"/>
                  </a:lnTo>
                  <a:lnTo>
                    <a:pt x="7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1285726" y="2973817"/>
              <a:ext cx="353333" cy="346728"/>
            </a:xfrm>
            <a:custGeom>
              <a:avLst/>
              <a:gdLst/>
              <a:ahLst/>
              <a:cxnLst/>
              <a:rect l="l" t="t" r="r" b="b"/>
              <a:pathLst>
                <a:path w="9255" h="9082" extrusionOk="0">
                  <a:moveTo>
                    <a:pt x="7093" y="1"/>
                  </a:moveTo>
                  <a:cubicBezTo>
                    <a:pt x="7053" y="1"/>
                    <a:pt x="7011" y="2"/>
                    <a:pt x="6969" y="4"/>
                  </a:cubicBezTo>
                  <a:cubicBezTo>
                    <a:pt x="4892" y="123"/>
                    <a:pt x="1668" y="7233"/>
                    <a:pt x="1228" y="7233"/>
                  </a:cubicBezTo>
                  <a:cubicBezTo>
                    <a:pt x="1227" y="7233"/>
                    <a:pt x="1225" y="7233"/>
                    <a:pt x="1223" y="7233"/>
                  </a:cubicBezTo>
                  <a:cubicBezTo>
                    <a:pt x="1211" y="7231"/>
                    <a:pt x="1199" y="7231"/>
                    <a:pt x="1187" y="7231"/>
                  </a:cubicBezTo>
                  <a:cubicBezTo>
                    <a:pt x="760" y="7231"/>
                    <a:pt x="1" y="8124"/>
                    <a:pt x="361" y="8794"/>
                  </a:cubicBezTo>
                  <a:cubicBezTo>
                    <a:pt x="361" y="8794"/>
                    <a:pt x="1501" y="8432"/>
                    <a:pt x="2633" y="8432"/>
                  </a:cubicBezTo>
                  <a:cubicBezTo>
                    <a:pt x="3364" y="8432"/>
                    <a:pt x="4093" y="8583"/>
                    <a:pt x="4507" y="9082"/>
                  </a:cubicBezTo>
                  <a:cubicBezTo>
                    <a:pt x="4507" y="9082"/>
                    <a:pt x="6894" y="6670"/>
                    <a:pt x="8086" y="4765"/>
                  </a:cubicBezTo>
                  <a:cubicBezTo>
                    <a:pt x="9254" y="2897"/>
                    <a:pt x="9110" y="1"/>
                    <a:pt x="7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1332418" y="3249195"/>
              <a:ext cx="98918" cy="19165"/>
            </a:xfrm>
            <a:custGeom>
              <a:avLst/>
              <a:gdLst/>
              <a:ahLst/>
              <a:cxnLst/>
              <a:rect l="l" t="t" r="r" b="b"/>
              <a:pathLst>
                <a:path w="2591" h="502" fill="none" extrusionOk="0">
                  <a:moveTo>
                    <a:pt x="0" y="21"/>
                  </a:moveTo>
                  <a:cubicBezTo>
                    <a:pt x="429" y="1"/>
                    <a:pt x="871" y="69"/>
                    <a:pt x="1283" y="186"/>
                  </a:cubicBezTo>
                  <a:cubicBezTo>
                    <a:pt x="1707" y="306"/>
                    <a:pt x="2141" y="502"/>
                    <a:pt x="2571" y="402"/>
                  </a:cubicBezTo>
                  <a:cubicBezTo>
                    <a:pt x="2590" y="279"/>
                    <a:pt x="2564" y="149"/>
                    <a:pt x="2495" y="44"/>
                  </a:cubicBezTo>
                </a:path>
              </a:pathLst>
            </a:custGeom>
            <a:noFill/>
            <a:ln w="1700" cap="flat" cmpd="sng">
              <a:solidFill>
                <a:schemeClr val="dk1"/>
              </a:solidFill>
              <a:prstDash val="solid"/>
              <a:miter lim="14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47"/>
            <p:cNvSpPr/>
            <p:nvPr/>
          </p:nvSpPr>
          <p:spPr>
            <a:xfrm>
              <a:off x="1290308" y="3290503"/>
              <a:ext cx="400749" cy="193827"/>
            </a:xfrm>
            <a:custGeom>
              <a:avLst/>
              <a:gdLst/>
              <a:ahLst/>
              <a:cxnLst/>
              <a:rect l="l" t="t" r="r" b="b"/>
              <a:pathLst>
                <a:path w="10497" h="5077" extrusionOk="0">
                  <a:moveTo>
                    <a:pt x="2119" y="1"/>
                  </a:moveTo>
                  <a:cubicBezTo>
                    <a:pt x="1247" y="1"/>
                    <a:pt x="449" y="224"/>
                    <a:pt x="242" y="500"/>
                  </a:cubicBezTo>
                  <a:cubicBezTo>
                    <a:pt x="115" y="674"/>
                    <a:pt x="0" y="1913"/>
                    <a:pt x="1480" y="2579"/>
                  </a:cubicBezTo>
                  <a:cubicBezTo>
                    <a:pt x="2958" y="3244"/>
                    <a:pt x="8431" y="5077"/>
                    <a:pt x="8431" y="5077"/>
                  </a:cubicBezTo>
                  <a:cubicBezTo>
                    <a:pt x="9966" y="5056"/>
                    <a:pt x="10496" y="3711"/>
                    <a:pt x="10496" y="3711"/>
                  </a:cubicBezTo>
                  <a:cubicBezTo>
                    <a:pt x="10150" y="3421"/>
                    <a:pt x="9812" y="3334"/>
                    <a:pt x="9532" y="3334"/>
                  </a:cubicBezTo>
                  <a:cubicBezTo>
                    <a:pt x="9115" y="3334"/>
                    <a:pt x="8826" y="3526"/>
                    <a:pt x="8826" y="3526"/>
                  </a:cubicBezTo>
                  <a:lnTo>
                    <a:pt x="4389" y="788"/>
                  </a:lnTo>
                  <a:cubicBezTo>
                    <a:pt x="3879" y="211"/>
                    <a:pt x="2964" y="1"/>
                    <a:pt x="2119" y="1"/>
                  </a:cubicBez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47"/>
            <p:cNvSpPr/>
            <p:nvPr/>
          </p:nvSpPr>
          <p:spPr>
            <a:xfrm>
              <a:off x="1632421" y="2632200"/>
              <a:ext cx="251590" cy="251666"/>
            </a:xfrm>
            <a:custGeom>
              <a:avLst/>
              <a:gdLst/>
              <a:ahLst/>
              <a:cxnLst/>
              <a:rect l="l" t="t" r="r" b="b"/>
              <a:pathLst>
                <a:path w="6590" h="6592" extrusionOk="0">
                  <a:moveTo>
                    <a:pt x="3906" y="0"/>
                  </a:moveTo>
                  <a:cubicBezTo>
                    <a:pt x="3775" y="0"/>
                    <a:pt x="3645" y="36"/>
                    <a:pt x="3535" y="98"/>
                  </a:cubicBezTo>
                  <a:cubicBezTo>
                    <a:pt x="3326" y="213"/>
                    <a:pt x="3240" y="459"/>
                    <a:pt x="3027" y="568"/>
                  </a:cubicBezTo>
                  <a:cubicBezTo>
                    <a:pt x="2945" y="609"/>
                    <a:pt x="2864" y="646"/>
                    <a:pt x="2778" y="671"/>
                  </a:cubicBezTo>
                  <a:cubicBezTo>
                    <a:pt x="2644" y="711"/>
                    <a:pt x="2505" y="723"/>
                    <a:pt x="2364" y="723"/>
                  </a:cubicBezTo>
                  <a:cubicBezTo>
                    <a:pt x="2148" y="723"/>
                    <a:pt x="1927" y="695"/>
                    <a:pt x="1709" y="695"/>
                  </a:cubicBezTo>
                  <a:cubicBezTo>
                    <a:pt x="1683" y="695"/>
                    <a:pt x="1657" y="696"/>
                    <a:pt x="1632" y="696"/>
                  </a:cubicBezTo>
                  <a:cubicBezTo>
                    <a:pt x="1248" y="708"/>
                    <a:pt x="825" y="892"/>
                    <a:pt x="763" y="1297"/>
                  </a:cubicBezTo>
                  <a:cubicBezTo>
                    <a:pt x="717" y="1583"/>
                    <a:pt x="868" y="1891"/>
                    <a:pt x="828" y="2179"/>
                  </a:cubicBezTo>
                  <a:cubicBezTo>
                    <a:pt x="770" y="2584"/>
                    <a:pt x="366" y="2781"/>
                    <a:pt x="173" y="3122"/>
                  </a:cubicBezTo>
                  <a:cubicBezTo>
                    <a:pt x="1" y="3426"/>
                    <a:pt x="14" y="3854"/>
                    <a:pt x="207" y="4180"/>
                  </a:cubicBezTo>
                  <a:cubicBezTo>
                    <a:pt x="320" y="4373"/>
                    <a:pt x="484" y="4526"/>
                    <a:pt x="603" y="4715"/>
                  </a:cubicBezTo>
                  <a:cubicBezTo>
                    <a:pt x="720" y="4904"/>
                    <a:pt x="781" y="5163"/>
                    <a:pt x="665" y="5331"/>
                  </a:cubicBezTo>
                  <a:cubicBezTo>
                    <a:pt x="622" y="5391"/>
                    <a:pt x="557" y="5436"/>
                    <a:pt x="532" y="5509"/>
                  </a:cubicBezTo>
                  <a:cubicBezTo>
                    <a:pt x="487" y="5633"/>
                    <a:pt x="572" y="5777"/>
                    <a:pt x="658" y="5890"/>
                  </a:cubicBezTo>
                  <a:cubicBezTo>
                    <a:pt x="859" y="6159"/>
                    <a:pt x="1094" y="6422"/>
                    <a:pt x="1390" y="6539"/>
                  </a:cubicBezTo>
                  <a:cubicBezTo>
                    <a:pt x="1478" y="6574"/>
                    <a:pt x="1572" y="6591"/>
                    <a:pt x="1665" y="6591"/>
                  </a:cubicBezTo>
                  <a:cubicBezTo>
                    <a:pt x="1882" y="6591"/>
                    <a:pt x="2089" y="6493"/>
                    <a:pt x="2177" y="6290"/>
                  </a:cubicBezTo>
                  <a:lnTo>
                    <a:pt x="2087" y="6238"/>
                  </a:lnTo>
                  <a:lnTo>
                    <a:pt x="2087" y="6238"/>
                  </a:lnTo>
                  <a:cubicBezTo>
                    <a:pt x="2301" y="6354"/>
                    <a:pt x="2537" y="6412"/>
                    <a:pt x="2767" y="6412"/>
                  </a:cubicBezTo>
                  <a:cubicBezTo>
                    <a:pt x="3033" y="6412"/>
                    <a:pt x="3293" y="6335"/>
                    <a:pt x="3505" y="6182"/>
                  </a:cubicBezTo>
                  <a:cubicBezTo>
                    <a:pt x="3634" y="6087"/>
                    <a:pt x="3750" y="5967"/>
                    <a:pt x="3863" y="5845"/>
                  </a:cubicBezTo>
                  <a:cubicBezTo>
                    <a:pt x="3947" y="5865"/>
                    <a:pt x="4033" y="5874"/>
                    <a:pt x="4119" y="5874"/>
                  </a:cubicBezTo>
                  <a:cubicBezTo>
                    <a:pt x="4608" y="5874"/>
                    <a:pt x="5111" y="5578"/>
                    <a:pt x="5443" y="5258"/>
                  </a:cubicBezTo>
                  <a:cubicBezTo>
                    <a:pt x="5692" y="5015"/>
                    <a:pt x="5898" y="4711"/>
                    <a:pt x="5932" y="4360"/>
                  </a:cubicBezTo>
                  <a:cubicBezTo>
                    <a:pt x="5968" y="4014"/>
                    <a:pt x="5866" y="3648"/>
                    <a:pt x="5725" y="3316"/>
                  </a:cubicBezTo>
                  <a:lnTo>
                    <a:pt x="5725" y="3316"/>
                  </a:lnTo>
                  <a:cubicBezTo>
                    <a:pt x="5810" y="3323"/>
                    <a:pt x="5895" y="3331"/>
                    <a:pt x="5979" y="3331"/>
                  </a:cubicBezTo>
                  <a:cubicBezTo>
                    <a:pt x="6046" y="3331"/>
                    <a:pt x="6112" y="3326"/>
                    <a:pt x="6175" y="3313"/>
                  </a:cubicBezTo>
                  <a:cubicBezTo>
                    <a:pt x="6321" y="3282"/>
                    <a:pt x="6460" y="3206"/>
                    <a:pt x="6524" y="3079"/>
                  </a:cubicBezTo>
                  <a:cubicBezTo>
                    <a:pt x="6582" y="2966"/>
                    <a:pt x="6589" y="2747"/>
                    <a:pt x="6553" y="2619"/>
                  </a:cubicBezTo>
                  <a:lnTo>
                    <a:pt x="6553" y="2619"/>
                  </a:lnTo>
                  <a:cubicBezTo>
                    <a:pt x="6540" y="2622"/>
                    <a:pt x="6526" y="2624"/>
                    <a:pt x="6512" y="2624"/>
                  </a:cubicBezTo>
                  <a:cubicBezTo>
                    <a:pt x="6384" y="2624"/>
                    <a:pt x="6260" y="2501"/>
                    <a:pt x="6232" y="2373"/>
                  </a:cubicBezTo>
                  <a:cubicBezTo>
                    <a:pt x="6201" y="2229"/>
                    <a:pt x="6254" y="2091"/>
                    <a:pt x="6322" y="1968"/>
                  </a:cubicBezTo>
                  <a:cubicBezTo>
                    <a:pt x="6390" y="1847"/>
                    <a:pt x="6473" y="1731"/>
                    <a:pt x="6507" y="1595"/>
                  </a:cubicBezTo>
                  <a:cubicBezTo>
                    <a:pt x="6562" y="1365"/>
                    <a:pt x="6462" y="1101"/>
                    <a:pt x="6279" y="923"/>
                  </a:cubicBezTo>
                  <a:cubicBezTo>
                    <a:pt x="6098" y="745"/>
                    <a:pt x="5846" y="649"/>
                    <a:pt x="5599" y="630"/>
                  </a:cubicBezTo>
                  <a:cubicBezTo>
                    <a:pt x="5531" y="624"/>
                    <a:pt x="5462" y="623"/>
                    <a:pt x="5393" y="623"/>
                  </a:cubicBezTo>
                  <a:cubicBezTo>
                    <a:pt x="5345" y="623"/>
                    <a:pt x="5297" y="623"/>
                    <a:pt x="5249" y="623"/>
                  </a:cubicBezTo>
                  <a:cubicBezTo>
                    <a:pt x="5040" y="623"/>
                    <a:pt x="4835" y="612"/>
                    <a:pt x="4662" y="493"/>
                  </a:cubicBezTo>
                  <a:cubicBezTo>
                    <a:pt x="4503" y="385"/>
                    <a:pt x="4404" y="203"/>
                    <a:pt x="4245" y="98"/>
                  </a:cubicBezTo>
                  <a:cubicBezTo>
                    <a:pt x="4143" y="30"/>
                    <a:pt x="4025" y="0"/>
                    <a:pt x="3906" y="0"/>
                  </a:cubicBezTo>
                  <a:close/>
                </a:path>
              </a:pathLst>
            </a:custGeom>
            <a:solidFill>
              <a:srgbClr val="8A5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1702440" y="2819386"/>
              <a:ext cx="90099" cy="138088"/>
            </a:xfrm>
            <a:custGeom>
              <a:avLst/>
              <a:gdLst/>
              <a:ahLst/>
              <a:cxnLst/>
              <a:rect l="l" t="t" r="r" b="b"/>
              <a:pathLst>
                <a:path w="2360" h="3617" extrusionOk="0">
                  <a:moveTo>
                    <a:pt x="174" y="1"/>
                  </a:moveTo>
                  <a:lnTo>
                    <a:pt x="1" y="2964"/>
                  </a:lnTo>
                  <a:cubicBezTo>
                    <a:pt x="1" y="2964"/>
                    <a:pt x="635" y="3616"/>
                    <a:pt x="1362" y="3616"/>
                  </a:cubicBezTo>
                  <a:cubicBezTo>
                    <a:pt x="1692" y="3616"/>
                    <a:pt x="2041" y="3482"/>
                    <a:pt x="2359" y="3093"/>
                  </a:cubicBezTo>
                  <a:lnTo>
                    <a:pt x="2359" y="103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1726569" y="2848211"/>
              <a:ext cx="65971" cy="75401"/>
            </a:xfrm>
            <a:custGeom>
              <a:avLst/>
              <a:gdLst/>
              <a:ahLst/>
              <a:cxnLst/>
              <a:rect l="l" t="t" r="r" b="b"/>
              <a:pathLst>
                <a:path w="1728" h="1975" extrusionOk="0">
                  <a:moveTo>
                    <a:pt x="0" y="0"/>
                  </a:moveTo>
                  <a:cubicBezTo>
                    <a:pt x="0" y="0"/>
                    <a:pt x="0" y="1974"/>
                    <a:pt x="1470" y="1974"/>
                  </a:cubicBezTo>
                  <a:cubicBezTo>
                    <a:pt x="1551" y="1974"/>
                    <a:pt x="1637" y="1968"/>
                    <a:pt x="1727" y="1956"/>
                  </a:cubicBezTo>
                  <a:lnTo>
                    <a:pt x="1727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2C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1701486" y="2713290"/>
              <a:ext cx="139539" cy="184703"/>
            </a:xfrm>
            <a:custGeom>
              <a:avLst/>
              <a:gdLst/>
              <a:ahLst/>
              <a:cxnLst/>
              <a:rect l="l" t="t" r="r" b="b"/>
              <a:pathLst>
                <a:path w="3655" h="4838" extrusionOk="0">
                  <a:moveTo>
                    <a:pt x="1850" y="1"/>
                  </a:moveTo>
                  <a:cubicBezTo>
                    <a:pt x="1076" y="1"/>
                    <a:pt x="179" y="330"/>
                    <a:pt x="97" y="897"/>
                  </a:cubicBezTo>
                  <a:cubicBezTo>
                    <a:pt x="1" y="1583"/>
                    <a:pt x="57" y="2175"/>
                    <a:pt x="199" y="3085"/>
                  </a:cubicBezTo>
                  <a:cubicBezTo>
                    <a:pt x="405" y="4406"/>
                    <a:pt x="1067" y="4837"/>
                    <a:pt x="1799" y="4837"/>
                  </a:cubicBezTo>
                  <a:cubicBezTo>
                    <a:pt x="1854" y="4837"/>
                    <a:pt x="1909" y="4835"/>
                    <a:pt x="1965" y="4830"/>
                  </a:cubicBezTo>
                  <a:cubicBezTo>
                    <a:pt x="2761" y="4763"/>
                    <a:pt x="3398" y="4528"/>
                    <a:pt x="3550" y="3986"/>
                  </a:cubicBezTo>
                  <a:cubicBezTo>
                    <a:pt x="3655" y="3616"/>
                    <a:pt x="3566" y="3122"/>
                    <a:pt x="3489" y="2674"/>
                  </a:cubicBezTo>
                  <a:cubicBezTo>
                    <a:pt x="3465" y="2534"/>
                    <a:pt x="3443" y="2394"/>
                    <a:pt x="3428" y="2268"/>
                  </a:cubicBezTo>
                  <a:cubicBezTo>
                    <a:pt x="3422" y="2213"/>
                    <a:pt x="3418" y="2162"/>
                    <a:pt x="3415" y="2110"/>
                  </a:cubicBezTo>
                  <a:cubicBezTo>
                    <a:pt x="3384" y="1570"/>
                    <a:pt x="3287" y="642"/>
                    <a:pt x="2785" y="245"/>
                  </a:cubicBezTo>
                  <a:cubicBezTo>
                    <a:pt x="2575" y="79"/>
                    <a:pt x="2227" y="1"/>
                    <a:pt x="1850" y="1"/>
                  </a:cubicBez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1675639" y="2684389"/>
              <a:ext cx="167599" cy="135339"/>
            </a:xfrm>
            <a:custGeom>
              <a:avLst/>
              <a:gdLst/>
              <a:ahLst/>
              <a:cxnLst/>
              <a:rect l="l" t="t" r="r" b="b"/>
              <a:pathLst>
                <a:path w="4390" h="3545" extrusionOk="0">
                  <a:moveTo>
                    <a:pt x="2964" y="1"/>
                  </a:moveTo>
                  <a:cubicBezTo>
                    <a:pt x="2409" y="1"/>
                    <a:pt x="1664" y="212"/>
                    <a:pt x="1275" y="446"/>
                  </a:cubicBezTo>
                  <a:cubicBezTo>
                    <a:pt x="989" y="618"/>
                    <a:pt x="43" y="1697"/>
                    <a:pt x="22" y="2219"/>
                  </a:cubicBezTo>
                  <a:cubicBezTo>
                    <a:pt x="0" y="2742"/>
                    <a:pt x="215" y="3270"/>
                    <a:pt x="636" y="3509"/>
                  </a:cubicBezTo>
                  <a:cubicBezTo>
                    <a:pt x="667" y="3527"/>
                    <a:pt x="703" y="3544"/>
                    <a:pt x="739" y="3544"/>
                  </a:cubicBezTo>
                  <a:cubicBezTo>
                    <a:pt x="752" y="3544"/>
                    <a:pt x="765" y="3542"/>
                    <a:pt x="778" y="3537"/>
                  </a:cubicBezTo>
                  <a:cubicBezTo>
                    <a:pt x="927" y="3482"/>
                    <a:pt x="817" y="3233"/>
                    <a:pt x="901" y="3091"/>
                  </a:cubicBezTo>
                  <a:cubicBezTo>
                    <a:pt x="949" y="3015"/>
                    <a:pt x="1039" y="2988"/>
                    <a:pt x="1113" y="2942"/>
                  </a:cubicBezTo>
                  <a:cubicBezTo>
                    <a:pt x="1314" y="2816"/>
                    <a:pt x="1373" y="2527"/>
                    <a:pt x="1308" y="2308"/>
                  </a:cubicBezTo>
                  <a:cubicBezTo>
                    <a:pt x="1242" y="2090"/>
                    <a:pt x="1075" y="1900"/>
                    <a:pt x="919" y="1746"/>
                  </a:cubicBezTo>
                  <a:lnTo>
                    <a:pt x="919" y="1746"/>
                  </a:lnTo>
                  <a:cubicBezTo>
                    <a:pt x="1106" y="1799"/>
                    <a:pt x="1297" y="1853"/>
                    <a:pt x="1494" y="1853"/>
                  </a:cubicBezTo>
                  <a:cubicBezTo>
                    <a:pt x="1693" y="1853"/>
                    <a:pt x="1905" y="1793"/>
                    <a:pt x="2061" y="1650"/>
                  </a:cubicBezTo>
                  <a:cubicBezTo>
                    <a:pt x="2132" y="1584"/>
                    <a:pt x="2190" y="1501"/>
                    <a:pt x="2270" y="1446"/>
                  </a:cubicBezTo>
                  <a:cubicBezTo>
                    <a:pt x="2342" y="1399"/>
                    <a:pt x="2422" y="1380"/>
                    <a:pt x="2503" y="1380"/>
                  </a:cubicBezTo>
                  <a:cubicBezTo>
                    <a:pt x="2594" y="1380"/>
                    <a:pt x="2686" y="1404"/>
                    <a:pt x="2768" y="1442"/>
                  </a:cubicBezTo>
                  <a:cubicBezTo>
                    <a:pt x="2922" y="1512"/>
                    <a:pt x="3055" y="1623"/>
                    <a:pt x="3213" y="1687"/>
                  </a:cubicBezTo>
                  <a:cubicBezTo>
                    <a:pt x="3361" y="1746"/>
                    <a:pt x="3597" y="1790"/>
                    <a:pt x="3828" y="1790"/>
                  </a:cubicBezTo>
                  <a:cubicBezTo>
                    <a:pt x="4047" y="1790"/>
                    <a:pt x="4261" y="1750"/>
                    <a:pt x="4390" y="1647"/>
                  </a:cubicBezTo>
                  <a:cubicBezTo>
                    <a:pt x="4344" y="1091"/>
                    <a:pt x="3939" y="385"/>
                    <a:pt x="3497" y="111"/>
                  </a:cubicBezTo>
                  <a:cubicBezTo>
                    <a:pt x="3371" y="34"/>
                    <a:pt x="3183" y="1"/>
                    <a:pt x="2964" y="1"/>
                  </a:cubicBezTo>
                  <a:close/>
                </a:path>
              </a:pathLst>
            </a:custGeom>
            <a:solidFill>
              <a:srgbClr val="8A5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1660864" y="2794762"/>
              <a:ext cx="72461" cy="55205"/>
            </a:xfrm>
            <a:custGeom>
              <a:avLst/>
              <a:gdLst/>
              <a:ahLst/>
              <a:cxnLst/>
              <a:rect l="l" t="t" r="r" b="b"/>
              <a:pathLst>
                <a:path w="1898" h="1446" extrusionOk="0">
                  <a:moveTo>
                    <a:pt x="443" y="0"/>
                  </a:moveTo>
                  <a:cubicBezTo>
                    <a:pt x="176" y="0"/>
                    <a:pt x="0" y="149"/>
                    <a:pt x="16" y="572"/>
                  </a:cubicBezTo>
                  <a:cubicBezTo>
                    <a:pt x="37" y="1117"/>
                    <a:pt x="458" y="1445"/>
                    <a:pt x="895" y="1445"/>
                  </a:cubicBezTo>
                  <a:cubicBezTo>
                    <a:pt x="1052" y="1445"/>
                    <a:pt x="1211" y="1403"/>
                    <a:pt x="1354" y="1313"/>
                  </a:cubicBezTo>
                  <a:cubicBezTo>
                    <a:pt x="1898" y="969"/>
                    <a:pt x="1598" y="391"/>
                    <a:pt x="1156" y="198"/>
                  </a:cubicBezTo>
                  <a:cubicBezTo>
                    <a:pt x="896" y="84"/>
                    <a:pt x="643" y="0"/>
                    <a:pt x="443" y="0"/>
                  </a:cubicBezTo>
                  <a:close/>
                </a:path>
              </a:pathLst>
            </a:custGeom>
            <a:solidFill>
              <a:srgbClr val="FE9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1676708" y="2808353"/>
              <a:ext cx="24663" cy="26190"/>
            </a:xfrm>
            <a:custGeom>
              <a:avLst/>
              <a:gdLst/>
              <a:ahLst/>
              <a:cxnLst/>
              <a:rect l="l" t="t" r="r" b="b"/>
              <a:pathLst>
                <a:path w="646" h="686" fill="none" extrusionOk="0">
                  <a:moveTo>
                    <a:pt x="0" y="48"/>
                  </a:moveTo>
                  <a:cubicBezTo>
                    <a:pt x="0" y="48"/>
                    <a:pt x="645" y="1"/>
                    <a:pt x="553" y="686"/>
                  </a:cubicBezTo>
                </a:path>
              </a:pathLst>
            </a:custGeom>
            <a:noFill/>
            <a:ln w="1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1686100" y="2819386"/>
              <a:ext cx="9773" cy="6337"/>
            </a:xfrm>
            <a:custGeom>
              <a:avLst/>
              <a:gdLst/>
              <a:ahLst/>
              <a:cxnLst/>
              <a:rect l="l" t="t" r="r" b="b"/>
              <a:pathLst>
                <a:path w="256" h="166" fill="none" extrusionOk="0">
                  <a:moveTo>
                    <a:pt x="255" y="1"/>
                  </a:moveTo>
                  <a:lnTo>
                    <a:pt x="0" y="165"/>
                  </a:lnTo>
                </a:path>
              </a:pathLst>
            </a:custGeom>
            <a:noFill/>
            <a:ln w="1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1789601" y="2790715"/>
              <a:ext cx="23594" cy="49325"/>
            </a:xfrm>
            <a:custGeom>
              <a:avLst/>
              <a:gdLst/>
              <a:ahLst/>
              <a:cxnLst/>
              <a:rect l="l" t="t" r="r" b="b"/>
              <a:pathLst>
                <a:path w="618" h="1292" fill="none" extrusionOk="0">
                  <a:moveTo>
                    <a:pt x="1" y="0"/>
                  </a:moveTo>
                  <a:cubicBezTo>
                    <a:pt x="60" y="362"/>
                    <a:pt x="256" y="658"/>
                    <a:pt x="573" y="844"/>
                  </a:cubicBezTo>
                  <a:cubicBezTo>
                    <a:pt x="604" y="861"/>
                    <a:pt x="617" y="910"/>
                    <a:pt x="588" y="937"/>
                  </a:cubicBezTo>
                  <a:cubicBezTo>
                    <a:pt x="426" y="1096"/>
                    <a:pt x="247" y="1210"/>
                    <a:pt x="38" y="129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1724392" y="2809498"/>
              <a:ext cx="24052" cy="17829"/>
            </a:xfrm>
            <a:custGeom>
              <a:avLst/>
              <a:gdLst/>
              <a:ahLst/>
              <a:cxnLst/>
              <a:rect l="l" t="t" r="r" b="b"/>
              <a:pathLst>
                <a:path w="630" h="467" extrusionOk="0">
                  <a:moveTo>
                    <a:pt x="343" y="1"/>
                  </a:moveTo>
                  <a:cubicBezTo>
                    <a:pt x="320" y="1"/>
                    <a:pt x="296" y="3"/>
                    <a:pt x="272" y="8"/>
                  </a:cubicBezTo>
                  <a:cubicBezTo>
                    <a:pt x="112" y="37"/>
                    <a:pt x="1" y="163"/>
                    <a:pt x="26" y="289"/>
                  </a:cubicBezTo>
                  <a:cubicBezTo>
                    <a:pt x="46" y="395"/>
                    <a:pt x="156" y="467"/>
                    <a:pt x="288" y="467"/>
                  </a:cubicBezTo>
                  <a:cubicBezTo>
                    <a:pt x="311" y="467"/>
                    <a:pt x="335" y="465"/>
                    <a:pt x="360" y="460"/>
                  </a:cubicBezTo>
                  <a:cubicBezTo>
                    <a:pt x="518" y="429"/>
                    <a:pt x="630" y="303"/>
                    <a:pt x="606" y="178"/>
                  </a:cubicBezTo>
                  <a:cubicBezTo>
                    <a:pt x="586" y="73"/>
                    <a:pt x="475" y="1"/>
                    <a:pt x="343" y="1"/>
                  </a:cubicBezTo>
                  <a:close/>
                </a:path>
              </a:pathLst>
            </a:custGeom>
            <a:solidFill>
              <a:srgbClr val="FF7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1816440" y="2799534"/>
              <a:ext cx="18325" cy="17905"/>
            </a:xfrm>
            <a:custGeom>
              <a:avLst/>
              <a:gdLst/>
              <a:ahLst/>
              <a:cxnLst/>
              <a:rect l="l" t="t" r="r" b="b"/>
              <a:pathLst>
                <a:path w="480" h="469" extrusionOk="0">
                  <a:moveTo>
                    <a:pt x="339" y="0"/>
                  </a:moveTo>
                  <a:cubicBezTo>
                    <a:pt x="317" y="0"/>
                    <a:pt x="294" y="2"/>
                    <a:pt x="272" y="8"/>
                  </a:cubicBezTo>
                  <a:cubicBezTo>
                    <a:pt x="112" y="39"/>
                    <a:pt x="0" y="165"/>
                    <a:pt x="26" y="289"/>
                  </a:cubicBezTo>
                  <a:cubicBezTo>
                    <a:pt x="46" y="397"/>
                    <a:pt x="156" y="468"/>
                    <a:pt x="288" y="468"/>
                  </a:cubicBezTo>
                  <a:cubicBezTo>
                    <a:pt x="311" y="468"/>
                    <a:pt x="335" y="466"/>
                    <a:pt x="359" y="461"/>
                  </a:cubicBezTo>
                  <a:cubicBezTo>
                    <a:pt x="404" y="453"/>
                    <a:pt x="444" y="438"/>
                    <a:pt x="479" y="415"/>
                  </a:cubicBezTo>
                  <a:cubicBezTo>
                    <a:pt x="454" y="273"/>
                    <a:pt x="433" y="135"/>
                    <a:pt x="417" y="9"/>
                  </a:cubicBezTo>
                  <a:cubicBezTo>
                    <a:pt x="393" y="4"/>
                    <a:pt x="366" y="0"/>
                    <a:pt x="339" y="0"/>
                  </a:cubicBezTo>
                  <a:close/>
                </a:path>
              </a:pathLst>
            </a:custGeom>
            <a:solidFill>
              <a:srgbClr val="FF7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1757073" y="2777887"/>
              <a:ext cx="9812" cy="12560"/>
            </a:xfrm>
            <a:custGeom>
              <a:avLst/>
              <a:gdLst/>
              <a:ahLst/>
              <a:cxnLst/>
              <a:rect l="l" t="t" r="r" b="b"/>
              <a:pathLst>
                <a:path w="257" h="329" extrusionOk="0">
                  <a:moveTo>
                    <a:pt x="125" y="1"/>
                  </a:moveTo>
                  <a:cubicBezTo>
                    <a:pt x="123" y="1"/>
                    <a:pt x="121" y="1"/>
                    <a:pt x="119" y="1"/>
                  </a:cubicBezTo>
                  <a:cubicBezTo>
                    <a:pt x="49" y="4"/>
                    <a:pt x="0" y="80"/>
                    <a:pt x="5" y="170"/>
                  </a:cubicBezTo>
                  <a:cubicBezTo>
                    <a:pt x="11" y="260"/>
                    <a:pt x="68" y="329"/>
                    <a:pt x="134" y="329"/>
                  </a:cubicBezTo>
                  <a:cubicBezTo>
                    <a:pt x="135" y="329"/>
                    <a:pt x="137" y="329"/>
                    <a:pt x="138" y="329"/>
                  </a:cubicBezTo>
                  <a:cubicBezTo>
                    <a:pt x="206" y="324"/>
                    <a:pt x="257" y="249"/>
                    <a:pt x="251" y="158"/>
                  </a:cubicBezTo>
                  <a:cubicBezTo>
                    <a:pt x="247" y="70"/>
                    <a:pt x="191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1812087" y="2777047"/>
              <a:ext cx="9888" cy="12560"/>
            </a:xfrm>
            <a:custGeom>
              <a:avLst/>
              <a:gdLst/>
              <a:ahLst/>
              <a:cxnLst/>
              <a:rect l="l" t="t" r="r" b="b"/>
              <a:pathLst>
                <a:path w="259" h="329" extrusionOk="0">
                  <a:moveTo>
                    <a:pt x="125" y="1"/>
                  </a:moveTo>
                  <a:cubicBezTo>
                    <a:pt x="123" y="1"/>
                    <a:pt x="121" y="1"/>
                    <a:pt x="119" y="1"/>
                  </a:cubicBezTo>
                  <a:cubicBezTo>
                    <a:pt x="52" y="2"/>
                    <a:pt x="0" y="79"/>
                    <a:pt x="6" y="171"/>
                  </a:cubicBezTo>
                  <a:cubicBezTo>
                    <a:pt x="12" y="260"/>
                    <a:pt x="69" y="329"/>
                    <a:pt x="135" y="329"/>
                  </a:cubicBezTo>
                  <a:cubicBezTo>
                    <a:pt x="137" y="329"/>
                    <a:pt x="138" y="329"/>
                    <a:pt x="140" y="328"/>
                  </a:cubicBezTo>
                  <a:cubicBezTo>
                    <a:pt x="208" y="324"/>
                    <a:pt x="258" y="248"/>
                    <a:pt x="252" y="158"/>
                  </a:cubicBezTo>
                  <a:cubicBezTo>
                    <a:pt x="247" y="70"/>
                    <a:pt x="191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1746421" y="2754751"/>
              <a:ext cx="20196" cy="21227"/>
            </a:xfrm>
            <a:custGeom>
              <a:avLst/>
              <a:gdLst/>
              <a:ahLst/>
              <a:cxnLst/>
              <a:rect l="l" t="t" r="r" b="b"/>
              <a:pathLst>
                <a:path w="529" h="556" fill="none" extrusionOk="0">
                  <a:moveTo>
                    <a:pt x="528" y="382"/>
                  </a:moveTo>
                  <a:cubicBezTo>
                    <a:pt x="223" y="1"/>
                    <a:pt x="1" y="555"/>
                    <a:pt x="73" y="43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1802505" y="2749597"/>
              <a:ext cx="20234" cy="21150"/>
            </a:xfrm>
            <a:custGeom>
              <a:avLst/>
              <a:gdLst/>
              <a:ahLst/>
              <a:cxnLst/>
              <a:rect l="l" t="t" r="r" b="b"/>
              <a:pathLst>
                <a:path w="530" h="554" fill="none" extrusionOk="0">
                  <a:moveTo>
                    <a:pt x="530" y="382"/>
                  </a:moveTo>
                  <a:cubicBezTo>
                    <a:pt x="223" y="1"/>
                    <a:pt x="1" y="554"/>
                    <a:pt x="73" y="43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1766694" y="2841644"/>
              <a:ext cx="72194" cy="34474"/>
            </a:xfrm>
            <a:custGeom>
              <a:avLst/>
              <a:gdLst/>
              <a:ahLst/>
              <a:cxnLst/>
              <a:rect l="l" t="t" r="r" b="b"/>
              <a:pathLst>
                <a:path w="1891" h="903" extrusionOk="0">
                  <a:moveTo>
                    <a:pt x="1638" y="0"/>
                  </a:moveTo>
                  <a:cubicBezTo>
                    <a:pt x="1117" y="40"/>
                    <a:pt x="0" y="276"/>
                    <a:pt x="0" y="276"/>
                  </a:cubicBezTo>
                  <a:cubicBezTo>
                    <a:pt x="0" y="276"/>
                    <a:pt x="71" y="903"/>
                    <a:pt x="761" y="903"/>
                  </a:cubicBezTo>
                  <a:cubicBezTo>
                    <a:pt x="833" y="903"/>
                    <a:pt x="912" y="896"/>
                    <a:pt x="998" y="881"/>
                  </a:cubicBezTo>
                  <a:cubicBezTo>
                    <a:pt x="1890" y="721"/>
                    <a:pt x="1638" y="0"/>
                    <a:pt x="1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0" name="Google Shape;1390;p47"/>
          <p:cNvGrpSpPr/>
          <p:nvPr/>
        </p:nvGrpSpPr>
        <p:grpSpPr>
          <a:xfrm>
            <a:off x="792943" y="443245"/>
            <a:ext cx="1790687" cy="1944344"/>
            <a:chOff x="792943" y="443245"/>
            <a:chExt cx="1790687" cy="1944344"/>
          </a:xfrm>
        </p:grpSpPr>
        <p:grpSp>
          <p:nvGrpSpPr>
            <p:cNvPr id="1391" name="Google Shape;1391;p47"/>
            <p:cNvGrpSpPr/>
            <p:nvPr/>
          </p:nvGrpSpPr>
          <p:grpSpPr>
            <a:xfrm>
              <a:off x="792943" y="443245"/>
              <a:ext cx="1356915" cy="1944344"/>
              <a:chOff x="9387600" y="2571758"/>
              <a:chExt cx="2182236" cy="3126960"/>
            </a:xfrm>
          </p:grpSpPr>
          <p:sp>
            <p:nvSpPr>
              <p:cNvPr id="1392" name="Google Shape;1392;p47"/>
              <p:cNvSpPr/>
              <p:nvPr/>
            </p:nvSpPr>
            <p:spPr>
              <a:xfrm>
                <a:off x="9387602" y="3259609"/>
                <a:ext cx="2127196" cy="1914484"/>
              </a:xfrm>
              <a:custGeom>
                <a:avLst/>
                <a:gdLst/>
                <a:ahLst/>
                <a:cxnLst/>
                <a:rect l="l" t="t" r="r" b="b"/>
                <a:pathLst>
                  <a:path w="30077" h="26733" extrusionOk="0">
                    <a:moveTo>
                      <a:pt x="30076" y="21175"/>
                    </a:moveTo>
                    <a:cubicBezTo>
                      <a:pt x="30076" y="21176"/>
                      <a:pt x="30076" y="21177"/>
                      <a:pt x="30076" y="21178"/>
                    </a:cubicBezTo>
                    <a:lnTo>
                      <a:pt x="30076" y="21175"/>
                    </a:lnTo>
                    <a:close/>
                    <a:moveTo>
                      <a:pt x="13714" y="1"/>
                    </a:moveTo>
                    <a:cubicBezTo>
                      <a:pt x="11753" y="1"/>
                      <a:pt x="10128" y="1167"/>
                      <a:pt x="9839" y="2693"/>
                    </a:cubicBezTo>
                    <a:cubicBezTo>
                      <a:pt x="8704" y="3169"/>
                      <a:pt x="6778" y="4006"/>
                      <a:pt x="4711" y="5035"/>
                    </a:cubicBezTo>
                    <a:cubicBezTo>
                      <a:pt x="1426" y="6672"/>
                      <a:pt x="0" y="19267"/>
                      <a:pt x="101" y="21462"/>
                    </a:cubicBezTo>
                    <a:lnTo>
                      <a:pt x="7872" y="21127"/>
                    </a:lnTo>
                    <a:lnTo>
                      <a:pt x="7770" y="26733"/>
                    </a:lnTo>
                    <a:lnTo>
                      <a:pt x="27497" y="26733"/>
                    </a:lnTo>
                    <a:lnTo>
                      <a:pt x="26926" y="21175"/>
                    </a:lnTo>
                    <a:lnTo>
                      <a:pt x="30076" y="21175"/>
                    </a:lnTo>
                    <a:cubicBezTo>
                      <a:pt x="29254" y="15707"/>
                      <a:pt x="26197" y="9433"/>
                      <a:pt x="24968" y="7075"/>
                    </a:cubicBezTo>
                    <a:cubicBezTo>
                      <a:pt x="24820" y="6743"/>
                      <a:pt x="24649" y="6421"/>
                      <a:pt x="24455" y="6116"/>
                    </a:cubicBezTo>
                    <a:cubicBezTo>
                      <a:pt x="24455" y="6113"/>
                      <a:pt x="24452" y="6111"/>
                      <a:pt x="24452" y="6111"/>
                    </a:cubicBezTo>
                    <a:cubicBezTo>
                      <a:pt x="24066" y="5511"/>
                      <a:pt x="23582" y="4983"/>
                      <a:pt x="22969" y="4607"/>
                    </a:cubicBezTo>
                    <a:cubicBezTo>
                      <a:pt x="21357" y="3613"/>
                      <a:pt x="18893" y="3006"/>
                      <a:pt x="17538" y="2476"/>
                    </a:cubicBezTo>
                    <a:cubicBezTo>
                      <a:pt x="17142" y="1058"/>
                      <a:pt x="15579" y="1"/>
                      <a:pt x="137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3" name="Google Shape;1393;p47"/>
              <p:cNvSpPr/>
              <p:nvPr/>
            </p:nvSpPr>
            <p:spPr>
              <a:xfrm>
                <a:off x="9418294" y="4199387"/>
                <a:ext cx="2021446" cy="319116"/>
              </a:xfrm>
              <a:custGeom>
                <a:avLst/>
                <a:gdLst/>
                <a:ahLst/>
                <a:cxnLst/>
                <a:rect l="l" t="t" r="r" b="b"/>
                <a:pathLst>
                  <a:path w="28602" h="4456" extrusionOk="0">
                    <a:moveTo>
                      <a:pt x="27313" y="0"/>
                    </a:moveTo>
                    <a:cubicBezTo>
                      <a:pt x="25928" y="5"/>
                      <a:pt x="24760" y="346"/>
                      <a:pt x="24090" y="595"/>
                    </a:cubicBezTo>
                    <a:cubicBezTo>
                      <a:pt x="22374" y="274"/>
                      <a:pt x="20337" y="113"/>
                      <a:pt x="18000" y="113"/>
                    </a:cubicBezTo>
                    <a:cubicBezTo>
                      <a:pt x="16563" y="113"/>
                      <a:pt x="15012" y="174"/>
                      <a:pt x="13353" y="295"/>
                    </a:cubicBezTo>
                    <a:cubicBezTo>
                      <a:pt x="10699" y="490"/>
                      <a:pt x="8549" y="788"/>
                      <a:pt x="7670" y="920"/>
                    </a:cubicBezTo>
                    <a:cubicBezTo>
                      <a:pt x="6087" y="426"/>
                      <a:pt x="4622" y="256"/>
                      <a:pt x="3352" y="256"/>
                    </a:cubicBezTo>
                    <a:cubicBezTo>
                      <a:pt x="2273" y="256"/>
                      <a:pt x="1336" y="379"/>
                      <a:pt x="586" y="531"/>
                    </a:cubicBezTo>
                    <a:cubicBezTo>
                      <a:pt x="341" y="1787"/>
                      <a:pt x="147" y="3035"/>
                      <a:pt x="0" y="4163"/>
                    </a:cubicBezTo>
                    <a:lnTo>
                      <a:pt x="43" y="4255"/>
                    </a:lnTo>
                    <a:lnTo>
                      <a:pt x="33" y="4261"/>
                    </a:lnTo>
                    <a:cubicBezTo>
                      <a:pt x="112" y="4226"/>
                      <a:pt x="1378" y="3694"/>
                      <a:pt x="3323" y="3694"/>
                    </a:cubicBezTo>
                    <a:cubicBezTo>
                      <a:pt x="4368" y="3694"/>
                      <a:pt x="5609" y="3848"/>
                      <a:pt x="6968" y="4314"/>
                    </a:cubicBezTo>
                    <a:lnTo>
                      <a:pt x="7380" y="4455"/>
                    </a:lnTo>
                    <a:lnTo>
                      <a:pt x="7808" y="4386"/>
                    </a:lnTo>
                    <a:cubicBezTo>
                      <a:pt x="7879" y="4373"/>
                      <a:pt x="12926" y="3559"/>
                      <a:pt x="18012" y="3559"/>
                    </a:cubicBezTo>
                    <a:cubicBezTo>
                      <a:pt x="20080" y="3559"/>
                      <a:pt x="22155" y="3694"/>
                      <a:pt x="23903" y="4071"/>
                    </a:cubicBezTo>
                    <a:lnTo>
                      <a:pt x="24501" y="4202"/>
                    </a:lnTo>
                    <a:lnTo>
                      <a:pt x="25045" y="3925"/>
                    </a:lnTo>
                    <a:cubicBezTo>
                      <a:pt x="25059" y="3918"/>
                      <a:pt x="26048" y="3442"/>
                      <a:pt x="27307" y="3442"/>
                    </a:cubicBezTo>
                    <a:cubicBezTo>
                      <a:pt x="27718" y="3442"/>
                      <a:pt x="28157" y="3493"/>
                      <a:pt x="28601" y="3627"/>
                    </a:cubicBezTo>
                    <a:cubicBezTo>
                      <a:pt x="28216" y="2377"/>
                      <a:pt x="27771" y="1151"/>
                      <a:pt x="273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4" name="Google Shape;1394;p47"/>
              <p:cNvSpPr/>
              <p:nvPr/>
            </p:nvSpPr>
            <p:spPr>
              <a:xfrm>
                <a:off x="10140762" y="3397321"/>
                <a:ext cx="490061" cy="447021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242" extrusionOk="0">
                    <a:moveTo>
                      <a:pt x="5703" y="0"/>
                    </a:moveTo>
                    <a:lnTo>
                      <a:pt x="0" y="341"/>
                    </a:lnTo>
                    <a:lnTo>
                      <a:pt x="0" y="341"/>
                    </a:lnTo>
                    <a:cubicBezTo>
                      <a:pt x="0" y="341"/>
                      <a:pt x="0" y="341"/>
                      <a:pt x="0" y="341"/>
                    </a:cubicBezTo>
                    <a:cubicBezTo>
                      <a:pt x="0" y="341"/>
                      <a:pt x="0" y="341"/>
                      <a:pt x="0" y="341"/>
                    </a:cubicBezTo>
                    <a:lnTo>
                      <a:pt x="0" y="341"/>
                    </a:lnTo>
                    <a:lnTo>
                      <a:pt x="0" y="341"/>
                    </a:lnTo>
                    <a:cubicBezTo>
                      <a:pt x="1" y="343"/>
                      <a:pt x="892" y="5194"/>
                      <a:pt x="4581" y="6199"/>
                    </a:cubicBezTo>
                    <a:cubicBezTo>
                      <a:pt x="4688" y="6228"/>
                      <a:pt x="4788" y="6242"/>
                      <a:pt x="4881" y="6242"/>
                    </a:cubicBezTo>
                    <a:cubicBezTo>
                      <a:pt x="6843" y="6242"/>
                      <a:pt x="5703" y="0"/>
                      <a:pt x="57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5" name="Google Shape;1395;p47"/>
              <p:cNvSpPr/>
              <p:nvPr/>
            </p:nvSpPr>
            <p:spPr>
              <a:xfrm>
                <a:off x="9876078" y="4060178"/>
                <a:ext cx="54571" cy="572777"/>
              </a:xfrm>
              <a:custGeom>
                <a:avLst/>
                <a:gdLst/>
                <a:ahLst/>
                <a:cxnLst/>
                <a:rect l="l" t="t" r="r" b="b"/>
                <a:pathLst>
                  <a:path w="762" h="7998" fill="none" extrusionOk="0">
                    <a:moveTo>
                      <a:pt x="761" y="7997"/>
                    </a:moveTo>
                    <a:lnTo>
                      <a:pt x="761" y="2038"/>
                    </a:lnTo>
                    <a:lnTo>
                      <a:pt x="1" y="1"/>
                    </a:lnTo>
                  </a:path>
                </a:pathLst>
              </a:custGeom>
              <a:noFill/>
              <a:ln w="50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6" name="Google Shape;1396;p47"/>
              <p:cNvSpPr/>
              <p:nvPr/>
            </p:nvSpPr>
            <p:spPr>
              <a:xfrm>
                <a:off x="11105686" y="4060178"/>
                <a:ext cx="62305" cy="636228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884" fill="none" extrusionOk="0">
                    <a:moveTo>
                      <a:pt x="869" y="8884"/>
                    </a:moveTo>
                    <a:lnTo>
                      <a:pt x="0" y="1537"/>
                    </a:lnTo>
                    <a:lnTo>
                      <a:pt x="161" y="1"/>
                    </a:lnTo>
                  </a:path>
                </a:pathLst>
              </a:custGeom>
              <a:noFill/>
              <a:ln w="50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7" name="Google Shape;1397;p47"/>
              <p:cNvSpPr/>
              <p:nvPr/>
            </p:nvSpPr>
            <p:spPr>
              <a:xfrm>
                <a:off x="10506350" y="3810604"/>
                <a:ext cx="604717" cy="528161"/>
              </a:xfrm>
              <a:custGeom>
                <a:avLst/>
                <a:gdLst/>
                <a:ahLst/>
                <a:cxnLst/>
                <a:rect l="l" t="t" r="r" b="b"/>
                <a:pathLst>
                  <a:path w="8444" h="7375" extrusionOk="0">
                    <a:moveTo>
                      <a:pt x="3871" y="1"/>
                    </a:moveTo>
                    <a:cubicBezTo>
                      <a:pt x="3583" y="1"/>
                      <a:pt x="3314" y="158"/>
                      <a:pt x="3175" y="417"/>
                    </a:cubicBezTo>
                    <a:lnTo>
                      <a:pt x="198" y="5919"/>
                    </a:lnTo>
                    <a:cubicBezTo>
                      <a:pt x="1" y="6286"/>
                      <a:pt x="226" y="6739"/>
                      <a:pt x="637" y="6799"/>
                    </a:cubicBezTo>
                    <a:lnTo>
                      <a:pt x="4428" y="7366"/>
                    </a:lnTo>
                    <a:cubicBezTo>
                      <a:pt x="4468" y="7372"/>
                      <a:pt x="4508" y="7375"/>
                      <a:pt x="4547" y="7375"/>
                    </a:cubicBezTo>
                    <a:cubicBezTo>
                      <a:pt x="4836" y="7375"/>
                      <a:pt x="5104" y="7217"/>
                      <a:pt x="5244" y="6958"/>
                    </a:cubicBezTo>
                    <a:lnTo>
                      <a:pt x="8270" y="1362"/>
                    </a:lnTo>
                    <a:cubicBezTo>
                      <a:pt x="8444" y="1041"/>
                      <a:pt x="8246" y="647"/>
                      <a:pt x="7888" y="594"/>
                    </a:cubicBezTo>
                    <a:lnTo>
                      <a:pt x="3990" y="10"/>
                    </a:lnTo>
                    <a:cubicBezTo>
                      <a:pt x="3950" y="3"/>
                      <a:pt x="3910" y="1"/>
                      <a:pt x="38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8" name="Google Shape;1398;p47"/>
              <p:cNvSpPr/>
              <p:nvPr/>
            </p:nvSpPr>
            <p:spPr>
              <a:xfrm>
                <a:off x="10506494" y="3810676"/>
                <a:ext cx="596839" cy="486910"/>
              </a:xfrm>
              <a:custGeom>
                <a:avLst/>
                <a:gdLst/>
                <a:ahLst/>
                <a:cxnLst/>
                <a:rect l="l" t="t" r="r" b="b"/>
                <a:pathLst>
                  <a:path w="8334" h="6799" extrusionOk="0">
                    <a:moveTo>
                      <a:pt x="3870" y="1"/>
                    </a:moveTo>
                    <a:cubicBezTo>
                      <a:pt x="3582" y="1"/>
                      <a:pt x="3313" y="158"/>
                      <a:pt x="3174" y="418"/>
                    </a:cubicBezTo>
                    <a:lnTo>
                      <a:pt x="198" y="5919"/>
                    </a:lnTo>
                    <a:cubicBezTo>
                      <a:pt x="0" y="6285"/>
                      <a:pt x="224" y="6735"/>
                      <a:pt x="635" y="6798"/>
                    </a:cubicBezTo>
                    <a:cubicBezTo>
                      <a:pt x="503" y="6613"/>
                      <a:pt x="470" y="6361"/>
                      <a:pt x="592" y="6137"/>
                    </a:cubicBezTo>
                    <a:lnTo>
                      <a:pt x="3441" y="929"/>
                    </a:lnTo>
                    <a:cubicBezTo>
                      <a:pt x="3586" y="661"/>
                      <a:pt x="3866" y="497"/>
                      <a:pt x="4165" y="497"/>
                    </a:cubicBezTo>
                    <a:cubicBezTo>
                      <a:pt x="4205" y="497"/>
                      <a:pt x="4247" y="500"/>
                      <a:pt x="4288" y="507"/>
                    </a:cubicBezTo>
                    <a:lnTo>
                      <a:pt x="8333" y="1113"/>
                    </a:lnTo>
                    <a:cubicBezTo>
                      <a:pt x="8333" y="864"/>
                      <a:pt x="8155" y="633"/>
                      <a:pt x="7887" y="594"/>
                    </a:cubicBezTo>
                    <a:lnTo>
                      <a:pt x="3990" y="10"/>
                    </a:lnTo>
                    <a:cubicBezTo>
                      <a:pt x="3950" y="4"/>
                      <a:pt x="3910" y="1"/>
                      <a:pt x="38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9" name="Google Shape;1399;p47"/>
              <p:cNvSpPr/>
              <p:nvPr/>
            </p:nvSpPr>
            <p:spPr>
              <a:xfrm>
                <a:off x="10786647" y="3880786"/>
                <a:ext cx="125326" cy="6495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907" fill="none" extrusionOk="0">
                    <a:moveTo>
                      <a:pt x="1179" y="883"/>
                    </a:moveTo>
                    <a:lnTo>
                      <a:pt x="275" y="760"/>
                    </a:lnTo>
                    <a:cubicBezTo>
                      <a:pt x="87" y="734"/>
                      <a:pt x="1" y="549"/>
                      <a:pt x="82" y="347"/>
                    </a:cubicBezTo>
                    <a:lnTo>
                      <a:pt x="82" y="347"/>
                    </a:lnTo>
                    <a:cubicBezTo>
                      <a:pt x="164" y="144"/>
                      <a:pt x="383" y="1"/>
                      <a:pt x="571" y="26"/>
                    </a:cubicBezTo>
                    <a:lnTo>
                      <a:pt x="1476" y="149"/>
                    </a:lnTo>
                    <a:cubicBezTo>
                      <a:pt x="1662" y="174"/>
                      <a:pt x="1750" y="359"/>
                      <a:pt x="1668" y="562"/>
                    </a:cubicBezTo>
                    <a:lnTo>
                      <a:pt x="1668" y="562"/>
                    </a:lnTo>
                    <a:cubicBezTo>
                      <a:pt x="1587" y="764"/>
                      <a:pt x="1366" y="906"/>
                      <a:pt x="1179" y="883"/>
                    </a:cubicBezTo>
                    <a:close/>
                  </a:path>
                </a:pathLst>
              </a:custGeom>
              <a:noFill/>
              <a:ln w="2525" cap="flat" cmpd="sng">
                <a:solidFill>
                  <a:schemeClr val="lt1"/>
                </a:solidFill>
                <a:prstDash val="solid"/>
                <a:miter lim="148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0" name="Google Shape;1400;p47"/>
              <p:cNvSpPr/>
              <p:nvPr/>
            </p:nvSpPr>
            <p:spPr>
              <a:xfrm>
                <a:off x="10180723" y="5148063"/>
                <a:ext cx="201811" cy="293908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4104" extrusionOk="0">
                    <a:moveTo>
                      <a:pt x="2481" y="1"/>
                    </a:moveTo>
                    <a:cubicBezTo>
                      <a:pt x="2481" y="1"/>
                      <a:pt x="1349" y="3095"/>
                      <a:pt x="490" y="3485"/>
                    </a:cubicBezTo>
                    <a:cubicBezTo>
                      <a:pt x="1" y="3709"/>
                      <a:pt x="404" y="4103"/>
                      <a:pt x="1084" y="4103"/>
                    </a:cubicBezTo>
                    <a:cubicBezTo>
                      <a:pt x="1594" y="4103"/>
                      <a:pt x="2258" y="3882"/>
                      <a:pt x="2818" y="3201"/>
                    </a:cubicBezTo>
                    <a:lnTo>
                      <a:pt x="2481" y="1"/>
                    </a:lnTo>
                    <a:close/>
                  </a:path>
                </a:pathLst>
              </a:custGeom>
              <a:solidFill>
                <a:srgbClr val="F4C4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1" name="Google Shape;1401;p47"/>
              <p:cNvSpPr/>
              <p:nvPr/>
            </p:nvSpPr>
            <p:spPr>
              <a:xfrm>
                <a:off x="10300533" y="4685008"/>
                <a:ext cx="1269304" cy="1013710"/>
              </a:xfrm>
              <a:custGeom>
                <a:avLst/>
                <a:gdLst/>
                <a:ahLst/>
                <a:cxnLst/>
                <a:rect l="l" t="t" r="r" b="b"/>
                <a:pathLst>
                  <a:path w="17724" h="14155" extrusionOk="0">
                    <a:moveTo>
                      <a:pt x="13769" y="1"/>
                    </a:moveTo>
                    <a:cubicBezTo>
                      <a:pt x="12849" y="1"/>
                      <a:pt x="12114" y="159"/>
                      <a:pt x="12114" y="159"/>
                    </a:cubicBezTo>
                    <a:cubicBezTo>
                      <a:pt x="12114" y="159"/>
                      <a:pt x="4566" y="2289"/>
                      <a:pt x="2538" y="3809"/>
                    </a:cubicBezTo>
                    <a:cubicBezTo>
                      <a:pt x="1581" y="4525"/>
                      <a:pt x="1041" y="5672"/>
                      <a:pt x="740" y="6685"/>
                    </a:cubicBezTo>
                    <a:cubicBezTo>
                      <a:pt x="484" y="7537"/>
                      <a:pt x="367" y="8427"/>
                      <a:pt x="367" y="9318"/>
                    </a:cubicBezTo>
                    <a:cubicBezTo>
                      <a:pt x="367" y="11414"/>
                      <a:pt x="0" y="12677"/>
                      <a:pt x="236" y="13206"/>
                    </a:cubicBezTo>
                    <a:cubicBezTo>
                      <a:pt x="291" y="13331"/>
                      <a:pt x="399" y="13375"/>
                      <a:pt x="522" y="13375"/>
                    </a:cubicBezTo>
                    <a:cubicBezTo>
                      <a:pt x="797" y="13375"/>
                      <a:pt x="1148" y="13157"/>
                      <a:pt x="1148" y="13157"/>
                    </a:cubicBezTo>
                    <a:lnTo>
                      <a:pt x="1148" y="13157"/>
                    </a:lnTo>
                    <a:cubicBezTo>
                      <a:pt x="1148" y="13157"/>
                      <a:pt x="784" y="14154"/>
                      <a:pt x="1347" y="14154"/>
                    </a:cubicBezTo>
                    <a:cubicBezTo>
                      <a:pt x="1379" y="14154"/>
                      <a:pt x="1414" y="14151"/>
                      <a:pt x="1452" y="14145"/>
                    </a:cubicBezTo>
                    <a:cubicBezTo>
                      <a:pt x="2160" y="14019"/>
                      <a:pt x="2464" y="12827"/>
                      <a:pt x="2464" y="12827"/>
                    </a:cubicBezTo>
                    <a:cubicBezTo>
                      <a:pt x="2464" y="12827"/>
                      <a:pt x="2505" y="13664"/>
                      <a:pt x="2826" y="13664"/>
                    </a:cubicBezTo>
                    <a:cubicBezTo>
                      <a:pt x="2948" y="13664"/>
                      <a:pt x="3110" y="13543"/>
                      <a:pt x="3327" y="13208"/>
                    </a:cubicBezTo>
                    <a:cubicBezTo>
                      <a:pt x="4113" y="11992"/>
                      <a:pt x="4113" y="10295"/>
                      <a:pt x="4113" y="10295"/>
                    </a:cubicBezTo>
                    <a:cubicBezTo>
                      <a:pt x="5480" y="9281"/>
                      <a:pt x="4872" y="6949"/>
                      <a:pt x="4872" y="6949"/>
                    </a:cubicBezTo>
                    <a:cubicBezTo>
                      <a:pt x="5116" y="6932"/>
                      <a:pt x="5340" y="6924"/>
                      <a:pt x="5550" y="6924"/>
                    </a:cubicBezTo>
                    <a:cubicBezTo>
                      <a:pt x="7267" y="6924"/>
                      <a:pt x="8117" y="7427"/>
                      <a:pt x="11863" y="7607"/>
                    </a:cubicBezTo>
                    <a:cubicBezTo>
                      <a:pt x="12042" y="7616"/>
                      <a:pt x="12217" y="7620"/>
                      <a:pt x="12386" y="7620"/>
                    </a:cubicBezTo>
                    <a:cubicBezTo>
                      <a:pt x="16207" y="7620"/>
                      <a:pt x="17724" y="5444"/>
                      <a:pt x="17336" y="2351"/>
                    </a:cubicBezTo>
                    <a:cubicBezTo>
                      <a:pt x="17089" y="385"/>
                      <a:pt x="15204" y="1"/>
                      <a:pt x="13769" y="1"/>
                    </a:cubicBezTo>
                    <a:close/>
                  </a:path>
                </a:pathLst>
              </a:custGeom>
              <a:solidFill>
                <a:srgbClr val="F4C4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2" name="Google Shape;1402;p47"/>
              <p:cNvSpPr/>
              <p:nvPr/>
            </p:nvSpPr>
            <p:spPr>
              <a:xfrm>
                <a:off x="10618927" y="5113616"/>
                <a:ext cx="30436" cy="6903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64" fill="none" extrusionOk="0">
                    <a:moveTo>
                      <a:pt x="424" y="964"/>
                    </a:moveTo>
                    <a:cubicBezTo>
                      <a:pt x="424" y="964"/>
                      <a:pt x="337" y="374"/>
                      <a:pt x="0" y="0"/>
                    </a:cubicBezTo>
                  </a:path>
                </a:pathLst>
              </a:custGeom>
              <a:noFill/>
              <a:ln w="50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47"/>
              <p:cNvSpPr/>
              <p:nvPr/>
            </p:nvSpPr>
            <p:spPr>
              <a:xfrm>
                <a:off x="10476846" y="5425709"/>
                <a:ext cx="18692" cy="177892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484" fill="none" extrusionOk="0">
                    <a:moveTo>
                      <a:pt x="1" y="2484"/>
                    </a:moveTo>
                    <a:cubicBezTo>
                      <a:pt x="1" y="2484"/>
                      <a:pt x="260" y="948"/>
                      <a:pt x="228" y="0"/>
                    </a:cubicBezTo>
                  </a:path>
                </a:pathLst>
              </a:custGeom>
              <a:noFill/>
              <a:ln w="50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47"/>
              <p:cNvSpPr/>
              <p:nvPr/>
            </p:nvSpPr>
            <p:spPr>
              <a:xfrm>
                <a:off x="10382459" y="5411171"/>
                <a:ext cx="25996" cy="215991"/>
              </a:xfrm>
              <a:custGeom>
                <a:avLst/>
                <a:gdLst/>
                <a:ahLst/>
                <a:cxnLst/>
                <a:rect l="l" t="t" r="r" b="b"/>
                <a:pathLst>
                  <a:path w="363" h="3016" fill="none" extrusionOk="0">
                    <a:moveTo>
                      <a:pt x="1" y="3016"/>
                    </a:moveTo>
                    <a:cubicBezTo>
                      <a:pt x="1" y="3016"/>
                      <a:pt x="327" y="980"/>
                      <a:pt x="363" y="0"/>
                    </a:cubicBezTo>
                  </a:path>
                </a:pathLst>
              </a:custGeom>
              <a:noFill/>
              <a:ln w="50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47"/>
              <p:cNvSpPr/>
              <p:nvPr/>
            </p:nvSpPr>
            <p:spPr>
              <a:xfrm>
                <a:off x="9387600" y="4014274"/>
                <a:ext cx="1664547" cy="1383530"/>
              </a:xfrm>
              <a:custGeom>
                <a:avLst/>
                <a:gdLst/>
                <a:ahLst/>
                <a:cxnLst/>
                <a:rect l="l" t="t" r="r" b="b"/>
                <a:pathLst>
                  <a:path w="23243" h="19319" extrusionOk="0">
                    <a:moveTo>
                      <a:pt x="17457" y="0"/>
                    </a:moveTo>
                    <a:lnTo>
                      <a:pt x="17457" y="0"/>
                    </a:lnTo>
                    <a:cubicBezTo>
                      <a:pt x="17457" y="0"/>
                      <a:pt x="16419" y="101"/>
                      <a:pt x="16099" y="606"/>
                    </a:cubicBezTo>
                    <a:cubicBezTo>
                      <a:pt x="14679" y="2836"/>
                      <a:pt x="7585" y="8637"/>
                      <a:pt x="7585" y="8637"/>
                    </a:cubicBezTo>
                    <a:cubicBezTo>
                      <a:pt x="7585" y="8637"/>
                      <a:pt x="2266" y="9724"/>
                      <a:pt x="47" y="10855"/>
                    </a:cubicBezTo>
                    <a:cubicBezTo>
                      <a:pt x="47" y="10855"/>
                      <a:pt x="1" y="18790"/>
                      <a:pt x="6266" y="19305"/>
                    </a:cubicBezTo>
                    <a:cubicBezTo>
                      <a:pt x="6374" y="19314"/>
                      <a:pt x="6482" y="19318"/>
                      <a:pt x="6588" y="19318"/>
                    </a:cubicBezTo>
                    <a:cubicBezTo>
                      <a:pt x="12551" y="19318"/>
                      <a:pt x="15878" y="5684"/>
                      <a:pt x="15878" y="5684"/>
                    </a:cubicBezTo>
                    <a:lnTo>
                      <a:pt x="18428" y="6105"/>
                    </a:lnTo>
                    <a:cubicBezTo>
                      <a:pt x="18428" y="6105"/>
                      <a:pt x="18730" y="6149"/>
                      <a:pt x="19087" y="6149"/>
                    </a:cubicBezTo>
                    <a:cubicBezTo>
                      <a:pt x="19490" y="6149"/>
                      <a:pt x="19963" y="6093"/>
                      <a:pt x="20152" y="5851"/>
                    </a:cubicBezTo>
                    <a:cubicBezTo>
                      <a:pt x="20152" y="5851"/>
                      <a:pt x="20505" y="5648"/>
                      <a:pt x="20303" y="5269"/>
                    </a:cubicBezTo>
                    <a:lnTo>
                      <a:pt x="20303" y="5269"/>
                    </a:lnTo>
                    <a:cubicBezTo>
                      <a:pt x="20303" y="5269"/>
                      <a:pt x="20330" y="5272"/>
                      <a:pt x="20374" y="5272"/>
                    </a:cubicBezTo>
                    <a:cubicBezTo>
                      <a:pt x="20508" y="5272"/>
                      <a:pt x="20803" y="5243"/>
                      <a:pt x="21013" y="5015"/>
                    </a:cubicBezTo>
                    <a:cubicBezTo>
                      <a:pt x="21293" y="4711"/>
                      <a:pt x="21013" y="4203"/>
                      <a:pt x="21013" y="4203"/>
                    </a:cubicBezTo>
                    <a:lnTo>
                      <a:pt x="21013" y="4203"/>
                    </a:lnTo>
                    <a:cubicBezTo>
                      <a:pt x="21013" y="4203"/>
                      <a:pt x="21057" y="4208"/>
                      <a:pt x="21128" y="4208"/>
                    </a:cubicBezTo>
                    <a:cubicBezTo>
                      <a:pt x="21342" y="4208"/>
                      <a:pt x="21799" y="4165"/>
                      <a:pt x="22027" y="3823"/>
                    </a:cubicBezTo>
                    <a:cubicBezTo>
                      <a:pt x="22331" y="3368"/>
                      <a:pt x="23243" y="3318"/>
                      <a:pt x="23066" y="2836"/>
                    </a:cubicBezTo>
                    <a:cubicBezTo>
                      <a:pt x="22987" y="2621"/>
                      <a:pt x="22737" y="2538"/>
                      <a:pt x="22453" y="2538"/>
                    </a:cubicBezTo>
                    <a:cubicBezTo>
                      <a:pt x="22099" y="2538"/>
                      <a:pt x="21692" y="2667"/>
                      <a:pt x="21495" y="2836"/>
                    </a:cubicBezTo>
                    <a:cubicBezTo>
                      <a:pt x="21408" y="2911"/>
                      <a:pt x="21225" y="2942"/>
                      <a:pt x="20988" y="2942"/>
                    </a:cubicBezTo>
                    <a:cubicBezTo>
                      <a:pt x="20259" y="2942"/>
                      <a:pt x="19016" y="2641"/>
                      <a:pt x="18480" y="2354"/>
                    </a:cubicBezTo>
                    <a:cubicBezTo>
                      <a:pt x="17770" y="1973"/>
                      <a:pt x="16825" y="1518"/>
                      <a:pt x="16825" y="1518"/>
                    </a:cubicBezTo>
                    <a:lnTo>
                      <a:pt x="17457" y="0"/>
                    </a:lnTo>
                    <a:close/>
                  </a:path>
                </a:pathLst>
              </a:custGeom>
              <a:solidFill>
                <a:srgbClr val="F4C4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6" name="Google Shape;1406;p47"/>
              <p:cNvSpPr/>
              <p:nvPr/>
            </p:nvSpPr>
            <p:spPr>
              <a:xfrm>
                <a:off x="9389606" y="4632873"/>
                <a:ext cx="541051" cy="528017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7373" extrusionOk="0">
                    <a:moveTo>
                      <a:pt x="7554" y="0"/>
                    </a:moveTo>
                    <a:cubicBezTo>
                      <a:pt x="7554" y="0"/>
                      <a:pt x="2238" y="1086"/>
                      <a:pt x="17" y="2214"/>
                    </a:cubicBezTo>
                    <a:cubicBezTo>
                      <a:pt x="17" y="2214"/>
                      <a:pt x="1" y="4998"/>
                      <a:pt x="1289" y="7373"/>
                    </a:cubicBezTo>
                    <a:cubicBezTo>
                      <a:pt x="2506" y="2745"/>
                      <a:pt x="7554" y="1"/>
                      <a:pt x="75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7" name="Google Shape;1407;p47"/>
              <p:cNvSpPr/>
              <p:nvPr/>
            </p:nvSpPr>
            <p:spPr>
              <a:xfrm>
                <a:off x="10650867" y="4362460"/>
                <a:ext cx="190639" cy="2914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407" fill="none" extrusionOk="0">
                    <a:moveTo>
                      <a:pt x="2662" y="407"/>
                    </a:moveTo>
                    <a:cubicBezTo>
                      <a:pt x="2662" y="407"/>
                      <a:pt x="558" y="178"/>
                      <a:pt x="1" y="1"/>
                    </a:cubicBezTo>
                  </a:path>
                </a:pathLst>
              </a:custGeom>
              <a:noFill/>
              <a:ln w="50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47"/>
              <p:cNvSpPr/>
              <p:nvPr/>
            </p:nvSpPr>
            <p:spPr>
              <a:xfrm>
                <a:off x="10696127" y="4277311"/>
                <a:ext cx="196010" cy="38171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533" fill="none" extrusionOk="0">
                    <a:moveTo>
                      <a:pt x="2737" y="533"/>
                    </a:moveTo>
                    <a:cubicBezTo>
                      <a:pt x="2737" y="533"/>
                      <a:pt x="1419" y="407"/>
                      <a:pt x="0" y="1"/>
                    </a:cubicBezTo>
                  </a:path>
                </a:pathLst>
              </a:custGeom>
              <a:noFill/>
              <a:ln w="50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47"/>
              <p:cNvSpPr/>
              <p:nvPr/>
            </p:nvSpPr>
            <p:spPr>
              <a:xfrm>
                <a:off x="10467536" y="4419393"/>
                <a:ext cx="65886" cy="3438"/>
              </a:xfrm>
              <a:custGeom>
                <a:avLst/>
                <a:gdLst/>
                <a:ahLst/>
                <a:cxnLst/>
                <a:rect l="l" t="t" r="r" b="b"/>
                <a:pathLst>
                  <a:path w="920" h="48" fill="none" extrusionOk="0">
                    <a:moveTo>
                      <a:pt x="919" y="48"/>
                    </a:moveTo>
                    <a:lnTo>
                      <a:pt x="0" y="0"/>
                    </a:lnTo>
                  </a:path>
                </a:pathLst>
              </a:custGeom>
              <a:noFill/>
              <a:ln w="50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47"/>
              <p:cNvSpPr/>
              <p:nvPr/>
            </p:nvSpPr>
            <p:spPr>
              <a:xfrm>
                <a:off x="10140762" y="3013830"/>
                <a:ext cx="464781" cy="590108"/>
              </a:xfrm>
              <a:custGeom>
                <a:avLst/>
                <a:gdLst/>
                <a:ahLst/>
                <a:cxnLst/>
                <a:rect l="l" t="t" r="r" b="b"/>
                <a:pathLst>
                  <a:path w="6490" h="8240" extrusionOk="0">
                    <a:moveTo>
                      <a:pt x="467" y="1"/>
                    </a:moveTo>
                    <a:lnTo>
                      <a:pt x="467" y="2"/>
                    </a:lnTo>
                    <a:cubicBezTo>
                      <a:pt x="467" y="2"/>
                      <a:pt x="604" y="3796"/>
                      <a:pt x="0" y="5695"/>
                    </a:cubicBezTo>
                    <a:cubicBezTo>
                      <a:pt x="0" y="5695"/>
                      <a:pt x="958" y="8239"/>
                      <a:pt x="3374" y="8239"/>
                    </a:cubicBezTo>
                    <a:cubicBezTo>
                      <a:pt x="3504" y="8239"/>
                      <a:pt x="3638" y="8232"/>
                      <a:pt x="3776" y="8217"/>
                    </a:cubicBezTo>
                    <a:cubicBezTo>
                      <a:pt x="6489" y="7913"/>
                      <a:pt x="5703" y="5354"/>
                      <a:pt x="5703" y="5354"/>
                    </a:cubicBezTo>
                    <a:cubicBezTo>
                      <a:pt x="5703" y="5354"/>
                      <a:pt x="4562" y="4122"/>
                      <a:pt x="4360" y="1"/>
                    </a:cubicBezTo>
                    <a:close/>
                  </a:path>
                </a:pathLst>
              </a:custGeom>
              <a:solidFill>
                <a:srgbClr val="F4C4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1" name="Google Shape;1411;p47"/>
              <p:cNvSpPr/>
              <p:nvPr/>
            </p:nvSpPr>
            <p:spPr>
              <a:xfrm>
                <a:off x="10174206" y="3013973"/>
                <a:ext cx="325132" cy="282163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3940" extrusionOk="0">
                    <a:moveTo>
                      <a:pt x="0" y="0"/>
                    </a:moveTo>
                    <a:cubicBezTo>
                      <a:pt x="0" y="0"/>
                      <a:pt x="534" y="3939"/>
                      <a:pt x="4314" y="3939"/>
                    </a:cubicBezTo>
                    <a:cubicBezTo>
                      <a:pt x="4388" y="3939"/>
                      <a:pt x="4463" y="3938"/>
                      <a:pt x="4540" y="3935"/>
                    </a:cubicBezTo>
                    <a:cubicBezTo>
                      <a:pt x="4259" y="3099"/>
                      <a:pt x="3984" y="1837"/>
                      <a:pt x="3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2" name="Google Shape;1412;p47"/>
              <p:cNvSpPr/>
              <p:nvPr/>
            </p:nvSpPr>
            <p:spPr>
              <a:xfrm>
                <a:off x="10405876" y="2869886"/>
                <a:ext cx="111003" cy="14058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63" extrusionOk="0">
                    <a:moveTo>
                      <a:pt x="914" y="0"/>
                    </a:moveTo>
                    <a:cubicBezTo>
                      <a:pt x="593" y="0"/>
                      <a:pt x="260" y="340"/>
                      <a:pt x="138" y="819"/>
                    </a:cubicBezTo>
                    <a:cubicBezTo>
                      <a:pt x="0" y="1353"/>
                      <a:pt x="175" y="1858"/>
                      <a:pt x="526" y="1948"/>
                    </a:cubicBezTo>
                    <a:cubicBezTo>
                      <a:pt x="563" y="1958"/>
                      <a:pt x="601" y="1963"/>
                      <a:pt x="638" y="1963"/>
                    </a:cubicBezTo>
                    <a:cubicBezTo>
                      <a:pt x="959" y="1963"/>
                      <a:pt x="1289" y="1623"/>
                      <a:pt x="1413" y="1145"/>
                    </a:cubicBezTo>
                    <a:cubicBezTo>
                      <a:pt x="1549" y="611"/>
                      <a:pt x="1376" y="106"/>
                      <a:pt x="1023" y="14"/>
                    </a:cubicBezTo>
                    <a:cubicBezTo>
                      <a:pt x="987" y="5"/>
                      <a:pt x="951" y="0"/>
                      <a:pt x="914" y="0"/>
                    </a:cubicBezTo>
                    <a:close/>
                  </a:path>
                </a:pathLst>
              </a:custGeom>
              <a:solidFill>
                <a:srgbClr val="FF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47"/>
              <p:cNvSpPr/>
              <p:nvPr/>
            </p:nvSpPr>
            <p:spPr>
              <a:xfrm>
                <a:off x="10300318" y="2688632"/>
                <a:ext cx="222078" cy="254806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3558" extrusionOk="0">
                    <a:moveTo>
                      <a:pt x="1383" y="1"/>
                    </a:moveTo>
                    <a:cubicBezTo>
                      <a:pt x="1304" y="1"/>
                      <a:pt x="1225" y="10"/>
                      <a:pt x="1146" y="28"/>
                    </a:cubicBezTo>
                    <a:cubicBezTo>
                      <a:pt x="414" y="197"/>
                      <a:pt x="0" y="1119"/>
                      <a:pt x="223" y="2085"/>
                    </a:cubicBezTo>
                    <a:cubicBezTo>
                      <a:pt x="423" y="2950"/>
                      <a:pt x="1061" y="3558"/>
                      <a:pt x="1718" y="3558"/>
                    </a:cubicBezTo>
                    <a:cubicBezTo>
                      <a:pt x="1797" y="3558"/>
                      <a:pt x="1876" y="3549"/>
                      <a:pt x="1954" y="3531"/>
                    </a:cubicBezTo>
                    <a:cubicBezTo>
                      <a:pt x="2687" y="3363"/>
                      <a:pt x="3100" y="2441"/>
                      <a:pt x="2878" y="1475"/>
                    </a:cubicBezTo>
                    <a:cubicBezTo>
                      <a:pt x="2679" y="610"/>
                      <a:pt x="2040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47"/>
              <p:cNvSpPr/>
              <p:nvPr/>
            </p:nvSpPr>
            <p:spPr>
              <a:xfrm>
                <a:off x="10066857" y="2716274"/>
                <a:ext cx="492783" cy="524293"/>
              </a:xfrm>
              <a:custGeom>
                <a:avLst/>
                <a:gdLst/>
                <a:ahLst/>
                <a:cxnLst/>
                <a:rect l="l" t="t" r="r" b="b"/>
                <a:pathLst>
                  <a:path w="6881" h="7321" extrusionOk="0">
                    <a:moveTo>
                      <a:pt x="3737" y="1"/>
                    </a:moveTo>
                    <a:cubicBezTo>
                      <a:pt x="3458" y="1"/>
                      <a:pt x="3150" y="53"/>
                      <a:pt x="2811" y="169"/>
                    </a:cubicBezTo>
                    <a:cubicBezTo>
                      <a:pt x="1" y="1132"/>
                      <a:pt x="1695" y="4645"/>
                      <a:pt x="1695" y="4645"/>
                    </a:cubicBezTo>
                    <a:cubicBezTo>
                      <a:pt x="1695" y="4645"/>
                      <a:pt x="2836" y="7320"/>
                      <a:pt x="4558" y="7320"/>
                    </a:cubicBezTo>
                    <a:cubicBezTo>
                      <a:pt x="4622" y="7320"/>
                      <a:pt x="4687" y="7317"/>
                      <a:pt x="4753" y="7309"/>
                    </a:cubicBezTo>
                    <a:cubicBezTo>
                      <a:pt x="6881" y="7055"/>
                      <a:pt x="5705" y="5441"/>
                      <a:pt x="5935" y="3655"/>
                    </a:cubicBezTo>
                    <a:cubicBezTo>
                      <a:pt x="6126" y="2173"/>
                      <a:pt x="5531" y="1"/>
                      <a:pt x="3737" y="1"/>
                    </a:cubicBezTo>
                    <a:close/>
                  </a:path>
                </a:pathLst>
              </a:custGeom>
              <a:solidFill>
                <a:srgbClr val="F4C4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47"/>
              <p:cNvSpPr/>
              <p:nvPr/>
            </p:nvSpPr>
            <p:spPr>
              <a:xfrm>
                <a:off x="10183874" y="2716274"/>
                <a:ext cx="302000" cy="15576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2175" extrusionOk="0">
                    <a:moveTo>
                      <a:pt x="2102" y="1"/>
                    </a:moveTo>
                    <a:cubicBezTo>
                      <a:pt x="1823" y="1"/>
                      <a:pt x="1514" y="53"/>
                      <a:pt x="1174" y="169"/>
                    </a:cubicBezTo>
                    <a:cubicBezTo>
                      <a:pt x="629" y="356"/>
                      <a:pt x="252" y="639"/>
                      <a:pt x="0" y="977"/>
                    </a:cubicBezTo>
                    <a:cubicBezTo>
                      <a:pt x="900" y="1586"/>
                      <a:pt x="2086" y="2174"/>
                      <a:pt x="3312" y="2174"/>
                    </a:cubicBezTo>
                    <a:cubicBezTo>
                      <a:pt x="3612" y="2174"/>
                      <a:pt x="3915" y="2139"/>
                      <a:pt x="4216" y="2060"/>
                    </a:cubicBezTo>
                    <a:cubicBezTo>
                      <a:pt x="3965" y="972"/>
                      <a:pt x="3303" y="1"/>
                      <a:pt x="2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47"/>
              <p:cNvSpPr/>
              <p:nvPr/>
            </p:nvSpPr>
            <p:spPr>
              <a:xfrm>
                <a:off x="10067215" y="2571758"/>
                <a:ext cx="524079" cy="416441"/>
              </a:xfrm>
              <a:custGeom>
                <a:avLst/>
                <a:gdLst/>
                <a:ahLst/>
                <a:cxnLst/>
                <a:rect l="l" t="t" r="r" b="b"/>
                <a:pathLst>
                  <a:path w="7318" h="5815" extrusionOk="0">
                    <a:moveTo>
                      <a:pt x="4826" y="1"/>
                    </a:moveTo>
                    <a:cubicBezTo>
                      <a:pt x="3368" y="1"/>
                      <a:pt x="2196" y="1544"/>
                      <a:pt x="2196" y="1544"/>
                    </a:cubicBezTo>
                    <a:cubicBezTo>
                      <a:pt x="2062" y="1518"/>
                      <a:pt x="1933" y="1506"/>
                      <a:pt x="1808" y="1506"/>
                    </a:cubicBezTo>
                    <a:cubicBezTo>
                      <a:pt x="721" y="1506"/>
                      <a:pt x="0" y="2449"/>
                      <a:pt x="30" y="3572"/>
                    </a:cubicBezTo>
                    <a:cubicBezTo>
                      <a:pt x="64" y="4822"/>
                      <a:pt x="1382" y="5815"/>
                      <a:pt x="1382" y="5815"/>
                    </a:cubicBezTo>
                    <a:cubicBezTo>
                      <a:pt x="2880" y="5410"/>
                      <a:pt x="2365" y="2847"/>
                      <a:pt x="2365" y="2846"/>
                    </a:cubicBezTo>
                    <a:lnTo>
                      <a:pt x="2365" y="2846"/>
                    </a:lnTo>
                    <a:cubicBezTo>
                      <a:pt x="3020" y="3298"/>
                      <a:pt x="3651" y="3482"/>
                      <a:pt x="4217" y="3482"/>
                    </a:cubicBezTo>
                    <a:cubicBezTo>
                      <a:pt x="6143" y="3482"/>
                      <a:pt x="7317" y="1353"/>
                      <a:pt x="6166" y="481"/>
                    </a:cubicBezTo>
                    <a:cubicBezTo>
                      <a:pt x="5709" y="135"/>
                      <a:pt x="5255" y="1"/>
                      <a:pt x="48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47"/>
              <p:cNvSpPr/>
              <p:nvPr/>
            </p:nvSpPr>
            <p:spPr>
              <a:xfrm>
                <a:off x="10056043" y="2917294"/>
                <a:ext cx="133061" cy="145522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2032" extrusionOk="0">
                    <a:moveTo>
                      <a:pt x="640" y="1"/>
                    </a:moveTo>
                    <a:cubicBezTo>
                      <a:pt x="547" y="1"/>
                      <a:pt x="460" y="22"/>
                      <a:pt x="381" y="68"/>
                    </a:cubicBezTo>
                    <a:cubicBezTo>
                      <a:pt x="36" y="267"/>
                      <a:pt x="0" y="854"/>
                      <a:pt x="303" y="1377"/>
                    </a:cubicBezTo>
                    <a:cubicBezTo>
                      <a:pt x="536" y="1782"/>
                      <a:pt x="904" y="2031"/>
                      <a:pt x="1218" y="2031"/>
                    </a:cubicBezTo>
                    <a:cubicBezTo>
                      <a:pt x="1310" y="2031"/>
                      <a:pt x="1398" y="2010"/>
                      <a:pt x="1477" y="1964"/>
                    </a:cubicBezTo>
                    <a:cubicBezTo>
                      <a:pt x="1822" y="1765"/>
                      <a:pt x="1858" y="1178"/>
                      <a:pt x="1555" y="655"/>
                    </a:cubicBezTo>
                    <a:cubicBezTo>
                      <a:pt x="1322" y="250"/>
                      <a:pt x="954" y="1"/>
                      <a:pt x="640" y="1"/>
                    </a:cubicBezTo>
                    <a:close/>
                  </a:path>
                </a:pathLst>
              </a:custGeom>
              <a:solidFill>
                <a:srgbClr val="F4C4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8" name="Google Shape;1418;p47"/>
              <p:cNvSpPr/>
              <p:nvPr/>
            </p:nvSpPr>
            <p:spPr>
              <a:xfrm>
                <a:off x="10085405" y="2958973"/>
                <a:ext cx="64024" cy="55072"/>
              </a:xfrm>
              <a:custGeom>
                <a:avLst/>
                <a:gdLst/>
                <a:ahLst/>
                <a:cxnLst/>
                <a:rect l="l" t="t" r="r" b="b"/>
                <a:pathLst>
                  <a:path w="894" h="769" fill="none" extrusionOk="0">
                    <a:moveTo>
                      <a:pt x="1" y="0"/>
                    </a:moveTo>
                    <a:cubicBezTo>
                      <a:pt x="232" y="15"/>
                      <a:pt x="699" y="126"/>
                      <a:pt x="893" y="768"/>
                    </a:cubicBezTo>
                  </a:path>
                </a:pathLst>
              </a:custGeom>
              <a:noFill/>
              <a:ln w="2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9" name="Google Shape;1419;p47"/>
              <p:cNvSpPr/>
              <p:nvPr/>
            </p:nvSpPr>
            <p:spPr>
              <a:xfrm>
                <a:off x="10373220" y="3096114"/>
                <a:ext cx="68034" cy="19408"/>
              </a:xfrm>
              <a:custGeom>
                <a:avLst/>
                <a:gdLst/>
                <a:ahLst/>
                <a:cxnLst/>
                <a:rect l="l" t="t" r="r" b="b"/>
                <a:pathLst>
                  <a:path w="950" h="271" fill="none" extrusionOk="0">
                    <a:moveTo>
                      <a:pt x="1" y="1"/>
                    </a:moveTo>
                    <a:cubicBezTo>
                      <a:pt x="1" y="1"/>
                      <a:pt x="530" y="270"/>
                      <a:pt x="950" y="1"/>
                    </a:cubicBezTo>
                  </a:path>
                </a:pathLst>
              </a:custGeom>
              <a:noFill/>
              <a:ln w="2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0" name="Google Shape;1420;p47"/>
              <p:cNvSpPr/>
              <p:nvPr/>
            </p:nvSpPr>
            <p:spPr>
              <a:xfrm>
                <a:off x="10258280" y="2877119"/>
                <a:ext cx="123536" cy="123536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725" fill="none" extrusionOk="0">
                    <a:moveTo>
                      <a:pt x="1725" y="862"/>
                    </a:moveTo>
                    <a:cubicBezTo>
                      <a:pt x="1725" y="1338"/>
                      <a:pt x="1339" y="1724"/>
                      <a:pt x="863" y="1724"/>
                    </a:cubicBezTo>
                    <a:cubicBezTo>
                      <a:pt x="386" y="1724"/>
                      <a:pt x="0" y="1338"/>
                      <a:pt x="0" y="862"/>
                    </a:cubicBezTo>
                    <a:cubicBezTo>
                      <a:pt x="0" y="386"/>
                      <a:pt x="386" y="0"/>
                      <a:pt x="863" y="0"/>
                    </a:cubicBezTo>
                    <a:cubicBezTo>
                      <a:pt x="1339" y="0"/>
                      <a:pt x="1725" y="386"/>
                      <a:pt x="1725" y="86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1" name="Google Shape;1421;p47"/>
              <p:cNvSpPr/>
              <p:nvPr/>
            </p:nvSpPr>
            <p:spPr>
              <a:xfrm>
                <a:off x="10410818" y="2862653"/>
                <a:ext cx="111791" cy="123464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724" fill="none" extrusionOk="0">
                    <a:moveTo>
                      <a:pt x="1560" y="862"/>
                    </a:moveTo>
                    <a:cubicBezTo>
                      <a:pt x="1560" y="1338"/>
                      <a:pt x="1210" y="1723"/>
                      <a:pt x="780" y="1723"/>
                    </a:cubicBezTo>
                    <a:cubicBezTo>
                      <a:pt x="349" y="1723"/>
                      <a:pt x="1" y="1338"/>
                      <a:pt x="1" y="862"/>
                    </a:cubicBezTo>
                    <a:cubicBezTo>
                      <a:pt x="1" y="386"/>
                      <a:pt x="349" y="1"/>
                      <a:pt x="780" y="1"/>
                    </a:cubicBezTo>
                    <a:cubicBezTo>
                      <a:pt x="1210" y="1"/>
                      <a:pt x="1560" y="386"/>
                      <a:pt x="1560" y="86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2" name="Google Shape;1422;p47"/>
              <p:cNvSpPr/>
              <p:nvPr/>
            </p:nvSpPr>
            <p:spPr>
              <a:xfrm>
                <a:off x="10381957" y="2924384"/>
                <a:ext cx="28932" cy="4798"/>
              </a:xfrm>
              <a:custGeom>
                <a:avLst/>
                <a:gdLst/>
                <a:ahLst/>
                <a:cxnLst/>
                <a:rect l="l" t="t" r="r" b="b"/>
                <a:pathLst>
                  <a:path w="404" h="67" fill="none" extrusionOk="0">
                    <a:moveTo>
                      <a:pt x="0" y="67"/>
                    </a:moveTo>
                    <a:lnTo>
                      <a:pt x="404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47"/>
              <p:cNvSpPr/>
              <p:nvPr/>
            </p:nvSpPr>
            <p:spPr>
              <a:xfrm>
                <a:off x="10100730" y="2917366"/>
                <a:ext cx="157625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251" fill="none" extrusionOk="0">
                    <a:moveTo>
                      <a:pt x="2200" y="25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47"/>
              <p:cNvSpPr/>
              <p:nvPr/>
            </p:nvSpPr>
            <p:spPr>
              <a:xfrm>
                <a:off x="10396138" y="2985263"/>
                <a:ext cx="30450" cy="69023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605" fill="none" extrusionOk="0">
                    <a:moveTo>
                      <a:pt x="0" y="1"/>
                    </a:moveTo>
                    <a:cubicBezTo>
                      <a:pt x="0" y="1"/>
                      <a:pt x="694" y="964"/>
                      <a:pt x="727" y="1285"/>
                    </a:cubicBezTo>
                    <a:cubicBezTo>
                      <a:pt x="761" y="1605"/>
                      <a:pt x="69" y="1605"/>
                      <a:pt x="69" y="1605"/>
                    </a:cubicBezTo>
                  </a:path>
                </a:pathLst>
              </a:custGeom>
              <a:noFill/>
              <a:ln w="2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47"/>
              <p:cNvSpPr/>
              <p:nvPr/>
            </p:nvSpPr>
            <p:spPr>
              <a:xfrm>
                <a:off x="10880103" y="3363161"/>
                <a:ext cx="485335" cy="430549"/>
              </a:xfrm>
              <a:custGeom>
                <a:avLst/>
                <a:gdLst/>
                <a:ahLst/>
                <a:cxnLst/>
                <a:rect l="l" t="t" r="r" b="b"/>
                <a:pathLst>
                  <a:path w="6777" h="6012" extrusionOk="0">
                    <a:moveTo>
                      <a:pt x="1115" y="0"/>
                    </a:moveTo>
                    <a:cubicBezTo>
                      <a:pt x="501" y="0"/>
                      <a:pt x="0" y="501"/>
                      <a:pt x="0" y="1115"/>
                    </a:cubicBezTo>
                    <a:lnTo>
                      <a:pt x="0" y="3899"/>
                    </a:lnTo>
                    <a:cubicBezTo>
                      <a:pt x="0" y="4511"/>
                      <a:pt x="501" y="5014"/>
                      <a:pt x="1115" y="5014"/>
                    </a:cubicBezTo>
                    <a:lnTo>
                      <a:pt x="1864" y="5014"/>
                    </a:lnTo>
                    <a:lnTo>
                      <a:pt x="1864" y="5727"/>
                    </a:lnTo>
                    <a:cubicBezTo>
                      <a:pt x="1864" y="5899"/>
                      <a:pt x="2005" y="6011"/>
                      <a:pt x="2150" y="6011"/>
                    </a:cubicBezTo>
                    <a:cubicBezTo>
                      <a:pt x="2224" y="6011"/>
                      <a:pt x="2299" y="5982"/>
                      <a:pt x="2357" y="5918"/>
                    </a:cubicBezTo>
                    <a:lnTo>
                      <a:pt x="3173" y="5015"/>
                    </a:lnTo>
                    <a:lnTo>
                      <a:pt x="5660" y="5015"/>
                    </a:lnTo>
                    <a:cubicBezTo>
                      <a:pt x="6274" y="5015"/>
                      <a:pt x="6777" y="4514"/>
                      <a:pt x="6777" y="3900"/>
                    </a:cubicBezTo>
                    <a:lnTo>
                      <a:pt x="6777" y="1116"/>
                    </a:lnTo>
                    <a:cubicBezTo>
                      <a:pt x="6775" y="501"/>
                      <a:pt x="6274" y="0"/>
                      <a:pt x="56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47"/>
              <p:cNvSpPr/>
              <p:nvPr/>
            </p:nvSpPr>
            <p:spPr>
              <a:xfrm>
                <a:off x="10976280" y="3427972"/>
                <a:ext cx="300926" cy="208614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2913" extrusionOk="0">
                    <a:moveTo>
                      <a:pt x="3658" y="274"/>
                    </a:moveTo>
                    <a:cubicBezTo>
                      <a:pt x="3665" y="274"/>
                      <a:pt x="3672" y="275"/>
                      <a:pt x="3683" y="275"/>
                    </a:cubicBezTo>
                    <a:lnTo>
                      <a:pt x="2395" y="1503"/>
                    </a:lnTo>
                    <a:cubicBezTo>
                      <a:pt x="2305" y="1560"/>
                      <a:pt x="2203" y="1589"/>
                      <a:pt x="2101" y="1589"/>
                    </a:cubicBezTo>
                    <a:cubicBezTo>
                      <a:pt x="1999" y="1589"/>
                      <a:pt x="1897" y="1560"/>
                      <a:pt x="1807" y="1503"/>
                    </a:cubicBezTo>
                    <a:lnTo>
                      <a:pt x="519" y="275"/>
                    </a:lnTo>
                    <a:cubicBezTo>
                      <a:pt x="527" y="275"/>
                      <a:pt x="534" y="274"/>
                      <a:pt x="543" y="274"/>
                    </a:cubicBezTo>
                    <a:close/>
                    <a:moveTo>
                      <a:pt x="3908" y="434"/>
                    </a:moveTo>
                    <a:cubicBezTo>
                      <a:pt x="3923" y="468"/>
                      <a:pt x="3930" y="505"/>
                      <a:pt x="3930" y="543"/>
                    </a:cubicBezTo>
                    <a:lnTo>
                      <a:pt x="3930" y="2373"/>
                    </a:lnTo>
                    <a:cubicBezTo>
                      <a:pt x="3930" y="2523"/>
                      <a:pt x="3807" y="2643"/>
                      <a:pt x="3659" y="2643"/>
                    </a:cubicBezTo>
                    <a:lnTo>
                      <a:pt x="543" y="2643"/>
                    </a:lnTo>
                    <a:cubicBezTo>
                      <a:pt x="393" y="2643"/>
                      <a:pt x="272" y="2521"/>
                      <a:pt x="272" y="2373"/>
                    </a:cubicBezTo>
                    <a:lnTo>
                      <a:pt x="272" y="543"/>
                    </a:lnTo>
                    <a:cubicBezTo>
                      <a:pt x="272" y="505"/>
                      <a:pt x="282" y="468"/>
                      <a:pt x="294" y="434"/>
                    </a:cubicBezTo>
                    <a:lnTo>
                      <a:pt x="1628" y="1707"/>
                    </a:lnTo>
                    <a:lnTo>
                      <a:pt x="1647" y="1722"/>
                    </a:lnTo>
                    <a:cubicBezTo>
                      <a:pt x="1784" y="1814"/>
                      <a:pt x="1944" y="1861"/>
                      <a:pt x="2101" y="1861"/>
                    </a:cubicBezTo>
                    <a:cubicBezTo>
                      <a:pt x="2258" y="1861"/>
                      <a:pt x="2417" y="1814"/>
                      <a:pt x="2555" y="1722"/>
                    </a:cubicBezTo>
                    <a:lnTo>
                      <a:pt x="3908" y="434"/>
                    </a:lnTo>
                    <a:close/>
                    <a:moveTo>
                      <a:pt x="541" y="1"/>
                    </a:moveTo>
                    <a:cubicBezTo>
                      <a:pt x="243" y="1"/>
                      <a:pt x="0" y="243"/>
                      <a:pt x="0" y="542"/>
                    </a:cubicBezTo>
                    <a:lnTo>
                      <a:pt x="0" y="2371"/>
                    </a:lnTo>
                    <a:cubicBezTo>
                      <a:pt x="0" y="2669"/>
                      <a:pt x="243" y="2912"/>
                      <a:pt x="541" y="2912"/>
                    </a:cubicBezTo>
                    <a:lnTo>
                      <a:pt x="3658" y="2912"/>
                    </a:lnTo>
                    <a:cubicBezTo>
                      <a:pt x="3957" y="2912"/>
                      <a:pt x="4199" y="2669"/>
                      <a:pt x="4199" y="2371"/>
                    </a:cubicBezTo>
                    <a:lnTo>
                      <a:pt x="4199" y="542"/>
                    </a:lnTo>
                    <a:cubicBezTo>
                      <a:pt x="4202" y="245"/>
                      <a:pt x="3959" y="1"/>
                      <a:pt x="36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47"/>
              <p:cNvSpPr/>
              <p:nvPr/>
            </p:nvSpPr>
            <p:spPr>
              <a:xfrm rot="9699406">
                <a:off x="10286134" y="2929189"/>
                <a:ext cx="68033" cy="1940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271" fill="none" extrusionOk="0">
                    <a:moveTo>
                      <a:pt x="1" y="1"/>
                    </a:moveTo>
                    <a:cubicBezTo>
                      <a:pt x="1" y="1"/>
                      <a:pt x="530" y="270"/>
                      <a:pt x="950" y="1"/>
                    </a:cubicBezTo>
                  </a:path>
                </a:pathLst>
              </a:custGeom>
              <a:noFill/>
              <a:ln w="2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8" name="Google Shape;1428;p47"/>
              <p:cNvSpPr/>
              <p:nvPr/>
            </p:nvSpPr>
            <p:spPr>
              <a:xfrm rot="10800000">
                <a:off x="10427350" y="2914675"/>
                <a:ext cx="57501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950" h="271" fill="none" extrusionOk="0">
                    <a:moveTo>
                      <a:pt x="1" y="1"/>
                    </a:moveTo>
                    <a:cubicBezTo>
                      <a:pt x="1" y="1"/>
                      <a:pt x="530" y="270"/>
                      <a:pt x="950" y="1"/>
                    </a:cubicBezTo>
                  </a:path>
                </a:pathLst>
              </a:custGeom>
              <a:noFill/>
              <a:ln w="2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9" name="Google Shape;1429;p47"/>
            <p:cNvGrpSpPr/>
            <p:nvPr/>
          </p:nvGrpSpPr>
          <p:grpSpPr>
            <a:xfrm>
              <a:off x="2101003" y="534995"/>
              <a:ext cx="482627" cy="872050"/>
              <a:chOff x="323078" y="3247120"/>
              <a:chExt cx="482627" cy="872050"/>
            </a:xfrm>
          </p:grpSpPr>
          <p:grpSp>
            <p:nvGrpSpPr>
              <p:cNvPr id="1430" name="Google Shape;1430;p47"/>
              <p:cNvGrpSpPr/>
              <p:nvPr/>
            </p:nvGrpSpPr>
            <p:grpSpPr>
              <a:xfrm>
                <a:off x="323078" y="3658686"/>
                <a:ext cx="482627" cy="460485"/>
                <a:chOff x="543765" y="376748"/>
                <a:chExt cx="482627" cy="460485"/>
              </a:xfrm>
            </p:grpSpPr>
            <p:sp>
              <p:nvSpPr>
                <p:cNvPr id="1431" name="Google Shape;1431;p47"/>
                <p:cNvSpPr/>
                <p:nvPr/>
              </p:nvSpPr>
              <p:spPr>
                <a:xfrm>
                  <a:off x="543765" y="534993"/>
                  <a:ext cx="302354" cy="302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74" extrusionOk="0">
                      <a:moveTo>
                        <a:pt x="2638" y="1"/>
                      </a:moveTo>
                      <a:lnTo>
                        <a:pt x="1706" y="1706"/>
                      </a:lnTo>
                      <a:lnTo>
                        <a:pt x="1" y="2638"/>
                      </a:lnTo>
                      <a:lnTo>
                        <a:pt x="1706" y="3569"/>
                      </a:lnTo>
                      <a:lnTo>
                        <a:pt x="2638" y="5274"/>
                      </a:lnTo>
                      <a:lnTo>
                        <a:pt x="3571" y="3569"/>
                      </a:lnTo>
                      <a:lnTo>
                        <a:pt x="5275" y="2638"/>
                      </a:lnTo>
                      <a:lnTo>
                        <a:pt x="3571" y="1706"/>
                      </a:lnTo>
                      <a:lnTo>
                        <a:pt x="26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2" name="Google Shape;1432;p47"/>
                <p:cNvSpPr/>
                <p:nvPr/>
              </p:nvSpPr>
              <p:spPr>
                <a:xfrm>
                  <a:off x="846124" y="376748"/>
                  <a:ext cx="180268" cy="18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74" extrusionOk="0">
                      <a:moveTo>
                        <a:pt x="2638" y="1"/>
                      </a:moveTo>
                      <a:lnTo>
                        <a:pt x="1706" y="1706"/>
                      </a:lnTo>
                      <a:lnTo>
                        <a:pt x="1" y="2638"/>
                      </a:lnTo>
                      <a:lnTo>
                        <a:pt x="1706" y="3569"/>
                      </a:lnTo>
                      <a:lnTo>
                        <a:pt x="2638" y="5274"/>
                      </a:lnTo>
                      <a:lnTo>
                        <a:pt x="3571" y="3569"/>
                      </a:lnTo>
                      <a:lnTo>
                        <a:pt x="5275" y="2638"/>
                      </a:lnTo>
                      <a:lnTo>
                        <a:pt x="3571" y="1706"/>
                      </a:lnTo>
                      <a:lnTo>
                        <a:pt x="26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33" name="Google Shape;1433;p47"/>
              <p:cNvGrpSpPr/>
              <p:nvPr/>
            </p:nvGrpSpPr>
            <p:grpSpPr>
              <a:xfrm>
                <a:off x="390622" y="3247120"/>
                <a:ext cx="347554" cy="316597"/>
                <a:chOff x="1453550" y="959950"/>
                <a:chExt cx="167925" cy="152975"/>
              </a:xfrm>
            </p:grpSpPr>
            <p:sp>
              <p:nvSpPr>
                <p:cNvPr id="1434" name="Google Shape;1434;p47"/>
                <p:cNvSpPr/>
                <p:nvPr/>
              </p:nvSpPr>
              <p:spPr>
                <a:xfrm>
                  <a:off x="1453550" y="959950"/>
                  <a:ext cx="167925" cy="1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7" h="6119" extrusionOk="0">
                      <a:moveTo>
                        <a:pt x="3359" y="0"/>
                      </a:moveTo>
                      <a:cubicBezTo>
                        <a:pt x="2576" y="0"/>
                        <a:pt x="1793" y="299"/>
                        <a:pt x="1195" y="896"/>
                      </a:cubicBezTo>
                      <a:cubicBezTo>
                        <a:pt x="1" y="2091"/>
                        <a:pt x="1" y="4027"/>
                        <a:pt x="1195" y="5222"/>
                      </a:cubicBezTo>
                      <a:cubicBezTo>
                        <a:pt x="1793" y="5820"/>
                        <a:pt x="2576" y="6118"/>
                        <a:pt x="3359" y="6118"/>
                      </a:cubicBezTo>
                      <a:cubicBezTo>
                        <a:pt x="4142" y="6118"/>
                        <a:pt x="4925" y="5820"/>
                        <a:pt x="5523" y="5222"/>
                      </a:cubicBezTo>
                      <a:cubicBezTo>
                        <a:pt x="6716" y="4027"/>
                        <a:pt x="6716" y="2091"/>
                        <a:pt x="5523" y="896"/>
                      </a:cubicBezTo>
                      <a:cubicBezTo>
                        <a:pt x="4925" y="299"/>
                        <a:pt x="4142" y="0"/>
                        <a:pt x="33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5" name="Google Shape;1435;p47"/>
                <p:cNvSpPr/>
                <p:nvPr/>
              </p:nvSpPr>
              <p:spPr>
                <a:xfrm>
                  <a:off x="1495475" y="998925"/>
                  <a:ext cx="84150" cy="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" h="3207" extrusionOk="0">
                      <a:moveTo>
                        <a:pt x="909" y="0"/>
                      </a:moveTo>
                      <a:cubicBezTo>
                        <a:pt x="863" y="0"/>
                        <a:pt x="811" y="2"/>
                        <a:pt x="758" y="8"/>
                      </a:cubicBezTo>
                      <a:cubicBezTo>
                        <a:pt x="427" y="40"/>
                        <a:pt x="46" y="343"/>
                        <a:pt x="0" y="921"/>
                      </a:cubicBezTo>
                      <a:lnTo>
                        <a:pt x="0" y="1113"/>
                      </a:lnTo>
                      <a:cubicBezTo>
                        <a:pt x="42" y="1668"/>
                        <a:pt x="461" y="2351"/>
                        <a:pt x="1683" y="3207"/>
                      </a:cubicBezTo>
                      <a:cubicBezTo>
                        <a:pt x="2903" y="2350"/>
                        <a:pt x="3322" y="1668"/>
                        <a:pt x="3365" y="1113"/>
                      </a:cubicBezTo>
                      <a:lnTo>
                        <a:pt x="3365" y="921"/>
                      </a:lnTo>
                      <a:cubicBezTo>
                        <a:pt x="3318" y="341"/>
                        <a:pt x="2937" y="39"/>
                        <a:pt x="2606" y="8"/>
                      </a:cubicBezTo>
                      <a:cubicBezTo>
                        <a:pt x="2553" y="2"/>
                        <a:pt x="2503" y="0"/>
                        <a:pt x="2455" y="0"/>
                      </a:cubicBezTo>
                      <a:cubicBezTo>
                        <a:pt x="2076" y="0"/>
                        <a:pt x="1892" y="165"/>
                        <a:pt x="1683" y="412"/>
                      </a:cubicBezTo>
                      <a:cubicBezTo>
                        <a:pt x="1472" y="165"/>
                        <a:pt x="1291" y="0"/>
                        <a:pt x="9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436" name="Google Shape;1436;p47"/>
          <p:cNvGrpSpPr/>
          <p:nvPr/>
        </p:nvGrpSpPr>
        <p:grpSpPr>
          <a:xfrm>
            <a:off x="8107274" y="3722780"/>
            <a:ext cx="284403" cy="572970"/>
            <a:chOff x="8107274" y="3722780"/>
            <a:chExt cx="284403" cy="572970"/>
          </a:xfrm>
        </p:grpSpPr>
        <p:sp>
          <p:nvSpPr>
            <p:cNvPr id="1437" name="Google Shape;1437;p47"/>
            <p:cNvSpPr/>
            <p:nvPr/>
          </p:nvSpPr>
          <p:spPr>
            <a:xfrm>
              <a:off x="8183525" y="4163900"/>
              <a:ext cx="131900" cy="131850"/>
            </a:xfrm>
            <a:custGeom>
              <a:avLst/>
              <a:gdLst/>
              <a:ahLst/>
              <a:cxnLst/>
              <a:rect l="l" t="t" r="r" b="b"/>
              <a:pathLst>
                <a:path w="5276" h="5274" extrusionOk="0">
                  <a:moveTo>
                    <a:pt x="2638" y="1"/>
                  </a:moveTo>
                  <a:lnTo>
                    <a:pt x="1706" y="1706"/>
                  </a:lnTo>
                  <a:lnTo>
                    <a:pt x="1" y="2638"/>
                  </a:lnTo>
                  <a:lnTo>
                    <a:pt x="1706" y="3569"/>
                  </a:lnTo>
                  <a:lnTo>
                    <a:pt x="2638" y="5274"/>
                  </a:lnTo>
                  <a:lnTo>
                    <a:pt x="3571" y="3569"/>
                  </a:lnTo>
                  <a:lnTo>
                    <a:pt x="5275" y="2638"/>
                  </a:lnTo>
                  <a:lnTo>
                    <a:pt x="3571" y="1706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38" name="Google Shape;1438;p47"/>
            <p:cNvGrpSpPr/>
            <p:nvPr/>
          </p:nvGrpSpPr>
          <p:grpSpPr>
            <a:xfrm>
              <a:off x="8107274" y="3722780"/>
              <a:ext cx="284403" cy="284356"/>
              <a:chOff x="1252775" y="959150"/>
              <a:chExt cx="154575" cy="154575"/>
            </a:xfrm>
          </p:grpSpPr>
          <p:sp>
            <p:nvSpPr>
              <p:cNvPr id="1439" name="Google Shape;1439;p47"/>
              <p:cNvSpPr/>
              <p:nvPr/>
            </p:nvSpPr>
            <p:spPr>
              <a:xfrm>
                <a:off x="1252775" y="959150"/>
                <a:ext cx="15457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6183" extrusionOk="0">
                    <a:moveTo>
                      <a:pt x="3092" y="0"/>
                    </a:moveTo>
                    <a:cubicBezTo>
                      <a:pt x="1386" y="0"/>
                      <a:pt x="1" y="1385"/>
                      <a:pt x="1" y="3091"/>
                    </a:cubicBezTo>
                    <a:cubicBezTo>
                      <a:pt x="1" y="4798"/>
                      <a:pt x="1386" y="6182"/>
                      <a:pt x="3092" y="6182"/>
                    </a:cubicBezTo>
                    <a:cubicBezTo>
                      <a:pt x="4798" y="6182"/>
                      <a:pt x="6183" y="4798"/>
                      <a:pt x="6183" y="3091"/>
                    </a:cubicBezTo>
                    <a:cubicBezTo>
                      <a:pt x="6183" y="1385"/>
                      <a:pt x="4798" y="0"/>
                      <a:pt x="3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0" name="Google Shape;1440;p47"/>
              <p:cNvSpPr/>
              <p:nvPr/>
            </p:nvSpPr>
            <p:spPr>
              <a:xfrm>
                <a:off x="1281950" y="1000925"/>
                <a:ext cx="30900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175" extrusionOk="0">
                    <a:moveTo>
                      <a:pt x="159" y="1"/>
                    </a:moveTo>
                    <a:cubicBezTo>
                      <a:pt x="110" y="1"/>
                      <a:pt x="63" y="26"/>
                      <a:pt x="38" y="73"/>
                    </a:cubicBezTo>
                    <a:cubicBezTo>
                      <a:pt x="1" y="143"/>
                      <a:pt x="27" y="226"/>
                      <a:pt x="94" y="263"/>
                    </a:cubicBezTo>
                    <a:lnTo>
                      <a:pt x="770" y="627"/>
                    </a:lnTo>
                    <a:lnTo>
                      <a:pt x="107" y="907"/>
                    </a:lnTo>
                    <a:cubicBezTo>
                      <a:pt x="36" y="937"/>
                      <a:pt x="4" y="1019"/>
                      <a:pt x="33" y="1088"/>
                    </a:cubicBezTo>
                    <a:cubicBezTo>
                      <a:pt x="56" y="1143"/>
                      <a:pt x="107" y="1174"/>
                      <a:pt x="161" y="1174"/>
                    </a:cubicBezTo>
                    <a:cubicBezTo>
                      <a:pt x="177" y="1174"/>
                      <a:pt x="196" y="1170"/>
                      <a:pt x="214" y="1162"/>
                    </a:cubicBezTo>
                    <a:lnTo>
                      <a:pt x="1147" y="773"/>
                    </a:lnTo>
                    <a:cubicBezTo>
                      <a:pt x="1197" y="752"/>
                      <a:pt x="1230" y="706"/>
                      <a:pt x="1231" y="651"/>
                    </a:cubicBezTo>
                    <a:cubicBezTo>
                      <a:pt x="1236" y="598"/>
                      <a:pt x="1206" y="547"/>
                      <a:pt x="1160" y="522"/>
                    </a:cubicBezTo>
                    <a:lnTo>
                      <a:pt x="228" y="18"/>
                    </a:lnTo>
                    <a:cubicBezTo>
                      <a:pt x="206" y="6"/>
                      <a:pt x="182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47"/>
              <p:cNvSpPr/>
              <p:nvPr/>
            </p:nvSpPr>
            <p:spPr>
              <a:xfrm>
                <a:off x="1347325" y="1000925"/>
                <a:ext cx="3087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175" extrusionOk="0">
                    <a:moveTo>
                      <a:pt x="1074" y="1"/>
                    </a:moveTo>
                    <a:cubicBezTo>
                      <a:pt x="1052" y="1"/>
                      <a:pt x="1029" y="6"/>
                      <a:pt x="1007" y="18"/>
                    </a:cubicBezTo>
                    <a:lnTo>
                      <a:pt x="75" y="522"/>
                    </a:lnTo>
                    <a:cubicBezTo>
                      <a:pt x="29" y="547"/>
                      <a:pt x="1" y="598"/>
                      <a:pt x="4" y="651"/>
                    </a:cubicBezTo>
                    <a:cubicBezTo>
                      <a:pt x="7" y="703"/>
                      <a:pt x="38" y="752"/>
                      <a:pt x="88" y="773"/>
                    </a:cubicBezTo>
                    <a:lnTo>
                      <a:pt x="1021" y="1162"/>
                    </a:lnTo>
                    <a:cubicBezTo>
                      <a:pt x="1037" y="1170"/>
                      <a:pt x="1056" y="1174"/>
                      <a:pt x="1074" y="1174"/>
                    </a:cubicBezTo>
                    <a:cubicBezTo>
                      <a:pt x="1127" y="1174"/>
                      <a:pt x="1179" y="1143"/>
                      <a:pt x="1202" y="1088"/>
                    </a:cubicBezTo>
                    <a:cubicBezTo>
                      <a:pt x="1231" y="1019"/>
                      <a:pt x="1199" y="937"/>
                      <a:pt x="1127" y="907"/>
                    </a:cubicBezTo>
                    <a:lnTo>
                      <a:pt x="465" y="627"/>
                    </a:lnTo>
                    <a:lnTo>
                      <a:pt x="1141" y="263"/>
                    </a:lnTo>
                    <a:cubicBezTo>
                      <a:pt x="1207" y="226"/>
                      <a:pt x="1234" y="140"/>
                      <a:pt x="1197" y="73"/>
                    </a:cubicBezTo>
                    <a:cubicBezTo>
                      <a:pt x="1172" y="27"/>
                      <a:pt x="1124" y="1"/>
                      <a:pt x="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47"/>
              <p:cNvSpPr/>
              <p:nvPr/>
            </p:nvSpPr>
            <p:spPr>
              <a:xfrm>
                <a:off x="1280725" y="1044625"/>
                <a:ext cx="98625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3945" h="1972" extrusionOk="0">
                    <a:moveTo>
                      <a:pt x="1" y="0"/>
                    </a:moveTo>
                    <a:cubicBezTo>
                      <a:pt x="1" y="1090"/>
                      <a:pt x="883" y="1972"/>
                      <a:pt x="1972" y="1972"/>
                    </a:cubicBezTo>
                    <a:cubicBezTo>
                      <a:pt x="3062" y="1972"/>
                      <a:pt x="3944" y="1090"/>
                      <a:pt x="3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47"/>
              <p:cNvSpPr/>
              <p:nvPr/>
            </p:nvSpPr>
            <p:spPr>
              <a:xfrm>
                <a:off x="1291100" y="1055800"/>
                <a:ext cx="7787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1524" extrusionOk="0">
                    <a:moveTo>
                      <a:pt x="1557" y="1"/>
                    </a:moveTo>
                    <a:cubicBezTo>
                      <a:pt x="923" y="1"/>
                      <a:pt x="363" y="299"/>
                      <a:pt x="1" y="761"/>
                    </a:cubicBezTo>
                    <a:cubicBezTo>
                      <a:pt x="363" y="1225"/>
                      <a:pt x="923" y="1523"/>
                      <a:pt x="1557" y="1523"/>
                    </a:cubicBezTo>
                    <a:cubicBezTo>
                      <a:pt x="2190" y="1523"/>
                      <a:pt x="2752" y="1225"/>
                      <a:pt x="3114" y="761"/>
                    </a:cubicBezTo>
                    <a:cubicBezTo>
                      <a:pt x="2754" y="300"/>
                      <a:pt x="2190" y="1"/>
                      <a:pt x="1557" y="1"/>
                    </a:cubicBezTo>
                    <a:close/>
                  </a:path>
                </a:pathLst>
              </a:custGeom>
              <a:solidFill>
                <a:srgbClr val="FF93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47"/>
              <p:cNvSpPr/>
              <p:nvPr/>
            </p:nvSpPr>
            <p:spPr>
              <a:xfrm>
                <a:off x="1291100" y="1055800"/>
                <a:ext cx="7787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1524" extrusionOk="0">
                    <a:moveTo>
                      <a:pt x="1557" y="1"/>
                    </a:moveTo>
                    <a:cubicBezTo>
                      <a:pt x="923" y="1"/>
                      <a:pt x="363" y="299"/>
                      <a:pt x="1" y="761"/>
                    </a:cubicBezTo>
                    <a:cubicBezTo>
                      <a:pt x="363" y="1225"/>
                      <a:pt x="923" y="1523"/>
                      <a:pt x="1557" y="1523"/>
                    </a:cubicBezTo>
                    <a:cubicBezTo>
                      <a:pt x="2190" y="1523"/>
                      <a:pt x="2752" y="1225"/>
                      <a:pt x="3114" y="761"/>
                    </a:cubicBezTo>
                    <a:cubicBezTo>
                      <a:pt x="2754" y="300"/>
                      <a:pt x="2190" y="1"/>
                      <a:pt x="1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45" name="Google Shape;1445;p47">
            <a:hlinkClick r:id="" action="ppaction://hlinkshowjump?jump=nextslide"/>
          </p:cNvPr>
          <p:cNvSpPr/>
          <p:nvPr/>
        </p:nvSpPr>
        <p:spPr>
          <a:xfrm>
            <a:off x="850702" y="4608505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6" name="Google Shape;1446;p47">
            <a:hlinkClick r:id="" action="ppaction://hlinkshowjump?jump=nextslide"/>
          </p:cNvPr>
          <p:cNvSpPr/>
          <p:nvPr/>
        </p:nvSpPr>
        <p:spPr>
          <a:xfrm>
            <a:off x="925738" y="4700727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7" name="Google Shape;1447;p47">
            <a:hlinkClick r:id="" action="ppaction://hlinkshowjump?jump=previousslide"/>
          </p:cNvPr>
          <p:cNvSpPr/>
          <p:nvPr/>
        </p:nvSpPr>
        <p:spPr>
          <a:xfrm>
            <a:off x="422198" y="4608530"/>
            <a:ext cx="284400" cy="28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dist="66675" dir="1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8" name="Google Shape;1448;p47">
            <a:hlinkClick r:id="" action="ppaction://hlinkshowjump?jump=previousslide"/>
          </p:cNvPr>
          <p:cNvSpPr/>
          <p:nvPr/>
        </p:nvSpPr>
        <p:spPr>
          <a:xfrm flipH="1">
            <a:off x="494354" y="4700744"/>
            <a:ext cx="140100" cy="99900"/>
          </a:xfrm>
          <a:prstGeom prst="rightArrow">
            <a:avLst>
              <a:gd name="adj1" fmla="val 33078"/>
              <a:gd name="adj2" fmla="val 828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6" name="Google Shape;706;p38"/>
          <p:cNvSpPr txBox="1"/>
          <p:nvPr/>
        </p:nvSpPr>
        <p:spPr>
          <a:xfrm>
            <a:off x="499855" y="2673130"/>
            <a:ext cx="1841700" cy="9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43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50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50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50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50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50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50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50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Bowlby One" panose="02000505060000020004"/>
              <a:buNone/>
              <a:defRPr sz="5000" b="0" i="0" u="none" strike="noStrike" cap="none">
                <a:solidFill>
                  <a:schemeClr val="accent3"/>
                </a:solidFill>
                <a:latin typeface="Bowlby One" panose="02000505060000020004"/>
                <a:ea typeface="Bowlby One" panose="02000505060000020004"/>
                <a:cs typeface="Bowlby One" panose="02000505060000020004"/>
                <a:sym typeface="Bowlby One" panose="0200050506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</a:rPr>
              <a:t>0</a:t>
            </a:r>
            <a:r>
              <a:rPr lang="en-US" altLang="en-GB">
                <a:solidFill>
                  <a:schemeClr val="tx1"/>
                </a:solidFill>
              </a:rPr>
              <a:t>4</a:t>
            </a:r>
            <a:endParaRPr lang="en-US" alt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one Addiction by Slidesgo">
  <a:themeElements>
    <a:clrScheme name="Simple Light">
      <a:dk1>
        <a:srgbClr val="332C33"/>
      </a:dk1>
      <a:lt1>
        <a:srgbClr val="FFF6F7"/>
      </a:lt1>
      <a:dk2>
        <a:srgbClr val="FFE5E6"/>
      </a:dk2>
      <a:lt2>
        <a:srgbClr val="F9677A"/>
      </a:lt2>
      <a:accent1>
        <a:srgbClr val="EA6557"/>
      </a:accent1>
      <a:accent2>
        <a:srgbClr val="EEC12B"/>
      </a:accent2>
      <a:accent3>
        <a:srgbClr val="6E597A"/>
      </a:accent3>
      <a:accent4>
        <a:srgbClr val="88BFFF"/>
      </a:accent4>
      <a:accent5>
        <a:srgbClr val="BFEDEB"/>
      </a:accent5>
      <a:accent6>
        <a:srgbClr val="468478"/>
      </a:accent6>
      <a:hlink>
        <a:srgbClr val="332C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1682</Words>
  <Application>WPS Presentation</Application>
  <PresentationFormat/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Arial</vt:lpstr>
      <vt:lpstr>Bowlby One</vt:lpstr>
      <vt:lpstr>DM Sans</vt:lpstr>
      <vt:lpstr>Bebas Neue</vt:lpstr>
      <vt:lpstr>Proxima Nova</vt:lpstr>
      <vt:lpstr>Anaheim</vt:lpstr>
      <vt:lpstr>Microsoft YaHei</vt:lpstr>
      <vt:lpstr>Arial Unicode MS</vt:lpstr>
      <vt:lpstr>Calibri</vt:lpstr>
      <vt:lpstr>Amatic SC</vt:lpstr>
      <vt:lpstr>Roboto Medium</vt:lpstr>
      <vt:lpstr>Times New Roman</vt:lpstr>
      <vt:lpstr>Phone Addiction by Slidesgo</vt:lpstr>
      <vt:lpstr>PHONE ADDICTION</vt:lpstr>
      <vt:lpstr>CONTENTS OF THIS TEMPLATE</vt:lpstr>
      <vt:lpstr>ABOUT PHONE ADDICTION</vt:lpstr>
      <vt:lpstr>IDENTIFYING INFORMATION</vt:lpstr>
      <vt:lpstr>01</vt:lpstr>
      <vt:lpstr>PowerPoint 演示文稿</vt:lpstr>
      <vt:lpstr>01</vt:lpstr>
      <vt:lpstr>PATHOLOGY</vt:lpstr>
      <vt:lpstr>120 MINUTES</vt:lpstr>
      <vt:lpstr>RISK FACTORS</vt:lpstr>
      <vt:lpstr>6 out of 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</dc:title>
  <dc:creator/>
  <cp:lastModifiedBy>Phan Thành Đạt</cp:lastModifiedBy>
  <cp:revision>3</cp:revision>
  <dcterms:created xsi:type="dcterms:W3CDTF">2023-05-07T14:33:59Z</dcterms:created>
  <dcterms:modified xsi:type="dcterms:W3CDTF">2023-05-07T15:12:19Z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309907863FF94FF29F1EBA7EBA4C9FCC</vt:lpwstr>
  </property>
  <property fmtid="{D5CDD505-2E9C-101B-9397-08002B2CF9AE}" pid="3" name="KSOProductBuildVer">
    <vt:lpwstr>1033-11.2.0.11537</vt:lpwstr>
  </property>
</Properties>
</file>