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8"/>
  </p:notesMasterIdLst>
  <p:sldIdLst>
    <p:sldId id="3852" r:id="rId2"/>
    <p:sldId id="4903" r:id="rId3"/>
    <p:sldId id="4854" r:id="rId4"/>
    <p:sldId id="4905" r:id="rId5"/>
    <p:sldId id="4906" r:id="rId6"/>
    <p:sldId id="4907" r:id="rId7"/>
    <p:sldId id="4909" r:id="rId8"/>
    <p:sldId id="4910" r:id="rId9"/>
    <p:sldId id="4911" r:id="rId10"/>
    <p:sldId id="4912" r:id="rId11"/>
    <p:sldId id="4913" r:id="rId12"/>
    <p:sldId id="4914" r:id="rId13"/>
    <p:sldId id="4916" r:id="rId14"/>
    <p:sldId id="4915" r:id="rId15"/>
    <p:sldId id="4917" r:id="rId16"/>
    <p:sldId id="4918" r:id="rId17"/>
  </p:sldIdLst>
  <p:sldSz cx="9906000" cy="6858000" type="A4"/>
  <p:notesSz cx="6807200"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189B026-5DFF-42EE-9861-16123DF5CC98}">
          <p14:sldIdLst>
            <p14:sldId id="3852"/>
            <p14:sldId id="4903"/>
          </p14:sldIdLst>
        </p14:section>
        <p14:section name="Setup Unit Test Environment" id="{EA4732FC-2A1B-4199-962F-390ACD1397B3}">
          <p14:sldIdLst>
            <p14:sldId id="4854"/>
          </p14:sldIdLst>
        </p14:section>
        <p14:section name="Create Test Script for your project" id="{9978A36A-5C21-479D-BBFA-EC5B1A80BA1C}">
          <p14:sldIdLst>
            <p14:sldId id="4905"/>
            <p14:sldId id="4906"/>
            <p14:sldId id="4907"/>
            <p14:sldId id="4909"/>
            <p14:sldId id="4910"/>
            <p14:sldId id="4911"/>
          </p14:sldIdLst>
        </p14:section>
        <p14:section name="Build Test Script" id="{97F6F93A-1717-49D5-B43F-F0310DDC31A6}">
          <p14:sldIdLst>
            <p14:sldId id="4912"/>
            <p14:sldId id="4913"/>
            <p14:sldId id="4914"/>
            <p14:sldId id="4916"/>
            <p14:sldId id="4915"/>
            <p14:sldId id="4917"/>
            <p14:sldId id="4918"/>
          </p14:sldIdLst>
        </p14:section>
      </p14:sectionLst>
    </p:ext>
    <p:ext uri="{EFAFB233-063F-42B5-8137-9DF3F51BA10A}">
      <p15:sldGuideLst xmlns:p15="http://schemas.microsoft.com/office/powerpoint/2012/main">
        <p15:guide id="1" orient="horz" pos="2160">
          <p15:clr>
            <a:srgbClr val="A4A3A4"/>
          </p15:clr>
        </p15:guide>
        <p15:guide id="2" orient="horz" pos="482" userDrawn="1">
          <p15:clr>
            <a:srgbClr val="A4A3A4"/>
          </p15:clr>
        </p15:guide>
        <p15:guide id="5" pos="1296" userDrawn="1">
          <p15:clr>
            <a:srgbClr val="A4A3A4"/>
          </p15:clr>
        </p15:guide>
        <p15:guide id="6" pos="535" userDrawn="1">
          <p15:clr>
            <a:srgbClr val="A4A3A4"/>
          </p15:clr>
        </p15:guide>
        <p15:guide id="8" orient="horz" pos="3929" userDrawn="1">
          <p15:clr>
            <a:srgbClr val="A4A3A4"/>
          </p15:clr>
        </p15:guide>
        <p15:guide id="10" orient="horz" pos="4272" userDrawn="1">
          <p15:clr>
            <a:srgbClr val="A4A3A4"/>
          </p15:clr>
        </p15:guide>
        <p15:guide id="11" orient="horz" pos="3838" userDrawn="1">
          <p15:clr>
            <a:srgbClr val="A4A3A4"/>
          </p15:clr>
        </p15:guide>
        <p15:guide id="13" orient="horz" pos="48" userDrawn="1">
          <p15:clr>
            <a:srgbClr val="A4A3A4"/>
          </p15:clr>
        </p15:guide>
        <p15:guide id="16" orient="horz" pos="3113" userDrawn="1">
          <p15:clr>
            <a:srgbClr val="A4A3A4"/>
          </p15:clr>
        </p15:guide>
        <p15:guide id="17" orient="horz" pos="2886" userDrawn="1">
          <p15:clr>
            <a:srgbClr val="A4A3A4"/>
          </p15:clr>
        </p15:guide>
        <p15:guide id="18" pos="864">
          <p15:clr>
            <a:srgbClr val="A4A3A4"/>
          </p15:clr>
        </p15:guide>
        <p15:guide id="19" pos="1104">
          <p15:clr>
            <a:srgbClr val="A4A3A4"/>
          </p15:clr>
        </p15:guide>
        <p15:guide id="20" orient="horz" pos="240" userDrawn="1">
          <p15:clr>
            <a:srgbClr val="A4A3A4"/>
          </p15:clr>
        </p15:guide>
        <p15:guide id="22" pos="5952">
          <p15:clr>
            <a:srgbClr val="A4A3A4"/>
          </p15:clr>
        </p15:guide>
        <p15:guide id="24" pos="217" userDrawn="1">
          <p15:clr>
            <a:srgbClr val="A4A3A4"/>
          </p15:clr>
        </p15:guide>
        <p15:guide id="26" pos="49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B050"/>
    <a:srgbClr val="FFFF00"/>
    <a:srgbClr val="6600CC"/>
    <a:srgbClr val="006666"/>
    <a:srgbClr val="C6D9F1"/>
    <a:srgbClr val="F2DCDB"/>
    <a:srgbClr val="FFFF96"/>
    <a:srgbClr val="707070"/>
    <a:srgbClr val="A5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88515" autoAdjust="0"/>
  </p:normalViewPr>
  <p:slideViewPr>
    <p:cSldViewPr>
      <p:cViewPr varScale="1">
        <p:scale>
          <a:sx n="118" d="100"/>
          <a:sy n="118" d="100"/>
        </p:scale>
        <p:origin x="1296" y="96"/>
      </p:cViewPr>
      <p:guideLst>
        <p:guide orient="horz" pos="2160"/>
        <p:guide orient="horz" pos="482"/>
        <p:guide pos="1296"/>
        <p:guide pos="535"/>
        <p:guide orient="horz" pos="3929"/>
        <p:guide orient="horz" pos="4272"/>
        <p:guide orient="horz" pos="3838"/>
        <p:guide orient="horz" pos="48"/>
        <p:guide orient="horz" pos="3113"/>
        <p:guide orient="horz" pos="2886"/>
        <p:guide pos="864"/>
        <p:guide pos="1104"/>
        <p:guide orient="horz" pos="240"/>
        <p:guide pos="5952"/>
        <p:guide pos="217"/>
        <p:guide pos="4944"/>
      </p:guideLst>
    </p:cSldViewPr>
  </p:slideViewPr>
  <p:outlineViewPr>
    <p:cViewPr>
      <p:scale>
        <a:sx n="33" d="100"/>
        <a:sy n="33" d="100"/>
      </p:scale>
      <p:origin x="0" y="-19794"/>
    </p:cViewPr>
  </p:outlineViewPr>
  <p:notesTextViewPr>
    <p:cViewPr>
      <p:scale>
        <a:sx n="3" d="2"/>
        <a:sy n="3" d="2"/>
      </p:scale>
      <p:origin x="0" y="0"/>
    </p:cViewPr>
  </p:notesTextViewPr>
  <p:sorterViewPr>
    <p:cViewPr varScale="1">
      <p:scale>
        <a:sx n="1" d="1"/>
        <a:sy n="1" d="1"/>
      </p:scale>
      <p:origin x="0" y="-594"/>
    </p:cViewPr>
  </p:sorterViewPr>
  <p:notesViewPr>
    <p:cSldViewPr>
      <p:cViewPr varScale="1">
        <p:scale>
          <a:sx n="78" d="100"/>
          <a:sy n="78" d="100"/>
        </p:scale>
        <p:origin x="109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290B7317-44BE-454A-B82E-82287871EC0A}" type="datetimeFigureOut">
              <a:rPr lang="ko-KR" altLang="en-US" smtClean="0"/>
              <a:pPr/>
              <a:t>2018-08-09</a:t>
            </a:fld>
            <a:endParaRPr lang="ko-KR" altLang="en-US" dirty="0"/>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D0578293-C156-4B03-869A-A659D4A3C9D0}" type="slidenum">
              <a:rPr lang="ko-KR" altLang="en-US" smtClean="0"/>
              <a:pPr/>
              <a:t>‹#›</a:t>
            </a:fld>
            <a:endParaRPr lang="ko-KR" altLang="en-US" dirty="0"/>
          </a:p>
        </p:txBody>
      </p:sp>
    </p:spTree>
    <p:extLst>
      <p:ext uri="{BB962C8B-B14F-4D97-AF65-F5344CB8AC3E}">
        <p14:creationId xmlns:p14="http://schemas.microsoft.com/office/powerpoint/2010/main" val="9080255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baseline="0" dirty="0" smtClean="0"/>
          </a:p>
        </p:txBody>
      </p:sp>
      <p:sp>
        <p:nvSpPr>
          <p:cNvPr id="4" name="슬라이드 번호 개체 틀 3"/>
          <p:cNvSpPr>
            <a:spLocks noGrp="1"/>
          </p:cNvSpPr>
          <p:nvPr>
            <p:ph type="sldNum" sz="quarter" idx="10"/>
          </p:nvPr>
        </p:nvSpPr>
        <p:spPr/>
        <p:txBody>
          <a:bodyPr/>
          <a:lstStyle/>
          <a:p>
            <a:fld id="{D0578293-C156-4B03-869A-A659D4A3C9D0}" type="slidenum">
              <a:rPr lang="ko-KR" altLang="en-US" smtClean="0"/>
              <a:pPr/>
              <a:t>2</a:t>
            </a:fld>
            <a:endParaRPr lang="ko-KR" altLang="en-US" dirty="0"/>
          </a:p>
        </p:txBody>
      </p:sp>
    </p:spTree>
    <p:extLst>
      <p:ext uri="{BB962C8B-B14F-4D97-AF65-F5344CB8AC3E}">
        <p14:creationId xmlns:p14="http://schemas.microsoft.com/office/powerpoint/2010/main" val="4155424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main">
    <p:spTree>
      <p:nvGrpSpPr>
        <p:cNvPr id="1" name=""/>
        <p:cNvGrpSpPr/>
        <p:nvPr/>
      </p:nvGrpSpPr>
      <p:grpSpPr>
        <a:xfrm>
          <a:off x="0" y="0"/>
          <a:ext cx="0" cy="0"/>
          <a:chOff x="0" y="0"/>
          <a:chExt cx="0" cy="0"/>
        </a:xfrm>
      </p:grpSpPr>
      <p:sp>
        <p:nvSpPr>
          <p:cNvPr id="7" name="직사각형 6"/>
          <p:cNvSpPr/>
          <p:nvPr userDrawn="1"/>
        </p:nvSpPr>
        <p:spPr>
          <a:xfrm>
            <a:off x="0" y="6781800"/>
            <a:ext cx="9906000" cy="762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userDrawn="1"/>
        </p:nvSpPr>
        <p:spPr>
          <a:xfrm>
            <a:off x="147952" y="0"/>
            <a:ext cx="9758048" cy="533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p:cNvSpPr/>
          <p:nvPr userDrawn="1"/>
        </p:nvSpPr>
        <p:spPr>
          <a:xfrm>
            <a:off x="-8622" y="0"/>
            <a:ext cx="156575" cy="533400"/>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userDrawn="1"/>
        </p:nvSpPr>
        <p:spPr>
          <a:xfrm flipV="1">
            <a:off x="147951" y="-3"/>
            <a:ext cx="2366649" cy="76202"/>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Picture 2" descr="https://paulyusungum.files.wordpress.com/2015/05/lg-logo.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53016" t="36647" r="11429" b="25113"/>
          <a:stretch/>
        </p:blipFill>
        <p:spPr bwMode="auto">
          <a:xfrm>
            <a:off x="9053286" y="6395311"/>
            <a:ext cx="712205" cy="3357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maxmotors.eu/templates/www.maxmotors.eu/img_virtual_cm/9/cm_obj_51289.png?w=340&amp;q=95"/>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9087" t="19769" r="18168" b="17038"/>
          <a:stretch/>
        </p:blipFill>
        <p:spPr bwMode="auto">
          <a:xfrm>
            <a:off x="167926" y="6395313"/>
            <a:ext cx="365474" cy="3680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3733800" y="6504801"/>
            <a:ext cx="2362200" cy="276999"/>
          </a:xfrm>
          <a:prstGeom prst="rect">
            <a:avLst/>
          </a:prstGeom>
          <a:noFill/>
        </p:spPr>
        <p:txBody>
          <a:bodyPr wrap="square" rtlCol="0">
            <a:spAutoFit/>
          </a:bodyPr>
          <a:lstStyle/>
          <a:p>
            <a:pPr algn="ctr"/>
            <a:r>
              <a:rPr lang="en-US" altLang="ko-KR" sz="1200" i="1" dirty="0" smtClean="0">
                <a:solidFill>
                  <a:schemeClr val="bg1">
                    <a:lumMod val="50000"/>
                  </a:schemeClr>
                </a:solidFill>
                <a:latin typeface="Calibri" panose="020F0502020204030204" pitchFamily="34" charset="0"/>
              </a:rPr>
              <a:t>Updated on 10.April.2017</a:t>
            </a:r>
            <a:endParaRPr lang="ko-KR" altLang="en-US" sz="1200" i="1" dirty="0" smtClean="0">
              <a:solidFill>
                <a:schemeClr val="bg1">
                  <a:lumMod val="50000"/>
                </a:schemeClr>
              </a:solidFill>
              <a:latin typeface="Calibri" panose="020F0502020204030204" pitchFamily="34" charset="0"/>
            </a:endParaRPr>
          </a:p>
        </p:txBody>
      </p:sp>
      <p:sp>
        <p:nvSpPr>
          <p:cNvPr id="10" name="Rectangle 20"/>
          <p:cNvSpPr txBox="1">
            <a:spLocks noChangeArrowheads="1"/>
          </p:cNvSpPr>
          <p:nvPr userDrawn="1"/>
        </p:nvSpPr>
        <p:spPr bwMode="auto">
          <a:xfrm>
            <a:off x="8268278" y="6464081"/>
            <a:ext cx="789178" cy="295714"/>
          </a:xfrm>
          <a:prstGeom prst="rect">
            <a:avLst/>
          </a:prstGeom>
          <a:noFill/>
          <a:ln>
            <a:miter lim="800000"/>
            <a:headEnd/>
            <a:tailEnd/>
          </a:ln>
        </p:spPr>
        <p:txBody>
          <a:bodyPr anchor="ctr"/>
          <a:lstStyle/>
          <a:p>
            <a:pPr algn="ctr" fontAlgn="base">
              <a:spcBef>
                <a:spcPct val="50000"/>
              </a:spcBef>
              <a:spcAft>
                <a:spcPct val="0"/>
              </a:spcAft>
              <a:buClr>
                <a:srgbClr val="000000"/>
              </a:buClr>
              <a:buSzPct val="125000"/>
              <a:buFont typeface="Arial" pitchFamily="34" charset="0"/>
              <a:buNone/>
              <a:defRPr/>
            </a:pPr>
            <a:fld id="{6C369203-F9CA-4376-8797-8658C0F0BD68}" type="slidenum">
              <a:rPr lang="en-US" altLang="ko-KR" sz="1050" smtClean="0">
                <a:solidFill>
                  <a:srgbClr val="000000"/>
                </a:solidFill>
                <a:latin typeface="Calibri" pitchFamily="34" charset="0"/>
                <a:ea typeface="돋움" pitchFamily="50" charset="-127"/>
              </a:rPr>
              <a:pPr algn="ctr" fontAlgn="base">
                <a:spcBef>
                  <a:spcPct val="50000"/>
                </a:spcBef>
                <a:spcAft>
                  <a:spcPct val="0"/>
                </a:spcAft>
                <a:buClr>
                  <a:srgbClr val="000000"/>
                </a:buClr>
                <a:buSzPct val="125000"/>
                <a:buFont typeface="Arial" pitchFamily="34" charset="0"/>
                <a:buNone/>
                <a:defRPr/>
              </a:pPr>
              <a:t>‹#›</a:t>
            </a:fld>
            <a:endParaRPr lang="en-US" altLang="ko-KR" sz="1050" dirty="0">
              <a:solidFill>
                <a:srgbClr val="000000"/>
              </a:solidFill>
              <a:latin typeface="Calibri" pitchFamily="34" charset="0"/>
              <a:ea typeface="돋움" pitchFamily="50" charset="-127"/>
            </a:endParaRPr>
          </a:p>
        </p:txBody>
      </p:sp>
    </p:spTree>
    <p:extLst>
      <p:ext uri="{BB962C8B-B14F-4D97-AF65-F5344CB8AC3E}">
        <p14:creationId xmlns:p14="http://schemas.microsoft.com/office/powerpoint/2010/main" val="27267795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main">
    <p:spTree>
      <p:nvGrpSpPr>
        <p:cNvPr id="1" name=""/>
        <p:cNvGrpSpPr/>
        <p:nvPr/>
      </p:nvGrpSpPr>
      <p:grpSpPr>
        <a:xfrm>
          <a:off x="0" y="0"/>
          <a:ext cx="0" cy="0"/>
          <a:chOff x="0" y="0"/>
          <a:chExt cx="0" cy="0"/>
        </a:xfrm>
      </p:grpSpPr>
      <p:sp>
        <p:nvSpPr>
          <p:cNvPr id="7" name="직사각형 6"/>
          <p:cNvSpPr/>
          <p:nvPr userDrawn="1"/>
        </p:nvSpPr>
        <p:spPr>
          <a:xfrm>
            <a:off x="0" y="6781800"/>
            <a:ext cx="9906000" cy="762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userDrawn="1"/>
        </p:nvSpPr>
        <p:spPr>
          <a:xfrm>
            <a:off x="147952" y="0"/>
            <a:ext cx="9758048" cy="533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p:cNvSpPr/>
          <p:nvPr userDrawn="1"/>
        </p:nvSpPr>
        <p:spPr>
          <a:xfrm>
            <a:off x="-8622" y="0"/>
            <a:ext cx="156575" cy="533400"/>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userDrawn="1"/>
        </p:nvSpPr>
        <p:spPr>
          <a:xfrm flipV="1">
            <a:off x="147951" y="-3"/>
            <a:ext cx="2366649" cy="76202"/>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Picture 2" descr="https://paulyusungum.files.wordpress.com/2015/05/lg-logo.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53016" t="36647" r="11429" b="25113"/>
          <a:stretch/>
        </p:blipFill>
        <p:spPr bwMode="auto">
          <a:xfrm>
            <a:off x="9053286" y="6395311"/>
            <a:ext cx="712205" cy="3357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maxmotors.eu/templates/www.maxmotors.eu/img_virtual_cm/9/cm_obj_51289.png?w=340&amp;q=95"/>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9087" t="19769" r="18168" b="17038"/>
          <a:stretch/>
        </p:blipFill>
        <p:spPr bwMode="auto">
          <a:xfrm>
            <a:off x="167926" y="6395313"/>
            <a:ext cx="365474" cy="3680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3733800" y="6504801"/>
            <a:ext cx="2362200" cy="276999"/>
          </a:xfrm>
          <a:prstGeom prst="rect">
            <a:avLst/>
          </a:prstGeom>
          <a:noFill/>
        </p:spPr>
        <p:txBody>
          <a:bodyPr wrap="square" rtlCol="0">
            <a:spAutoFit/>
          </a:bodyPr>
          <a:lstStyle/>
          <a:p>
            <a:pPr algn="ctr"/>
            <a:r>
              <a:rPr lang="en-US" altLang="ko-KR" sz="1200" i="1" dirty="0" smtClean="0">
                <a:solidFill>
                  <a:srgbClr val="C00000"/>
                </a:solidFill>
                <a:latin typeface="Calibri" panose="020F0502020204030204" pitchFamily="34" charset="0"/>
              </a:rPr>
              <a:t>Updated on 15.May.2017</a:t>
            </a:r>
            <a:endParaRPr lang="ko-KR" altLang="en-US" sz="1200" i="1" dirty="0" smtClean="0">
              <a:solidFill>
                <a:srgbClr val="C00000"/>
              </a:solidFill>
              <a:latin typeface="Calibri" panose="020F0502020204030204" pitchFamily="34" charset="0"/>
            </a:endParaRPr>
          </a:p>
        </p:txBody>
      </p:sp>
      <p:sp>
        <p:nvSpPr>
          <p:cNvPr id="10" name="Rectangle 20"/>
          <p:cNvSpPr txBox="1">
            <a:spLocks noChangeArrowheads="1"/>
          </p:cNvSpPr>
          <p:nvPr userDrawn="1"/>
        </p:nvSpPr>
        <p:spPr bwMode="auto">
          <a:xfrm>
            <a:off x="8268278" y="6464081"/>
            <a:ext cx="789178" cy="295714"/>
          </a:xfrm>
          <a:prstGeom prst="rect">
            <a:avLst/>
          </a:prstGeom>
          <a:noFill/>
          <a:ln>
            <a:miter lim="800000"/>
            <a:headEnd/>
            <a:tailEnd/>
          </a:ln>
        </p:spPr>
        <p:txBody>
          <a:bodyPr anchor="ctr"/>
          <a:lstStyle/>
          <a:p>
            <a:pPr algn="ctr" fontAlgn="base">
              <a:spcBef>
                <a:spcPct val="50000"/>
              </a:spcBef>
              <a:spcAft>
                <a:spcPct val="0"/>
              </a:spcAft>
              <a:buClr>
                <a:srgbClr val="000000"/>
              </a:buClr>
              <a:buSzPct val="125000"/>
              <a:buFont typeface="Arial" pitchFamily="34" charset="0"/>
              <a:buNone/>
              <a:defRPr/>
            </a:pPr>
            <a:fld id="{6C369203-F9CA-4376-8797-8658C0F0BD68}" type="slidenum">
              <a:rPr lang="en-US" altLang="ko-KR" sz="1050" smtClean="0">
                <a:solidFill>
                  <a:srgbClr val="000000"/>
                </a:solidFill>
                <a:latin typeface="Calibri" pitchFamily="34" charset="0"/>
                <a:ea typeface="돋움" pitchFamily="50" charset="-127"/>
              </a:rPr>
              <a:pPr algn="ctr" fontAlgn="base">
                <a:spcBef>
                  <a:spcPct val="50000"/>
                </a:spcBef>
                <a:spcAft>
                  <a:spcPct val="0"/>
                </a:spcAft>
                <a:buClr>
                  <a:srgbClr val="000000"/>
                </a:buClr>
                <a:buSzPct val="125000"/>
                <a:buFont typeface="Arial" pitchFamily="34" charset="0"/>
                <a:buNone/>
                <a:defRPr/>
              </a:pPr>
              <a:t>‹#›</a:t>
            </a:fld>
            <a:endParaRPr lang="en-US" altLang="ko-KR" sz="1050" dirty="0">
              <a:solidFill>
                <a:srgbClr val="000000"/>
              </a:solidFill>
              <a:latin typeface="Calibri" pitchFamily="34" charset="0"/>
              <a:ea typeface="돋움" pitchFamily="50" charset="-127"/>
            </a:endParaRPr>
          </a:p>
        </p:txBody>
      </p:sp>
    </p:spTree>
    <p:extLst>
      <p:ext uri="{BB962C8B-B14F-4D97-AF65-F5344CB8AC3E}">
        <p14:creationId xmlns:p14="http://schemas.microsoft.com/office/powerpoint/2010/main" val="926434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main">
    <p:spTree>
      <p:nvGrpSpPr>
        <p:cNvPr id="1" name=""/>
        <p:cNvGrpSpPr/>
        <p:nvPr/>
      </p:nvGrpSpPr>
      <p:grpSpPr>
        <a:xfrm>
          <a:off x="0" y="0"/>
          <a:ext cx="0" cy="0"/>
          <a:chOff x="0" y="0"/>
          <a:chExt cx="0" cy="0"/>
        </a:xfrm>
      </p:grpSpPr>
      <p:sp>
        <p:nvSpPr>
          <p:cNvPr id="7" name="직사각형 6"/>
          <p:cNvSpPr/>
          <p:nvPr userDrawn="1"/>
        </p:nvSpPr>
        <p:spPr>
          <a:xfrm>
            <a:off x="0" y="6781800"/>
            <a:ext cx="9906000" cy="762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userDrawn="1"/>
        </p:nvSpPr>
        <p:spPr>
          <a:xfrm>
            <a:off x="147952" y="0"/>
            <a:ext cx="9758048" cy="533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p:cNvSpPr/>
          <p:nvPr userDrawn="1"/>
        </p:nvSpPr>
        <p:spPr>
          <a:xfrm>
            <a:off x="-8622" y="0"/>
            <a:ext cx="156575" cy="533400"/>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userDrawn="1"/>
        </p:nvSpPr>
        <p:spPr>
          <a:xfrm flipV="1">
            <a:off x="147951" y="-3"/>
            <a:ext cx="2366649" cy="76202"/>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2" name="Picture 2" descr="https://paulyusungum.files.wordpress.com/2015/05/lg-logo.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53016" t="36647" r="11429" b="25113"/>
          <a:stretch/>
        </p:blipFill>
        <p:spPr bwMode="auto">
          <a:xfrm>
            <a:off x="9053286" y="6395311"/>
            <a:ext cx="712205" cy="3357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maxmotors.eu/templates/www.maxmotors.eu/img_virtual_cm/9/cm_obj_51289.png?w=340&amp;q=95"/>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9087" t="19769" r="18168" b="17038"/>
          <a:stretch/>
        </p:blipFill>
        <p:spPr bwMode="auto">
          <a:xfrm>
            <a:off x="167926" y="6395313"/>
            <a:ext cx="365474" cy="36808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userDrawn="1"/>
        </p:nvSpPr>
        <p:spPr>
          <a:xfrm>
            <a:off x="3733800" y="6504801"/>
            <a:ext cx="2362200" cy="276999"/>
          </a:xfrm>
          <a:prstGeom prst="rect">
            <a:avLst/>
          </a:prstGeom>
          <a:noFill/>
        </p:spPr>
        <p:txBody>
          <a:bodyPr wrap="square" rtlCol="0">
            <a:spAutoFit/>
          </a:bodyPr>
          <a:lstStyle/>
          <a:p>
            <a:pPr algn="ctr"/>
            <a:r>
              <a:rPr lang="en-US" altLang="ko-KR" sz="1200" i="1" dirty="0" smtClean="0">
                <a:solidFill>
                  <a:srgbClr val="C00000"/>
                </a:solidFill>
                <a:latin typeface="Calibri" panose="020F0502020204030204" pitchFamily="34" charset="0"/>
              </a:rPr>
              <a:t>Updated on 02.June.2017</a:t>
            </a:r>
            <a:endParaRPr lang="ko-KR" altLang="en-US" sz="1200" i="1" dirty="0" smtClean="0">
              <a:solidFill>
                <a:srgbClr val="C00000"/>
              </a:solidFill>
              <a:latin typeface="Calibri" panose="020F0502020204030204" pitchFamily="34" charset="0"/>
            </a:endParaRPr>
          </a:p>
        </p:txBody>
      </p:sp>
      <p:sp>
        <p:nvSpPr>
          <p:cNvPr id="10" name="Rectangle 20"/>
          <p:cNvSpPr txBox="1">
            <a:spLocks noChangeArrowheads="1"/>
          </p:cNvSpPr>
          <p:nvPr userDrawn="1"/>
        </p:nvSpPr>
        <p:spPr bwMode="auto">
          <a:xfrm>
            <a:off x="8268278" y="6464081"/>
            <a:ext cx="789178" cy="295714"/>
          </a:xfrm>
          <a:prstGeom prst="rect">
            <a:avLst/>
          </a:prstGeom>
          <a:noFill/>
          <a:ln>
            <a:miter lim="800000"/>
            <a:headEnd/>
            <a:tailEnd/>
          </a:ln>
        </p:spPr>
        <p:txBody>
          <a:bodyPr anchor="ctr"/>
          <a:lstStyle/>
          <a:p>
            <a:pPr algn="ctr" fontAlgn="base">
              <a:spcBef>
                <a:spcPct val="50000"/>
              </a:spcBef>
              <a:spcAft>
                <a:spcPct val="0"/>
              </a:spcAft>
              <a:buClr>
                <a:srgbClr val="000000"/>
              </a:buClr>
              <a:buSzPct val="125000"/>
              <a:buFont typeface="Arial" pitchFamily="34" charset="0"/>
              <a:buNone/>
              <a:defRPr/>
            </a:pPr>
            <a:fld id="{6C369203-F9CA-4376-8797-8658C0F0BD68}" type="slidenum">
              <a:rPr lang="en-US" altLang="ko-KR" sz="1050" smtClean="0">
                <a:solidFill>
                  <a:srgbClr val="000000"/>
                </a:solidFill>
                <a:latin typeface="Calibri" pitchFamily="34" charset="0"/>
                <a:ea typeface="돋움" pitchFamily="50" charset="-127"/>
              </a:rPr>
              <a:pPr algn="ctr" fontAlgn="base">
                <a:spcBef>
                  <a:spcPct val="50000"/>
                </a:spcBef>
                <a:spcAft>
                  <a:spcPct val="0"/>
                </a:spcAft>
                <a:buClr>
                  <a:srgbClr val="000000"/>
                </a:buClr>
                <a:buSzPct val="125000"/>
                <a:buFont typeface="Arial" pitchFamily="34" charset="0"/>
                <a:buNone/>
                <a:defRPr/>
              </a:pPr>
              <a:t>‹#›</a:t>
            </a:fld>
            <a:endParaRPr lang="en-US" altLang="ko-KR" sz="1050" dirty="0">
              <a:solidFill>
                <a:srgbClr val="000000"/>
              </a:solidFill>
              <a:latin typeface="Calibri" pitchFamily="34" charset="0"/>
              <a:ea typeface="돋움" pitchFamily="50" charset="-127"/>
            </a:endParaRPr>
          </a:p>
        </p:txBody>
      </p:sp>
    </p:spTree>
    <p:extLst>
      <p:ext uri="{BB962C8B-B14F-4D97-AF65-F5344CB8AC3E}">
        <p14:creationId xmlns:p14="http://schemas.microsoft.com/office/powerpoint/2010/main" val="3653783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9" name="Picture 2" descr="https://paulyusungum.files.wordpress.com/2015/05/lg-logo.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53016" t="36647" r="11429" b="25113"/>
          <a:stretch/>
        </p:blipFill>
        <p:spPr bwMode="auto">
          <a:xfrm>
            <a:off x="9053286" y="6395311"/>
            <a:ext cx="712205" cy="3357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www.maxmotors.eu/templates/www.maxmotors.eu/img_virtual_cm/9/cm_obj_51289.png?w=340&amp;q=95"/>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9087" t="19769" r="18168" b="17038"/>
          <a:stretch/>
        </p:blipFill>
        <p:spPr bwMode="auto">
          <a:xfrm>
            <a:off x="167926" y="6395313"/>
            <a:ext cx="365474" cy="3680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0"/>
          <p:cNvSpPr txBox="1">
            <a:spLocks noChangeArrowheads="1"/>
          </p:cNvSpPr>
          <p:nvPr userDrawn="1"/>
        </p:nvSpPr>
        <p:spPr bwMode="auto">
          <a:xfrm>
            <a:off x="8268278" y="6464081"/>
            <a:ext cx="789178" cy="295714"/>
          </a:xfrm>
          <a:prstGeom prst="rect">
            <a:avLst/>
          </a:prstGeom>
          <a:noFill/>
          <a:ln>
            <a:miter lim="800000"/>
            <a:headEnd/>
            <a:tailEnd/>
          </a:ln>
        </p:spPr>
        <p:txBody>
          <a:bodyPr anchor="ctr"/>
          <a:lstStyle/>
          <a:p>
            <a:pPr algn="ctr" fontAlgn="base">
              <a:spcBef>
                <a:spcPct val="50000"/>
              </a:spcBef>
              <a:spcAft>
                <a:spcPct val="0"/>
              </a:spcAft>
              <a:buClr>
                <a:srgbClr val="000000"/>
              </a:buClr>
              <a:buSzPct val="125000"/>
              <a:buFont typeface="Arial" pitchFamily="34" charset="0"/>
              <a:buNone/>
              <a:defRPr/>
            </a:pPr>
            <a:fld id="{6C369203-F9CA-4376-8797-8658C0F0BD68}" type="slidenum">
              <a:rPr lang="en-US" altLang="ko-KR" sz="1050" smtClean="0">
                <a:solidFill>
                  <a:srgbClr val="000000"/>
                </a:solidFill>
                <a:latin typeface="Calibri" pitchFamily="34" charset="0"/>
                <a:ea typeface="돋움" pitchFamily="50" charset="-127"/>
              </a:rPr>
              <a:pPr algn="ctr" fontAlgn="base">
                <a:spcBef>
                  <a:spcPct val="50000"/>
                </a:spcBef>
                <a:spcAft>
                  <a:spcPct val="0"/>
                </a:spcAft>
                <a:buClr>
                  <a:srgbClr val="000000"/>
                </a:buClr>
                <a:buSzPct val="125000"/>
                <a:buFont typeface="Arial" pitchFamily="34" charset="0"/>
                <a:buNone/>
                <a:defRPr/>
              </a:pPr>
              <a:t>‹#›</a:t>
            </a:fld>
            <a:endParaRPr lang="en-US" altLang="ko-KR" sz="1050" dirty="0">
              <a:solidFill>
                <a:srgbClr val="000000"/>
              </a:solidFill>
              <a:latin typeface="Calibri" pitchFamily="34" charset="0"/>
              <a:ea typeface="돋움" pitchFamily="50" charset="-127"/>
            </a:endParaRPr>
          </a:p>
        </p:txBody>
      </p:sp>
    </p:spTree>
    <p:extLst>
      <p:ext uri="{BB962C8B-B14F-4D97-AF65-F5344CB8AC3E}">
        <p14:creationId xmlns:p14="http://schemas.microsoft.com/office/powerpoint/2010/main" val="609322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ppendix">
    <p:spTree>
      <p:nvGrpSpPr>
        <p:cNvPr id="1" name=""/>
        <p:cNvGrpSpPr/>
        <p:nvPr/>
      </p:nvGrpSpPr>
      <p:grpSpPr>
        <a:xfrm>
          <a:off x="0" y="0"/>
          <a:ext cx="0" cy="0"/>
          <a:chOff x="0" y="0"/>
          <a:chExt cx="0" cy="0"/>
        </a:xfrm>
      </p:grpSpPr>
      <p:pic>
        <p:nvPicPr>
          <p:cNvPr id="6" name="Picture 2" descr="https://paulyusungum.files.wordpress.com/2015/05/lg-logo.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l="53016" t="36647" r="11429" b="25113"/>
          <a:stretch/>
        </p:blipFill>
        <p:spPr bwMode="auto">
          <a:xfrm>
            <a:off x="9053289" y="6395311"/>
            <a:ext cx="712205" cy="335752"/>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userDrawn="1"/>
        </p:nvSpPr>
        <p:spPr>
          <a:xfrm>
            <a:off x="147953" y="0"/>
            <a:ext cx="9758048" cy="533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dirty="0"/>
          </a:p>
        </p:txBody>
      </p:sp>
      <p:sp>
        <p:nvSpPr>
          <p:cNvPr id="7" name="직사각형 6"/>
          <p:cNvSpPr/>
          <p:nvPr userDrawn="1"/>
        </p:nvSpPr>
        <p:spPr>
          <a:xfrm>
            <a:off x="-8621" y="0"/>
            <a:ext cx="156575" cy="533400"/>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dirty="0"/>
          </a:p>
        </p:txBody>
      </p:sp>
      <p:sp>
        <p:nvSpPr>
          <p:cNvPr id="8" name="직사각형 7"/>
          <p:cNvSpPr/>
          <p:nvPr userDrawn="1"/>
        </p:nvSpPr>
        <p:spPr>
          <a:xfrm flipV="1">
            <a:off x="147954" y="-3"/>
            <a:ext cx="2366649" cy="76202"/>
          </a:xfrm>
          <a:prstGeom prst="rect">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62" dirty="0"/>
          </a:p>
        </p:txBody>
      </p:sp>
    </p:spTree>
    <p:extLst>
      <p:ext uri="{BB962C8B-B14F-4D97-AF65-F5344CB8AC3E}">
        <p14:creationId xmlns:p14="http://schemas.microsoft.com/office/powerpoint/2010/main" val="2240238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기본 내용 디자인">
    <p:bg>
      <p:bgPr>
        <a:solidFill>
          <a:schemeClr val="bg1"/>
        </a:solidFill>
        <a:effectLst/>
      </p:bgPr>
    </p:bg>
    <p:spTree>
      <p:nvGrpSpPr>
        <p:cNvPr id="1" name=""/>
        <p:cNvGrpSpPr/>
        <p:nvPr/>
      </p:nvGrpSpPr>
      <p:grpSpPr>
        <a:xfrm>
          <a:off x="0" y="0"/>
          <a:ext cx="0" cy="0"/>
          <a:chOff x="0" y="0"/>
          <a:chExt cx="0" cy="0"/>
        </a:xfrm>
      </p:grpSpPr>
      <p:sp>
        <p:nvSpPr>
          <p:cNvPr id="6" name="제목 5"/>
          <p:cNvSpPr>
            <a:spLocks noGrp="1"/>
          </p:cNvSpPr>
          <p:nvPr>
            <p:ph type="title"/>
          </p:nvPr>
        </p:nvSpPr>
        <p:spPr>
          <a:xfrm>
            <a:off x="56456" y="85372"/>
            <a:ext cx="8543925" cy="360040"/>
          </a:xfrm>
          <a:prstGeom prst="rect">
            <a:avLst/>
          </a:prstGeom>
        </p:spPr>
        <p:txBody>
          <a:bodyPr/>
          <a:lstStyle>
            <a:lvl1pPr algn="l">
              <a:defRPr lang="ko-KR" altLang="en-US" sz="2000" b="1" kern="1200" dirty="0">
                <a:solidFill>
                  <a:srgbClr val="000000"/>
                </a:solidFill>
                <a:latin typeface="Arial" panose="020B0604020202020204" pitchFamily="34" charset="0"/>
                <a:ea typeface="돋움" panose="020B0600000101010101" pitchFamily="50" charset="-127"/>
                <a:cs typeface="Arial" panose="020B0604020202020204" pitchFamily="34" charset="0"/>
              </a:defRPr>
            </a:lvl1pPr>
          </a:lstStyle>
          <a:p>
            <a:pPr lvl="0" algn="l">
              <a:lnSpc>
                <a:spcPct val="120000"/>
              </a:lnSpc>
              <a:spcBef>
                <a:spcPct val="50000"/>
              </a:spcBef>
            </a:pPr>
            <a:r>
              <a:rPr lang="ko-KR" altLang="en-US" dirty="0" smtClean="0"/>
              <a:t>마스터 제목 스타일 편집</a:t>
            </a:r>
            <a:endParaRPr lang="ko-KR" altLang="en-US" dirty="0"/>
          </a:p>
        </p:txBody>
      </p:sp>
      <p:pic>
        <p:nvPicPr>
          <p:cNvPr id="2"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094224" y="6352094"/>
            <a:ext cx="659376" cy="466150"/>
          </a:xfrm>
          <a:prstGeom prst="rect">
            <a:avLst/>
          </a:prstGeom>
        </p:spPr>
      </p:pic>
      <p:sp>
        <p:nvSpPr>
          <p:cNvPr id="4" name="Rectangle 20"/>
          <p:cNvSpPr txBox="1">
            <a:spLocks noChangeArrowheads="1"/>
          </p:cNvSpPr>
          <p:nvPr userDrawn="1"/>
        </p:nvSpPr>
        <p:spPr bwMode="auto">
          <a:xfrm>
            <a:off x="4556439" y="6464081"/>
            <a:ext cx="789178" cy="295714"/>
          </a:xfrm>
          <a:prstGeom prst="rect">
            <a:avLst/>
          </a:prstGeom>
          <a:noFill/>
          <a:ln>
            <a:miter lim="800000"/>
            <a:headEnd/>
            <a:tailEnd/>
          </a:ln>
        </p:spPr>
        <p:txBody>
          <a:bodyPr anchor="ctr"/>
          <a:lstStyle/>
          <a:p>
            <a:pPr algn="ctr" fontAlgn="base">
              <a:spcBef>
                <a:spcPct val="50000"/>
              </a:spcBef>
              <a:spcAft>
                <a:spcPct val="0"/>
              </a:spcAft>
              <a:buClr>
                <a:srgbClr val="000000"/>
              </a:buClr>
              <a:buSzPct val="125000"/>
              <a:buFont typeface="Arial" pitchFamily="34" charset="0"/>
              <a:buNone/>
              <a:defRPr/>
            </a:pPr>
            <a:fld id="{6C369203-F9CA-4376-8797-8658C0F0BD68}" type="slidenum">
              <a:rPr lang="en-US" altLang="ko-KR" sz="1050" smtClean="0">
                <a:solidFill>
                  <a:srgbClr val="000000"/>
                </a:solidFill>
                <a:latin typeface="Calibri" pitchFamily="34" charset="0"/>
                <a:ea typeface="돋움" pitchFamily="50" charset="-127"/>
              </a:rPr>
              <a:pPr algn="ctr" fontAlgn="base">
                <a:spcBef>
                  <a:spcPct val="50000"/>
                </a:spcBef>
                <a:spcAft>
                  <a:spcPct val="0"/>
                </a:spcAft>
                <a:buClr>
                  <a:srgbClr val="000000"/>
                </a:buClr>
                <a:buSzPct val="125000"/>
                <a:buFont typeface="Arial" pitchFamily="34" charset="0"/>
                <a:buNone/>
                <a:defRPr/>
              </a:pPr>
              <a:t>‹#›</a:t>
            </a:fld>
            <a:endParaRPr lang="en-US" altLang="ko-KR" sz="1050" dirty="0">
              <a:solidFill>
                <a:srgbClr val="000000"/>
              </a:solidFill>
              <a:latin typeface="Calibri" pitchFamily="34" charset="0"/>
              <a:ea typeface="돋움" pitchFamily="50" charset="-127"/>
            </a:endParaRPr>
          </a:p>
        </p:txBody>
      </p:sp>
      <p:sp>
        <p:nvSpPr>
          <p:cNvPr id="14" name="텍스트 개체 틀 13"/>
          <p:cNvSpPr>
            <a:spLocks noGrp="1"/>
          </p:cNvSpPr>
          <p:nvPr>
            <p:ph type="body" sz="quarter" idx="10" hasCustomPrompt="1"/>
          </p:nvPr>
        </p:nvSpPr>
        <p:spPr>
          <a:xfrm>
            <a:off x="4161532" y="85372"/>
            <a:ext cx="5688012" cy="358775"/>
          </a:xfrm>
          <a:prstGeom prst="rect">
            <a:avLst/>
          </a:prstGeom>
        </p:spPr>
        <p:txBody>
          <a:bodyPr/>
          <a:lstStyle>
            <a:lvl1pPr marL="0" indent="0" algn="r">
              <a:buNone/>
              <a:defRPr lang="ko-KR" altLang="en-US" sz="2000" b="1" kern="1200" smtClean="0">
                <a:solidFill>
                  <a:schemeClr val="tx1">
                    <a:lumMod val="65000"/>
                    <a:lumOff val="35000"/>
                  </a:schemeClr>
                </a:solidFill>
                <a:latin typeface="Arial" panose="020B0604020202020204" pitchFamily="34" charset="0"/>
                <a:ea typeface="돋움" panose="020B0600000101010101" pitchFamily="50" charset="-127"/>
                <a:cs typeface="Arial" panose="020B0604020202020204" pitchFamily="34" charset="0"/>
              </a:defRPr>
            </a:lvl1pPr>
            <a:lvl2pPr>
              <a:defRPr lang="ko-KR" altLang="en-US" sz="4400" smtClean="0">
                <a:solidFill>
                  <a:schemeClr val="tx2"/>
                </a:solidFill>
                <a:latin typeface="굴림" pitchFamily="50" charset="-127"/>
                <a:ea typeface="굴림" pitchFamily="50" charset="-127"/>
              </a:defRPr>
            </a:lvl2pPr>
            <a:lvl3pPr>
              <a:defRPr lang="ko-KR" altLang="en-US" sz="4400" smtClean="0">
                <a:solidFill>
                  <a:schemeClr val="tx2"/>
                </a:solidFill>
                <a:latin typeface="굴림" pitchFamily="50" charset="-127"/>
                <a:ea typeface="굴림" pitchFamily="50" charset="-127"/>
              </a:defRPr>
            </a:lvl3pPr>
            <a:lvl4pPr>
              <a:defRPr lang="ko-KR" altLang="en-US" sz="4400" smtClean="0">
                <a:solidFill>
                  <a:schemeClr val="tx2"/>
                </a:solidFill>
                <a:latin typeface="굴림" pitchFamily="50" charset="-127"/>
                <a:ea typeface="굴림" pitchFamily="50" charset="-127"/>
              </a:defRPr>
            </a:lvl4pPr>
            <a:lvl5pPr>
              <a:defRPr lang="ko-KR" altLang="en-US" sz="4400">
                <a:solidFill>
                  <a:schemeClr val="tx2"/>
                </a:solidFill>
                <a:latin typeface="굴림" pitchFamily="50" charset="-127"/>
                <a:ea typeface="굴림" pitchFamily="50" charset="-127"/>
              </a:defRPr>
            </a:lvl5pPr>
          </a:lstStyle>
          <a:p>
            <a:pPr lvl="0">
              <a:lnSpc>
                <a:spcPct val="120000"/>
              </a:lnSpc>
              <a:spcBef>
                <a:spcPct val="50000"/>
              </a:spcBef>
            </a:pPr>
            <a:r>
              <a:rPr lang="ko-KR" altLang="en-US" dirty="0" smtClean="0"/>
              <a:t>부제목입니다</a:t>
            </a:r>
          </a:p>
        </p:txBody>
      </p:sp>
    </p:spTree>
    <p:extLst>
      <p:ext uri="{BB962C8B-B14F-4D97-AF65-F5344CB8AC3E}">
        <p14:creationId xmlns:p14="http://schemas.microsoft.com/office/powerpoint/2010/main" val="3763016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extLst mod="1">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611758"/>
      </p:ext>
    </p:extLst>
  </p:cSld>
  <p:clrMap bg1="lt1" tx1="dk1" bg2="lt2" tx2="dk2" accent1="accent1" accent2="accent2" accent3="accent3" accent4="accent4" accent5="accent5" accent6="accent6" hlink="hlink" folHlink="folHlink"/>
  <p:sldLayoutIdLst>
    <p:sldLayoutId id="2147483685" r:id="rId1"/>
    <p:sldLayoutId id="2147483700" r:id="rId2"/>
    <p:sldLayoutId id="2147483701" r:id="rId3"/>
    <p:sldLayoutId id="2147483691" r:id="rId4"/>
    <p:sldLayoutId id="2147483693" r:id="rId5"/>
    <p:sldLayoutId id="2147483699" r:id="rId6"/>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PowerPoint_Presentation1.ppt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0" y="980728"/>
            <a:ext cx="9911844" cy="2232248"/>
          </a:xfrm>
          <a:prstGeom prst="rect">
            <a:avLst/>
          </a:prstGeom>
          <a:solidFill>
            <a:srgbClr val="40404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ko-KR" sz="3600" b="1" dirty="0" smtClean="0">
                <a:latin typeface="Calibri" pitchFamily="34" charset="0"/>
              </a:rPr>
              <a:t>UTS Implementation Guideline</a:t>
            </a:r>
          </a:p>
          <a:p>
            <a:pPr algn="ctr">
              <a:lnSpc>
                <a:spcPct val="150000"/>
              </a:lnSpc>
            </a:pPr>
            <a:r>
              <a:rPr lang="en-US" altLang="ko-KR" sz="2000" b="1" i="1" dirty="0" smtClean="0">
                <a:latin typeface="Calibri" pitchFamily="34" charset="0"/>
              </a:rPr>
              <a:t>for DCV WAVE</a:t>
            </a:r>
          </a:p>
          <a:p>
            <a:pPr algn="ctr">
              <a:lnSpc>
                <a:spcPct val="150000"/>
              </a:lnSpc>
            </a:pPr>
            <a:r>
              <a:rPr lang="en-US" altLang="ko-KR" sz="2000" b="1" i="1" dirty="0" smtClean="0">
                <a:latin typeface="Calibri" pitchFamily="34" charset="0"/>
                <a:ea typeface="LG스마트체 Regular" pitchFamily="50" charset="-127"/>
              </a:rPr>
              <a:t>Author: minh1.nguyen</a:t>
            </a:r>
            <a:endParaRPr lang="en-US" altLang="ko-KR" sz="1100" b="1" i="1" dirty="0" smtClean="0">
              <a:latin typeface="LG스마트체 Regular" pitchFamily="50" charset="-127"/>
              <a:ea typeface="LG스마트체 Regular" pitchFamily="50" charset="-127"/>
            </a:endParaRPr>
          </a:p>
        </p:txBody>
      </p:sp>
      <p:cxnSp>
        <p:nvCxnSpPr>
          <p:cNvPr id="3" name="직선 연결선 2"/>
          <p:cNvCxnSpPr/>
          <p:nvPr/>
        </p:nvCxnSpPr>
        <p:spPr>
          <a:xfrm>
            <a:off x="1064568" y="2060848"/>
            <a:ext cx="7924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32520" y="3645024"/>
            <a:ext cx="8356848" cy="1938992"/>
          </a:xfrm>
          <a:prstGeom prst="rect">
            <a:avLst/>
          </a:prstGeom>
          <a:noFill/>
        </p:spPr>
        <p:txBody>
          <a:bodyPr wrap="square" lIns="91440" tIns="45720" rIns="91440" bIns="45720">
            <a:spAutoFit/>
          </a:bodyPr>
          <a:lstStyle/>
          <a:p>
            <a:pPr algn="ctr"/>
            <a:r>
              <a:rPr lang="en-US" sz="12000" b="1" cap="none" spc="0" dirty="0" smtClean="0">
                <a:ln w="22225">
                  <a:solidFill>
                    <a:schemeClr val="accent2"/>
                  </a:solidFill>
                  <a:prstDash val="solid"/>
                </a:ln>
                <a:solidFill>
                  <a:schemeClr val="accent2">
                    <a:lumMod val="40000"/>
                    <a:lumOff val="60000"/>
                  </a:schemeClr>
                </a:solidFill>
                <a:effectLst/>
              </a:rPr>
              <a:t>UNIT TEST</a:t>
            </a:r>
            <a:endParaRPr lang="en-US" sz="12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79339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28401" y="152407"/>
            <a:ext cx="193404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3. </a:t>
            </a:r>
            <a:r>
              <a:rPr lang="en-US" b="1" dirty="0">
                <a:latin typeface="Calibri" panose="020F0502020204030204" pitchFamily="34" charset="0"/>
              </a:rPr>
              <a:t>Build Test Script</a:t>
            </a:r>
            <a:endParaRPr lang="en-US" altLang="ko-KR" b="1" dirty="0">
              <a:latin typeface="Calibri" panose="020F0502020204030204" pitchFamily="34" charset="0"/>
            </a:endParaRPr>
          </a:p>
        </p:txBody>
      </p:sp>
      <p:sp>
        <p:nvSpPr>
          <p:cNvPr id="12" name="TextBox 11"/>
          <p:cNvSpPr txBox="1"/>
          <p:nvPr/>
        </p:nvSpPr>
        <p:spPr>
          <a:xfrm>
            <a:off x="128464" y="527836"/>
            <a:ext cx="9486381" cy="5509200"/>
          </a:xfrm>
          <a:prstGeom prst="rect">
            <a:avLst/>
          </a:prstGeom>
          <a:noFill/>
        </p:spPr>
        <p:txBody>
          <a:bodyPr wrap="square" rtlCol="0">
            <a:spAutoFit/>
          </a:bodyPr>
          <a:lstStyle/>
          <a:p>
            <a:r>
              <a:rPr lang="en-US" sz="1600" dirty="0" smtClean="0">
                <a:latin typeface="Calibri" panose="020F0502020204030204" pitchFamily="34" charset="0"/>
              </a:rPr>
              <a:t>Run these commands below:</a:t>
            </a: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r>
              <a:rPr lang="en-US" sz="1600" dirty="0" smtClean="0">
                <a:latin typeface="Calibri" panose="020F0502020204030204" pitchFamily="34" charset="0"/>
              </a:rPr>
              <a:t>In step “make –j8”, there are some errors. Please fix them step by step, see below:</a:t>
            </a:r>
          </a:p>
          <a:p>
            <a:r>
              <a:rPr lang="en-US" sz="1600" dirty="0" smtClean="0">
                <a:latin typeface="Calibri" panose="020F0502020204030204" pitchFamily="34" charset="0"/>
              </a:rPr>
              <a:t>Error 1:</a:t>
            </a:r>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r>
              <a:rPr lang="en-US" sz="1600" dirty="0" smtClean="0">
                <a:latin typeface="Calibri" panose="020F0502020204030204" pitchFamily="34" charset="0"/>
              </a:rPr>
              <a:t>Fix solution: </a:t>
            </a:r>
            <a:r>
              <a:rPr lang="en-US" sz="1600" dirty="0">
                <a:latin typeface="Calibri" panose="020F0502020204030204" pitchFamily="34" charset="0"/>
              </a:rPr>
              <a:t>replace “</a:t>
            </a:r>
            <a:r>
              <a:rPr lang="en-US" sz="1600" dirty="0">
                <a:solidFill>
                  <a:srgbClr val="FF0000"/>
                </a:solidFill>
                <a:latin typeface="Calibri" panose="020F0502020204030204" pitchFamily="34" charset="0"/>
              </a:rPr>
              <a:t>cha</a:t>
            </a:r>
            <a:r>
              <a:rPr lang="en-US" sz="1600" dirty="0" smtClean="0">
                <a:latin typeface="Calibri" panose="020F0502020204030204" pitchFamily="34" charset="0"/>
              </a:rPr>
              <a:t>” by “</a:t>
            </a:r>
            <a:r>
              <a:rPr lang="en-US" sz="1600" dirty="0" smtClean="0">
                <a:solidFill>
                  <a:srgbClr val="FF0000"/>
                </a:solidFill>
                <a:latin typeface="Calibri" panose="020F0502020204030204" pitchFamily="34" charset="0"/>
              </a:rPr>
              <a:t>char</a:t>
            </a:r>
            <a:r>
              <a:rPr lang="en-US" sz="1600" dirty="0" smtClean="0">
                <a:latin typeface="Calibri" panose="020F0502020204030204" pitchFamily="34" charset="0"/>
              </a:rPr>
              <a:t>” </a:t>
            </a:r>
            <a:r>
              <a:rPr lang="en-US" sz="1600" dirty="0">
                <a:latin typeface="Calibri" panose="020F0502020204030204" pitchFamily="34" charset="0"/>
              </a:rPr>
              <a:t>in line 130, file </a:t>
            </a:r>
            <a:r>
              <a:rPr lang="en-US" sz="1600" dirty="0" smtClean="0">
                <a:latin typeface="Calibri" panose="020F0502020204030204" pitchFamily="34" charset="0"/>
              </a:rPr>
              <a:t>“UT_GMOCK_VehicleBusConsumer.cpp”</a:t>
            </a:r>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543900345"/>
              </p:ext>
            </p:extLst>
          </p:nvPr>
        </p:nvGraphicFramePr>
        <p:xfrm>
          <a:off x="416496" y="908720"/>
          <a:ext cx="8826902" cy="2194560"/>
        </p:xfrm>
        <a:graphic>
          <a:graphicData uri="http://schemas.openxmlformats.org/drawingml/2006/table">
            <a:tbl>
              <a:tblPr/>
              <a:tblGrid>
                <a:gridCol w="8826902"/>
              </a:tblGrid>
              <a:tr h="0">
                <a:tc>
                  <a:txBody>
                    <a:bodyPr/>
                    <a:lstStyle/>
                    <a:p>
                      <a:r>
                        <a:rPr lang="en-US" altLang="ko-KR" dirty="0" smtClean="0">
                          <a:latin typeface="Consolas" panose="020B0609020204030204" pitchFamily="49" charset="0"/>
                          <a:cs typeface="Consolas" panose="020B0609020204030204" pitchFamily="49" charset="0"/>
                        </a:rPr>
                        <a:t>##### Build test script</a:t>
                      </a:r>
                    </a:p>
                    <a:p>
                      <a:r>
                        <a:rPr lang="en-US" altLang="ko-KR" dirty="0" smtClean="0">
                          <a:latin typeface="Consolas" panose="020B0609020204030204" pitchFamily="49" charset="0"/>
                          <a:cs typeface="Consolas" panose="020B0609020204030204" pitchFamily="49" charset="0"/>
                        </a:rPr>
                        <a:t>##### working </a:t>
                      </a:r>
                      <a:r>
                        <a:rPr lang="en-US" altLang="ko-KR" dirty="0" err="1" smtClean="0">
                          <a:latin typeface="Consolas" panose="020B0609020204030204" pitchFamily="49" charset="0"/>
                          <a:cs typeface="Consolas" panose="020B0609020204030204" pitchFamily="49" charset="0"/>
                        </a:rPr>
                        <a:t>direcotry</a:t>
                      </a:r>
                      <a:r>
                        <a:rPr lang="en-US" altLang="ko-KR" dirty="0" smtClean="0">
                          <a:latin typeface="Consolas" panose="020B0609020204030204" pitchFamily="49" charset="0"/>
                          <a:cs typeface="Consolas" panose="020B0609020204030204" pitchFamily="49" charset="0"/>
                        </a:rPr>
                        <a:t> is in </a:t>
                      </a:r>
                      <a:r>
                        <a:rPr lang="en-US" altLang="ko-KR" dirty="0" err="1" smtClean="0">
                          <a:latin typeface="Consolas" panose="020B0609020204030204" pitchFamily="49" charset="0"/>
                          <a:cs typeface="Consolas" panose="020B0609020204030204" pitchFamily="49" charset="0"/>
                        </a:rPr>
                        <a:t>unittests</a:t>
                      </a:r>
                      <a:r>
                        <a:rPr lang="en-US" altLang="ko-KR" dirty="0" smtClean="0">
                          <a:latin typeface="Consolas" panose="020B0609020204030204" pitchFamily="49" charset="0"/>
                          <a:cs typeface="Consolas" panose="020B0609020204030204" pitchFamily="49" charset="0"/>
                        </a:rPr>
                        <a:t>/build</a:t>
                      </a:r>
                    </a:p>
                    <a:p>
                      <a:r>
                        <a:rPr lang="en-US" altLang="ko-KR" dirty="0" smtClean="0">
                          <a:latin typeface="Consolas" panose="020B0609020204030204" pitchFamily="49" charset="0"/>
                          <a:cs typeface="Consolas" panose="020B0609020204030204" pitchFamily="49" charset="0"/>
                        </a:rPr>
                        <a:t>## Build directory and build and build environment with </a:t>
                      </a:r>
                      <a:r>
                        <a:rPr lang="en-US" altLang="ko-KR" dirty="0" err="1" smtClean="0">
                          <a:latin typeface="Consolas" panose="020B0609020204030204" pitchFamily="49" charset="0"/>
                          <a:cs typeface="Consolas" panose="020B0609020204030204" pitchFamily="49" charset="0"/>
                        </a:rPr>
                        <a:t>cmake</a:t>
                      </a:r>
                      <a:endParaRPr lang="ko-KR" altLang="en-US" dirty="0" smtClean="0">
                        <a:latin typeface="Consolas" panose="020B0609020204030204" pitchFamily="49" charset="0"/>
                        <a:cs typeface="Consolas" panose="020B0609020204030204" pitchFamily="49" charset="0"/>
                      </a:endParaRPr>
                    </a:p>
                    <a:p>
                      <a:r>
                        <a:rPr lang="en-US" altLang="ko-KR" dirty="0" smtClean="0">
                          <a:latin typeface="Consolas" panose="020B0609020204030204" pitchFamily="49" charset="0"/>
                          <a:cs typeface="Consolas" panose="020B0609020204030204" pitchFamily="49" charset="0"/>
                        </a:rPr>
                        <a:t>❯ cd </a:t>
                      </a:r>
                      <a:r>
                        <a:rPr lang="en-US" altLang="ko-KR" dirty="0" err="1" smtClean="0">
                          <a:latin typeface="Consolas" panose="020B0609020204030204" pitchFamily="49" charset="0"/>
                          <a:cs typeface="Consolas" panose="020B0609020204030204" pitchFamily="49" charset="0"/>
                        </a:rPr>
                        <a:t>unittests</a:t>
                      </a:r>
                      <a:endParaRPr lang="en-US" altLang="ko-KR" dirty="0" smtClean="0">
                        <a:latin typeface="Consolas" panose="020B0609020204030204" pitchFamily="49" charset="0"/>
                        <a:cs typeface="Consolas" panose="020B0609020204030204" pitchFamily="49" charset="0"/>
                      </a:endParaRPr>
                    </a:p>
                    <a:p>
                      <a:r>
                        <a:rPr lang="en-US" altLang="ko-KR" dirty="0" smtClean="0">
                          <a:latin typeface="Consolas" panose="020B0609020204030204" pitchFamily="49" charset="0"/>
                          <a:cs typeface="Consolas" panose="020B0609020204030204" pitchFamily="49" charset="0"/>
                        </a:rPr>
                        <a:t>❯ </a:t>
                      </a:r>
                      <a:r>
                        <a:rPr lang="en-US" altLang="ko-KR" dirty="0" err="1" smtClean="0">
                          <a:latin typeface="Consolas" panose="020B0609020204030204" pitchFamily="49" charset="0"/>
                          <a:cs typeface="Consolas" panose="020B0609020204030204" pitchFamily="49" charset="0"/>
                        </a:rPr>
                        <a:t>mkdir</a:t>
                      </a:r>
                      <a:r>
                        <a:rPr lang="en-US" altLang="ko-KR" dirty="0" smtClean="0">
                          <a:latin typeface="Consolas" panose="020B0609020204030204" pitchFamily="49" charset="0"/>
                          <a:cs typeface="Consolas" panose="020B0609020204030204" pitchFamily="49" charset="0"/>
                        </a:rPr>
                        <a:t> build</a:t>
                      </a:r>
                    </a:p>
                    <a:p>
                      <a:r>
                        <a:rPr lang="en-US" altLang="ko-KR" dirty="0" smtClean="0">
                          <a:latin typeface="Consolas" panose="020B0609020204030204" pitchFamily="49" charset="0"/>
                          <a:cs typeface="Consolas" panose="020B0609020204030204" pitchFamily="49" charset="0"/>
                        </a:rPr>
                        <a:t>❯ cd build</a:t>
                      </a:r>
                    </a:p>
                    <a:p>
                      <a:r>
                        <a:rPr lang="en-US" altLang="ko-KR" dirty="0" smtClean="0">
                          <a:latin typeface="Consolas" panose="020B0609020204030204" pitchFamily="49" charset="0"/>
                          <a:cs typeface="Consolas" panose="020B0609020204030204" pitchFamily="49" charset="0"/>
                        </a:rPr>
                        <a:t>❯ </a:t>
                      </a:r>
                      <a:r>
                        <a:rPr lang="en-US" altLang="ko-KR" dirty="0" err="1" smtClean="0">
                          <a:latin typeface="Consolas" panose="020B0609020204030204" pitchFamily="49" charset="0"/>
                          <a:cs typeface="Consolas" panose="020B0609020204030204" pitchFamily="49" charset="0"/>
                        </a:rPr>
                        <a:t>cmake</a:t>
                      </a:r>
                      <a:r>
                        <a:rPr lang="en-US" altLang="ko-KR" dirty="0" smtClean="0">
                          <a:latin typeface="Consolas" panose="020B0609020204030204" pitchFamily="49" charset="0"/>
                          <a:cs typeface="Consolas" panose="020B0609020204030204" pitchFamily="49" charset="0"/>
                        </a:rPr>
                        <a:t> ..</a:t>
                      </a:r>
                    </a:p>
                    <a:p>
                      <a:r>
                        <a:rPr lang="en-US" altLang="ko-KR" dirty="0" smtClean="0">
                          <a:latin typeface="Consolas" panose="020B0609020204030204" pitchFamily="49" charset="0"/>
                          <a:cs typeface="Consolas" panose="020B0609020204030204" pitchFamily="49" charset="0"/>
                        </a:rPr>
                        <a:t>❯ make -j8</a:t>
                      </a:r>
                      <a:endParaRPr lang="en-US" dirty="0">
                        <a:latin typeface="Consolas" panose="020B0609020204030204" pitchFamily="49" charset="0"/>
                        <a:cs typeface="Consolas" panose="020B0609020204030204" pitchFamily="49" charset="0"/>
                      </a:endParaRPr>
                    </a:p>
                  </a:txBody>
                  <a:tcPr marL="0" marR="0" marT="0" marB="0" anchor="ctr">
                    <a:lnL>
                      <a:noFill/>
                    </a:lnL>
                    <a:lnR>
                      <a:noFill/>
                    </a:lnR>
                    <a:lnT>
                      <a:noFill/>
                    </a:lnT>
                    <a:lnB>
                      <a:noFill/>
                    </a:lnB>
                    <a:solidFill>
                      <a:schemeClr val="bg2"/>
                    </a:solidFill>
                  </a:tcPr>
                </a:tc>
              </a:tr>
            </a:tbl>
          </a:graphicData>
        </a:graphic>
      </p:graphicFrame>
      <p:pic>
        <p:nvPicPr>
          <p:cNvPr id="4" name="Picture 3"/>
          <p:cNvPicPr>
            <a:picLocks noChangeAspect="1"/>
          </p:cNvPicPr>
          <p:nvPr/>
        </p:nvPicPr>
        <p:blipFill>
          <a:blip r:embed="rId2"/>
          <a:stretch>
            <a:fillRect/>
          </a:stretch>
        </p:blipFill>
        <p:spPr>
          <a:xfrm>
            <a:off x="228401" y="3861048"/>
            <a:ext cx="9386444" cy="902690"/>
          </a:xfrm>
          <a:prstGeom prst="rect">
            <a:avLst/>
          </a:prstGeom>
        </p:spPr>
      </p:pic>
      <p:sp>
        <p:nvSpPr>
          <p:cNvPr id="7" name="TextBox 6"/>
          <p:cNvSpPr txBox="1"/>
          <p:nvPr/>
        </p:nvSpPr>
        <p:spPr>
          <a:xfrm>
            <a:off x="8235115" y="152373"/>
            <a:ext cx="1664238" cy="369332"/>
          </a:xfrm>
          <a:prstGeom prst="rect">
            <a:avLst/>
          </a:prstGeom>
          <a:noFill/>
        </p:spPr>
        <p:txBody>
          <a:bodyPr wrap="none" rtlCol="0">
            <a:spAutoFit/>
          </a:bodyPr>
          <a:lstStyle/>
          <a:p>
            <a:r>
              <a:rPr lang="en-US" dirty="0" smtClean="0">
                <a:latin typeface="Calibri" panose="020F0502020204030204" pitchFamily="34" charset="0"/>
              </a:rPr>
              <a:t>Run Commands</a:t>
            </a:r>
            <a:endParaRPr lang="en-US" dirty="0" smtClean="0">
              <a:latin typeface="Calibri" panose="020F0502020204030204" pitchFamily="34" charset="0"/>
            </a:endParaRPr>
          </a:p>
        </p:txBody>
      </p:sp>
    </p:spTree>
    <p:extLst>
      <p:ext uri="{BB962C8B-B14F-4D97-AF65-F5344CB8AC3E}">
        <p14:creationId xmlns:p14="http://schemas.microsoft.com/office/powerpoint/2010/main" val="4036246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28401" y="152407"/>
            <a:ext cx="193404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3. </a:t>
            </a:r>
            <a:r>
              <a:rPr lang="en-US" b="1" dirty="0">
                <a:latin typeface="Calibri" panose="020F0502020204030204" pitchFamily="34" charset="0"/>
              </a:rPr>
              <a:t>Build Test Script</a:t>
            </a:r>
            <a:endParaRPr lang="en-US" altLang="ko-KR" b="1" dirty="0">
              <a:latin typeface="Calibri" panose="020F0502020204030204" pitchFamily="34" charset="0"/>
            </a:endParaRPr>
          </a:p>
        </p:txBody>
      </p:sp>
      <p:sp>
        <p:nvSpPr>
          <p:cNvPr id="12" name="TextBox 11"/>
          <p:cNvSpPr txBox="1"/>
          <p:nvPr/>
        </p:nvSpPr>
        <p:spPr>
          <a:xfrm>
            <a:off x="101100" y="521672"/>
            <a:ext cx="9486381" cy="6001643"/>
          </a:xfrm>
          <a:prstGeom prst="rect">
            <a:avLst/>
          </a:prstGeom>
          <a:noFill/>
        </p:spPr>
        <p:txBody>
          <a:bodyPr wrap="square" rtlCol="0">
            <a:spAutoFit/>
          </a:bodyPr>
          <a:lstStyle/>
          <a:p>
            <a:r>
              <a:rPr lang="en-US" sz="1600" dirty="0" smtClean="0">
                <a:latin typeface="Calibri" panose="020F0502020204030204" pitchFamily="34" charset="0"/>
              </a:rPr>
              <a:t>Error 2:</a:t>
            </a: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r>
              <a:rPr lang="en-US" sz="1600" dirty="0" smtClean="0">
                <a:latin typeface="Calibri" panose="020F0502020204030204" pitchFamily="34" charset="0"/>
              </a:rPr>
              <a:t>Fix solution:</a:t>
            </a:r>
          </a:p>
          <a:p>
            <a:r>
              <a:rPr lang="en-US" sz="1600" dirty="0" smtClean="0">
                <a:latin typeface="Calibri" panose="020F0502020204030204" pitchFamily="34" charset="0"/>
              </a:rPr>
              <a:t>- Comment out 2 lines: Line 266 and line 269 in </a:t>
            </a:r>
            <a:r>
              <a:rPr lang="en-US" sz="1600" dirty="0">
                <a:latin typeface="Calibri" panose="020F0502020204030204" pitchFamily="34" charset="0"/>
              </a:rPr>
              <a:t>file “UT_GMOCK_LightTask.cpp”</a:t>
            </a:r>
          </a:p>
          <a:p>
            <a:endParaRPr lang="en-US" sz="1600" dirty="0" smtClean="0">
              <a:latin typeface="Calibri" panose="020F0502020204030204" pitchFamily="34" charset="0"/>
            </a:endParaRPr>
          </a:p>
          <a:p>
            <a:r>
              <a:rPr lang="en-US" sz="1600" dirty="0" smtClean="0">
                <a:latin typeface="Calibri" panose="020F0502020204030204" pitchFamily="34" charset="0"/>
              </a:rPr>
              <a:t>Error 3:</a:t>
            </a: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Fix solution:</a:t>
            </a:r>
          </a:p>
          <a:p>
            <a:r>
              <a:rPr lang="en-US" sz="1600" dirty="0">
                <a:latin typeface="Calibri" panose="020F0502020204030204" pitchFamily="34" charset="0"/>
              </a:rPr>
              <a:t>- Comment out 2 </a:t>
            </a:r>
            <a:r>
              <a:rPr lang="en-US" sz="1600" dirty="0" smtClean="0">
                <a:latin typeface="Calibri" panose="020F0502020204030204" pitchFamily="34" charset="0"/>
              </a:rPr>
              <a:t>lines: </a:t>
            </a:r>
            <a:r>
              <a:rPr lang="en-US" sz="1600" dirty="0">
                <a:latin typeface="Calibri" panose="020F0502020204030204" pitchFamily="34" charset="0"/>
              </a:rPr>
              <a:t>Line 266 and line 269 in file “UT_GMOCK_HornTask.cpp”</a:t>
            </a: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pic>
        <p:nvPicPr>
          <p:cNvPr id="5" name="Picture 4"/>
          <p:cNvPicPr>
            <a:picLocks noChangeAspect="1"/>
          </p:cNvPicPr>
          <p:nvPr/>
        </p:nvPicPr>
        <p:blipFill>
          <a:blip r:embed="rId2"/>
          <a:stretch>
            <a:fillRect/>
          </a:stretch>
        </p:blipFill>
        <p:spPr>
          <a:xfrm>
            <a:off x="201037" y="890937"/>
            <a:ext cx="9386444" cy="1205402"/>
          </a:xfrm>
          <a:prstGeom prst="rect">
            <a:avLst/>
          </a:prstGeom>
        </p:spPr>
      </p:pic>
      <p:pic>
        <p:nvPicPr>
          <p:cNvPr id="6" name="Picture 5"/>
          <p:cNvPicPr>
            <a:picLocks noChangeAspect="1"/>
          </p:cNvPicPr>
          <p:nvPr/>
        </p:nvPicPr>
        <p:blipFill>
          <a:blip r:embed="rId3"/>
          <a:stretch>
            <a:fillRect/>
          </a:stretch>
        </p:blipFill>
        <p:spPr>
          <a:xfrm>
            <a:off x="201037" y="3356992"/>
            <a:ext cx="9386444" cy="1192042"/>
          </a:xfrm>
          <a:prstGeom prst="rect">
            <a:avLst/>
          </a:prstGeom>
        </p:spPr>
      </p:pic>
      <p:sp>
        <p:nvSpPr>
          <p:cNvPr id="7" name="TextBox 6"/>
          <p:cNvSpPr txBox="1"/>
          <p:nvPr/>
        </p:nvSpPr>
        <p:spPr>
          <a:xfrm>
            <a:off x="8337376" y="152340"/>
            <a:ext cx="1512402" cy="369332"/>
          </a:xfrm>
          <a:prstGeom prst="rect">
            <a:avLst/>
          </a:prstGeom>
          <a:noFill/>
        </p:spPr>
        <p:txBody>
          <a:bodyPr wrap="none" rtlCol="0">
            <a:spAutoFit/>
          </a:bodyPr>
          <a:lstStyle/>
          <a:p>
            <a:r>
              <a:rPr lang="en-US" dirty="0" smtClean="0">
                <a:latin typeface="Calibri" panose="020F0502020204030204" pitchFamily="34" charset="0"/>
              </a:rPr>
              <a:t>Resolve Errors</a:t>
            </a:r>
            <a:endParaRPr lang="en-US" dirty="0" smtClean="0">
              <a:latin typeface="Calibri" panose="020F0502020204030204" pitchFamily="34" charset="0"/>
            </a:endParaRPr>
          </a:p>
        </p:txBody>
      </p:sp>
    </p:spTree>
    <p:extLst>
      <p:ext uri="{BB962C8B-B14F-4D97-AF65-F5344CB8AC3E}">
        <p14:creationId xmlns:p14="http://schemas.microsoft.com/office/powerpoint/2010/main" val="3024827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37376" y="152340"/>
            <a:ext cx="1512402" cy="369332"/>
          </a:xfrm>
          <a:prstGeom prst="rect">
            <a:avLst/>
          </a:prstGeom>
          <a:noFill/>
        </p:spPr>
        <p:txBody>
          <a:bodyPr wrap="none" rtlCol="0">
            <a:spAutoFit/>
          </a:bodyPr>
          <a:lstStyle/>
          <a:p>
            <a:r>
              <a:rPr lang="en-US" dirty="0" smtClean="0">
                <a:latin typeface="Calibri" panose="020F0502020204030204" pitchFamily="34" charset="0"/>
              </a:rPr>
              <a:t>Resolve Errors</a:t>
            </a:r>
            <a:endParaRPr lang="en-US" dirty="0" smtClean="0">
              <a:latin typeface="Calibri" panose="020F0502020204030204" pitchFamily="34" charset="0"/>
            </a:endParaRPr>
          </a:p>
        </p:txBody>
      </p:sp>
      <p:sp>
        <p:nvSpPr>
          <p:cNvPr id="3" name="Text Box 2"/>
          <p:cNvSpPr txBox="1">
            <a:spLocks noChangeArrowheads="1"/>
          </p:cNvSpPr>
          <p:nvPr/>
        </p:nvSpPr>
        <p:spPr bwMode="auto">
          <a:xfrm>
            <a:off x="228401" y="152407"/>
            <a:ext cx="193404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3. </a:t>
            </a:r>
            <a:r>
              <a:rPr lang="en-US" b="1" dirty="0">
                <a:latin typeface="Calibri" panose="020F0502020204030204" pitchFamily="34" charset="0"/>
              </a:rPr>
              <a:t>Build Test Script</a:t>
            </a:r>
            <a:endParaRPr lang="en-US" altLang="ko-KR" b="1" dirty="0">
              <a:latin typeface="Calibri" panose="020F0502020204030204" pitchFamily="34" charset="0"/>
            </a:endParaRPr>
          </a:p>
        </p:txBody>
      </p:sp>
      <p:sp>
        <p:nvSpPr>
          <p:cNvPr id="12" name="TextBox 11"/>
          <p:cNvSpPr txBox="1"/>
          <p:nvPr/>
        </p:nvSpPr>
        <p:spPr>
          <a:xfrm>
            <a:off x="101100" y="521672"/>
            <a:ext cx="9486381" cy="6247864"/>
          </a:xfrm>
          <a:prstGeom prst="rect">
            <a:avLst/>
          </a:prstGeom>
          <a:noFill/>
        </p:spPr>
        <p:txBody>
          <a:bodyPr wrap="square" rtlCol="0">
            <a:spAutoFit/>
          </a:bodyPr>
          <a:lstStyle/>
          <a:p>
            <a:r>
              <a:rPr lang="en-US" sz="1600" dirty="0" smtClean="0">
                <a:latin typeface="Calibri" panose="020F0502020204030204" pitchFamily="34" charset="0"/>
              </a:rPr>
              <a:t>Error 4:</a:t>
            </a: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r>
              <a:rPr lang="en-US" sz="1600" dirty="0">
                <a:latin typeface="Calibri" panose="020F0502020204030204" pitchFamily="34" charset="0"/>
              </a:rPr>
              <a:t>Fix solution:</a:t>
            </a:r>
          </a:p>
          <a:p>
            <a:pPr marL="285750" indent="-285750">
              <a:buFontTx/>
              <a:buChar char="-"/>
            </a:pPr>
            <a:r>
              <a:rPr lang="en-US" sz="1600" dirty="0" smtClean="0">
                <a:latin typeface="Calibri" panose="020F0502020204030204" pitchFamily="34" charset="0"/>
              </a:rPr>
              <a:t>Comment out lines: 380, 417</a:t>
            </a:r>
            <a:r>
              <a:rPr lang="en-US" sz="1600" dirty="0">
                <a:latin typeface="Calibri" panose="020F0502020204030204" pitchFamily="34" charset="0"/>
              </a:rPr>
              <a:t>, 448 file </a:t>
            </a:r>
            <a:r>
              <a:rPr lang="en-US" sz="1600" dirty="0" smtClean="0">
                <a:latin typeface="Calibri" panose="020F0502020204030204" pitchFamily="34" charset="0"/>
              </a:rPr>
              <a:t>“UT_GMOCK_main.cpp”.</a:t>
            </a:r>
          </a:p>
          <a:p>
            <a:pPr marL="285750" indent="-285750">
              <a:buFontTx/>
              <a:buChar char="-"/>
            </a:pPr>
            <a:r>
              <a:rPr lang="en-US" sz="1600" dirty="0" smtClean="0">
                <a:latin typeface="Calibri" panose="020F0502020204030204" pitchFamily="34" charset="0"/>
              </a:rPr>
              <a:t>Wrap the “main” </a:t>
            </a:r>
            <a:r>
              <a:rPr lang="en-US" sz="1600" dirty="0">
                <a:latin typeface="Calibri" panose="020F0502020204030204" pitchFamily="34" charset="0"/>
              </a:rPr>
              <a:t>function in file </a:t>
            </a:r>
            <a:r>
              <a:rPr lang="en-US" sz="1600" dirty="0" smtClean="0">
                <a:latin typeface="Calibri" panose="020F0502020204030204" pitchFamily="34" charset="0"/>
              </a:rPr>
              <a:t>“/</a:t>
            </a:r>
            <a:r>
              <a:rPr lang="en-US" sz="1600" dirty="0" err="1" smtClean="0">
                <a:latin typeface="Calibri" panose="020F0502020204030204" pitchFamily="34" charset="0"/>
              </a:rPr>
              <a:t>RemoteServiceApplication</a:t>
            </a:r>
            <a:r>
              <a:rPr lang="en-US" sz="1600" dirty="0" smtClean="0">
                <a:latin typeface="Calibri" panose="020F0502020204030204" pitchFamily="34" charset="0"/>
              </a:rPr>
              <a:t>/</a:t>
            </a:r>
            <a:r>
              <a:rPr lang="en-US" sz="1600" dirty="0" err="1" smtClean="0">
                <a:latin typeface="Calibri" panose="020F0502020204030204" pitchFamily="34" charset="0"/>
              </a:rPr>
              <a:t>src</a:t>
            </a:r>
            <a:r>
              <a:rPr lang="en-US" sz="1600" dirty="0" smtClean="0">
                <a:latin typeface="Calibri" panose="020F0502020204030204" pitchFamily="34" charset="0"/>
              </a:rPr>
              <a:t>/main.cpp” by below statement:</a:t>
            </a:r>
          </a:p>
          <a:p>
            <a:r>
              <a:rPr lang="en-US" sz="1600" dirty="0" smtClean="0">
                <a:latin typeface="Calibri" panose="020F0502020204030204" pitchFamily="34" charset="0"/>
              </a:rPr>
              <a:t> </a:t>
            </a: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228401" y="836712"/>
            <a:ext cx="9359080" cy="427557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674707423"/>
              </p:ext>
            </p:extLst>
          </p:nvPr>
        </p:nvGraphicFramePr>
        <p:xfrm>
          <a:off x="228401" y="5946576"/>
          <a:ext cx="3140423" cy="822960"/>
        </p:xfrm>
        <a:graphic>
          <a:graphicData uri="http://schemas.openxmlformats.org/drawingml/2006/table">
            <a:tbl>
              <a:tblPr/>
              <a:tblGrid>
                <a:gridCol w="3140423"/>
              </a:tblGrid>
              <a:tr h="0">
                <a:tc>
                  <a:txBody>
                    <a:bodyPr/>
                    <a:lstStyle/>
                    <a:p>
                      <a:r>
                        <a:rPr lang="en-US" dirty="0" smtClean="0"/>
                        <a:t>#</a:t>
                      </a:r>
                      <a:r>
                        <a:rPr lang="en-US" dirty="0" err="1" smtClean="0"/>
                        <a:t>ifndef</a:t>
                      </a:r>
                      <a:r>
                        <a:rPr lang="en-US" dirty="0" smtClean="0"/>
                        <a:t> __UT_BUILD__</a:t>
                      </a:r>
                    </a:p>
                    <a:p>
                      <a:r>
                        <a:rPr lang="en-US" dirty="0" smtClean="0"/>
                        <a:t>// main</a:t>
                      </a:r>
                      <a:r>
                        <a:rPr lang="en-US" baseline="0" dirty="0" smtClean="0"/>
                        <a:t> function</a:t>
                      </a:r>
                      <a:endParaRPr lang="en-US" dirty="0" smtClean="0"/>
                    </a:p>
                    <a:p>
                      <a:r>
                        <a:rPr lang="en-US" dirty="0" smtClean="0"/>
                        <a:t>#</a:t>
                      </a:r>
                      <a:r>
                        <a:rPr lang="en-US" dirty="0" err="1" smtClean="0"/>
                        <a:t>endif</a:t>
                      </a:r>
                      <a:endParaRPr lang="en-US" dirty="0"/>
                    </a:p>
                  </a:txBody>
                  <a:tcPr marL="0" marR="0" marT="0" marB="0"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2654394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7335" y="152340"/>
            <a:ext cx="1928665" cy="369332"/>
          </a:xfrm>
          <a:prstGeom prst="rect">
            <a:avLst/>
          </a:prstGeom>
          <a:noFill/>
        </p:spPr>
        <p:txBody>
          <a:bodyPr wrap="square" rtlCol="0">
            <a:spAutoFit/>
          </a:bodyPr>
          <a:lstStyle/>
          <a:p>
            <a:r>
              <a:rPr lang="en-US" dirty="0" smtClean="0">
                <a:latin typeface="Calibri" panose="020F0502020204030204" pitchFamily="34" charset="0"/>
              </a:rPr>
              <a:t>After Fixing </a:t>
            </a:r>
            <a:r>
              <a:rPr lang="en-US" dirty="0">
                <a:latin typeface="Calibri" panose="020F0502020204030204" pitchFamily="34" charset="0"/>
              </a:rPr>
              <a:t>E</a:t>
            </a:r>
            <a:r>
              <a:rPr lang="en-US" dirty="0" smtClean="0">
                <a:latin typeface="Calibri" panose="020F0502020204030204" pitchFamily="34" charset="0"/>
              </a:rPr>
              <a:t>rrors</a:t>
            </a:r>
            <a:endParaRPr lang="en-US" dirty="0" smtClean="0">
              <a:latin typeface="Calibri" panose="020F0502020204030204" pitchFamily="34" charset="0"/>
            </a:endParaRPr>
          </a:p>
        </p:txBody>
      </p:sp>
      <p:sp>
        <p:nvSpPr>
          <p:cNvPr id="3" name="Text Box 2"/>
          <p:cNvSpPr txBox="1">
            <a:spLocks noChangeArrowheads="1"/>
          </p:cNvSpPr>
          <p:nvPr/>
        </p:nvSpPr>
        <p:spPr bwMode="auto">
          <a:xfrm>
            <a:off x="228401" y="152407"/>
            <a:ext cx="193404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3. </a:t>
            </a:r>
            <a:r>
              <a:rPr lang="en-US" b="1" dirty="0">
                <a:latin typeface="Calibri" panose="020F0502020204030204" pitchFamily="34" charset="0"/>
              </a:rPr>
              <a:t>Build Test Script</a:t>
            </a:r>
            <a:endParaRPr lang="en-US" altLang="ko-KR" b="1" dirty="0">
              <a:latin typeface="Calibri" panose="020F0502020204030204" pitchFamily="34" charset="0"/>
            </a:endParaRPr>
          </a:p>
        </p:txBody>
      </p:sp>
      <p:sp>
        <p:nvSpPr>
          <p:cNvPr id="12" name="TextBox 11"/>
          <p:cNvSpPr txBox="1"/>
          <p:nvPr/>
        </p:nvSpPr>
        <p:spPr>
          <a:xfrm>
            <a:off x="56456" y="764704"/>
            <a:ext cx="9486381" cy="1323439"/>
          </a:xfrm>
          <a:prstGeom prst="rect">
            <a:avLst/>
          </a:prstGeom>
          <a:noFill/>
        </p:spPr>
        <p:txBody>
          <a:bodyPr wrap="square" rtlCol="0">
            <a:spAutoFit/>
          </a:bodyPr>
          <a:lstStyle/>
          <a:p>
            <a:r>
              <a:rPr lang="en-US" sz="1600" dirty="0" smtClean="0">
                <a:latin typeface="Calibri" panose="020F0502020204030204" pitchFamily="34" charset="0"/>
              </a:rPr>
              <a:t>After all errors are fixed, run this command again:</a:t>
            </a:r>
          </a:p>
          <a:p>
            <a:endParaRPr lang="en-US" sz="1600" dirty="0" smtClean="0">
              <a:latin typeface="Calibri" panose="020F0502020204030204" pitchFamily="34" charset="0"/>
            </a:endParaRPr>
          </a:p>
          <a:p>
            <a:r>
              <a:rPr lang="en-US" sz="1600" dirty="0" smtClean="0">
                <a:latin typeface="Calibri" panose="020F0502020204030204" pitchFamily="34" charset="0"/>
              </a:rPr>
              <a:t> </a:t>
            </a: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67006997"/>
              </p:ext>
            </p:extLst>
          </p:nvPr>
        </p:nvGraphicFramePr>
        <p:xfrm>
          <a:off x="228401" y="1177003"/>
          <a:ext cx="8826902" cy="274320"/>
        </p:xfrm>
        <a:graphic>
          <a:graphicData uri="http://schemas.openxmlformats.org/drawingml/2006/table">
            <a:tbl>
              <a:tblPr/>
              <a:tblGrid>
                <a:gridCol w="8826902"/>
              </a:tblGrid>
              <a:tr h="0">
                <a:tc>
                  <a:txBody>
                    <a:bodyPr/>
                    <a:lstStyle/>
                    <a:p>
                      <a:r>
                        <a:rPr lang="en-US" altLang="ko-KR" dirty="0" smtClean="0">
                          <a:latin typeface="Consolas" panose="020B0609020204030204" pitchFamily="49" charset="0"/>
                          <a:cs typeface="Consolas" panose="020B0609020204030204" pitchFamily="49" charset="0"/>
                        </a:rPr>
                        <a:t>❯ make -j8</a:t>
                      </a:r>
                      <a:endParaRPr lang="en-US" dirty="0">
                        <a:latin typeface="Consolas" panose="020B0609020204030204" pitchFamily="49" charset="0"/>
                        <a:cs typeface="Consolas" panose="020B0609020204030204" pitchFamily="49" charset="0"/>
                      </a:endParaRPr>
                    </a:p>
                  </a:txBody>
                  <a:tcPr marL="0" marR="0" marT="0" marB="0"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2048436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49344" y="152340"/>
            <a:ext cx="1729641" cy="369332"/>
          </a:xfrm>
          <a:prstGeom prst="rect">
            <a:avLst/>
          </a:prstGeom>
          <a:noFill/>
        </p:spPr>
        <p:txBody>
          <a:bodyPr wrap="none" rtlCol="0">
            <a:spAutoFit/>
          </a:bodyPr>
          <a:lstStyle/>
          <a:p>
            <a:r>
              <a:rPr lang="en-US" dirty="0" smtClean="0">
                <a:latin typeface="Calibri" panose="020F0502020204030204" pitchFamily="34" charset="0"/>
              </a:rPr>
              <a:t>Download Script</a:t>
            </a:r>
            <a:endParaRPr lang="en-US" dirty="0" smtClean="0">
              <a:latin typeface="Calibri" panose="020F0502020204030204" pitchFamily="34" charset="0"/>
            </a:endParaRPr>
          </a:p>
        </p:txBody>
      </p:sp>
      <p:sp>
        <p:nvSpPr>
          <p:cNvPr id="3" name="Text Box 2"/>
          <p:cNvSpPr txBox="1">
            <a:spLocks noChangeArrowheads="1"/>
          </p:cNvSpPr>
          <p:nvPr/>
        </p:nvSpPr>
        <p:spPr bwMode="auto">
          <a:xfrm>
            <a:off x="228401" y="152407"/>
            <a:ext cx="182183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4. </a:t>
            </a:r>
            <a:r>
              <a:rPr lang="en-US" b="1" dirty="0" smtClean="0">
                <a:latin typeface="Calibri" panose="020F0502020204030204" pitchFamily="34" charset="0"/>
              </a:rPr>
              <a:t>Run </a:t>
            </a:r>
            <a:r>
              <a:rPr lang="en-US" b="1" dirty="0">
                <a:latin typeface="Calibri" panose="020F0502020204030204" pitchFamily="34" charset="0"/>
              </a:rPr>
              <a:t>Test Script</a:t>
            </a:r>
            <a:endParaRPr lang="en-US" altLang="ko-KR" b="1" dirty="0">
              <a:latin typeface="Calibri" panose="020F0502020204030204" pitchFamily="34" charset="0"/>
            </a:endParaRPr>
          </a:p>
        </p:txBody>
      </p:sp>
      <p:sp>
        <p:nvSpPr>
          <p:cNvPr id="12" name="TextBox 11"/>
          <p:cNvSpPr txBox="1"/>
          <p:nvPr/>
        </p:nvSpPr>
        <p:spPr>
          <a:xfrm>
            <a:off x="228401" y="894141"/>
            <a:ext cx="9486381" cy="1815882"/>
          </a:xfrm>
          <a:prstGeom prst="rect">
            <a:avLst/>
          </a:prstGeom>
          <a:noFill/>
        </p:spPr>
        <p:txBody>
          <a:bodyPr wrap="square" rtlCol="0">
            <a:spAutoFit/>
          </a:bodyPr>
          <a:lstStyle/>
          <a:p>
            <a:pPr marL="342900" indent="-342900">
              <a:buAutoNum type="arabicPeriod"/>
            </a:pPr>
            <a:r>
              <a:rPr lang="en-US" sz="1600" dirty="0" smtClean="0">
                <a:latin typeface="Calibri" panose="020F0502020204030204" pitchFamily="34" charset="0"/>
              </a:rPr>
              <a:t>Download script for test measurement and test coverage.</a:t>
            </a:r>
          </a:p>
          <a:p>
            <a:pPr marL="342900" indent="-342900">
              <a:buAutoNum type="arabicPeriod"/>
            </a:pPr>
            <a:endParaRPr lang="en-US" sz="1600" dirty="0">
              <a:latin typeface="Calibri" panose="020F0502020204030204" pitchFamily="34" charset="0"/>
            </a:endParaRPr>
          </a:p>
          <a:p>
            <a:pPr marL="342900" indent="-342900">
              <a:buAutoNum type="arabicPeriod"/>
            </a:pPr>
            <a:endParaRPr lang="en-US" sz="1600" dirty="0" smtClean="0">
              <a:latin typeface="Calibri" panose="020F0502020204030204" pitchFamily="34" charset="0"/>
            </a:endParaRPr>
          </a:p>
          <a:p>
            <a:pPr marL="342900" indent="-342900">
              <a:buAutoNum type="arabicPeriod"/>
            </a:pPr>
            <a:endParaRPr lang="en-US" sz="1600" dirty="0">
              <a:latin typeface="Calibri" panose="020F0502020204030204" pitchFamily="34" charset="0"/>
            </a:endParaRPr>
          </a:p>
          <a:p>
            <a:pPr marL="342900" indent="-342900">
              <a:buAutoNum type="arabicPeriod"/>
            </a:pPr>
            <a:endParaRPr lang="en-US" sz="1600" dirty="0" smtClean="0">
              <a:latin typeface="Calibri" panose="020F0502020204030204" pitchFamily="34" charset="0"/>
            </a:endParaRPr>
          </a:p>
          <a:p>
            <a:pPr marL="342900" indent="-342900">
              <a:buAutoNum type="arabicPeriod"/>
            </a:pPr>
            <a:r>
              <a:rPr lang="en-US" sz="1600" dirty="0" smtClean="0">
                <a:latin typeface="Calibri" panose="020F0502020204030204" pitchFamily="34" charset="0"/>
              </a:rPr>
              <a:t>Run Script</a:t>
            </a:r>
          </a:p>
          <a:p>
            <a:pPr marL="342900" indent="-342900">
              <a:buAutoNum type="arabicPeriod"/>
            </a:pPr>
            <a:endParaRPr lang="en-US" sz="1600" dirty="0" smtClean="0">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78323815"/>
              </p:ext>
            </p:extLst>
          </p:nvPr>
        </p:nvGraphicFramePr>
        <p:xfrm>
          <a:off x="228401" y="1340768"/>
          <a:ext cx="8826902" cy="548640"/>
        </p:xfrm>
        <a:graphic>
          <a:graphicData uri="http://schemas.openxmlformats.org/drawingml/2006/table">
            <a:tbl>
              <a:tblPr/>
              <a:tblGrid>
                <a:gridCol w="8826902"/>
              </a:tblGrid>
              <a:tr h="0">
                <a:tc>
                  <a:txBody>
                    <a:bodyPr/>
                    <a:lstStyle/>
                    <a:p>
                      <a:r>
                        <a:rPr lang="en-US" dirty="0" smtClean="0"/>
                        <a:t>❯ </a:t>
                      </a:r>
                      <a:r>
                        <a:rPr lang="en-US" dirty="0" err="1" smtClean="0"/>
                        <a:t>wget</a:t>
                      </a:r>
                      <a:r>
                        <a:rPr lang="en-US" dirty="0" smtClean="0"/>
                        <a:t> http://swta.lge.com/uts/bmwwave-guide/scripts/run-coverage_arm.sh</a:t>
                      </a:r>
                    </a:p>
                    <a:p>
                      <a:r>
                        <a:rPr lang="en-US" dirty="0" smtClean="0"/>
                        <a:t>❯ </a:t>
                      </a:r>
                      <a:r>
                        <a:rPr lang="en-US" dirty="0" err="1" smtClean="0"/>
                        <a:t>chmod</a:t>
                      </a:r>
                      <a:r>
                        <a:rPr lang="en-US" dirty="0" smtClean="0"/>
                        <a:t> +x run-coverage_arm.sh</a:t>
                      </a:r>
                      <a:endParaRPr lang="en-US" dirty="0"/>
                    </a:p>
                  </a:txBody>
                  <a:tcPr marL="0" marR="0" marT="0" marB="0" anchor="ctr">
                    <a:lnL>
                      <a:noFill/>
                    </a:lnL>
                    <a:lnR>
                      <a:noFill/>
                    </a:lnR>
                    <a:lnT>
                      <a:noFill/>
                    </a:lnT>
                    <a:lnB>
                      <a:noFill/>
                    </a:lnB>
                    <a:solidFill>
                      <a:schemeClr val="bg2"/>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91756292"/>
              </p:ext>
            </p:extLst>
          </p:nvPr>
        </p:nvGraphicFramePr>
        <p:xfrm>
          <a:off x="228401" y="2572863"/>
          <a:ext cx="8826902" cy="274320"/>
        </p:xfrm>
        <a:graphic>
          <a:graphicData uri="http://schemas.openxmlformats.org/drawingml/2006/table">
            <a:tbl>
              <a:tblPr/>
              <a:tblGrid>
                <a:gridCol w="8826902"/>
              </a:tblGrid>
              <a:tr h="0">
                <a:tc>
                  <a:txBody>
                    <a:bodyPr/>
                    <a:lstStyle/>
                    <a:p>
                      <a:r>
                        <a:rPr lang="en-US" dirty="0" smtClean="0"/>
                        <a:t>❯ ./run-coverage_arm.sh</a:t>
                      </a:r>
                      <a:endParaRPr lang="en-US" dirty="0"/>
                    </a:p>
                  </a:txBody>
                  <a:tcPr marL="0" marR="0" marT="0" marB="0"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371655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6169" y="152407"/>
            <a:ext cx="1398268" cy="369332"/>
          </a:xfrm>
          <a:prstGeom prst="rect">
            <a:avLst/>
          </a:prstGeom>
          <a:noFill/>
        </p:spPr>
        <p:txBody>
          <a:bodyPr wrap="none" rtlCol="0">
            <a:spAutoFit/>
          </a:bodyPr>
          <a:lstStyle/>
          <a:p>
            <a:r>
              <a:rPr lang="en-US" dirty="0" smtClean="0">
                <a:latin typeface="Calibri" panose="020F0502020204030204" pitchFamily="34" charset="0"/>
              </a:rPr>
              <a:t>Resolve bugs</a:t>
            </a:r>
          </a:p>
        </p:txBody>
      </p:sp>
      <p:sp>
        <p:nvSpPr>
          <p:cNvPr id="3" name="Text Box 2"/>
          <p:cNvSpPr txBox="1">
            <a:spLocks noChangeArrowheads="1"/>
          </p:cNvSpPr>
          <p:nvPr/>
        </p:nvSpPr>
        <p:spPr bwMode="auto">
          <a:xfrm>
            <a:off x="228401" y="152407"/>
            <a:ext cx="182183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4. </a:t>
            </a:r>
            <a:r>
              <a:rPr lang="en-US" b="1" dirty="0" smtClean="0">
                <a:latin typeface="Calibri" panose="020F0502020204030204" pitchFamily="34" charset="0"/>
              </a:rPr>
              <a:t>Run </a:t>
            </a:r>
            <a:r>
              <a:rPr lang="en-US" b="1" dirty="0">
                <a:latin typeface="Calibri" panose="020F0502020204030204" pitchFamily="34" charset="0"/>
              </a:rPr>
              <a:t>Test Script</a:t>
            </a:r>
            <a:endParaRPr lang="en-US" altLang="ko-KR" b="1" dirty="0">
              <a:latin typeface="Calibri" panose="020F0502020204030204" pitchFamily="34" charset="0"/>
            </a:endParaRPr>
          </a:p>
        </p:txBody>
      </p:sp>
      <p:sp>
        <p:nvSpPr>
          <p:cNvPr id="12" name="TextBox 11"/>
          <p:cNvSpPr txBox="1"/>
          <p:nvPr/>
        </p:nvSpPr>
        <p:spPr>
          <a:xfrm>
            <a:off x="228401" y="764704"/>
            <a:ext cx="9486381" cy="3785652"/>
          </a:xfrm>
          <a:prstGeom prst="rect">
            <a:avLst/>
          </a:prstGeom>
          <a:noFill/>
        </p:spPr>
        <p:txBody>
          <a:bodyPr wrap="square" rtlCol="0">
            <a:spAutoFit/>
          </a:bodyPr>
          <a:lstStyle/>
          <a:p>
            <a:r>
              <a:rPr lang="en-US" sz="1600" dirty="0" smtClean="0">
                <a:latin typeface="Calibri" panose="020F0502020204030204" pitchFamily="34" charset="0"/>
              </a:rPr>
              <a:t>There are some errors when run test scripts (the cause can not be detected yet, let me investigate this issue then I will let you </a:t>
            </a:r>
            <a:r>
              <a:rPr lang="en-US" sz="1600">
                <a:latin typeface="Calibri" panose="020F0502020204030204" pitchFamily="34" charset="0"/>
              </a:rPr>
              <a:t>know </a:t>
            </a:r>
            <a:r>
              <a:rPr lang="en-US" sz="1600" smtClean="0">
                <a:latin typeface="Calibri" panose="020F0502020204030204" pitchFamily="34" charset="0"/>
              </a:rPr>
              <a:t>in </a:t>
            </a:r>
            <a:r>
              <a:rPr lang="en-US" sz="1600" dirty="0">
                <a:latin typeface="Calibri" panose="020F0502020204030204" pitchFamily="34" charset="0"/>
              </a:rPr>
              <a:t>further </a:t>
            </a:r>
            <a:r>
              <a:rPr lang="en-US" sz="1600">
                <a:latin typeface="Calibri" panose="020F0502020204030204" pitchFamily="34" charset="0"/>
              </a:rPr>
              <a:t>updated </a:t>
            </a:r>
            <a:r>
              <a:rPr lang="en-US" sz="1600" smtClean="0">
                <a:latin typeface="Calibri" panose="020F0502020204030204" pitchFamily="34" charset="0"/>
              </a:rPr>
              <a:t>versions)</a:t>
            </a:r>
            <a:endParaRPr lang="en-US" sz="1600" dirty="0" smtClean="0">
              <a:latin typeface="Calibri" panose="020F0502020204030204" pitchFamily="34" charset="0"/>
            </a:endParaRPr>
          </a:p>
          <a:p>
            <a:endParaRPr lang="en-US" sz="1600" dirty="0">
              <a:latin typeface="Calibri" panose="020F0502020204030204" pitchFamily="34" charset="0"/>
            </a:endParaRPr>
          </a:p>
          <a:p>
            <a:r>
              <a:rPr lang="en-US" sz="1600" dirty="0" smtClean="0">
                <a:latin typeface="Calibri" panose="020F0502020204030204" pitchFamily="34" charset="0"/>
              </a:rPr>
              <a:t>Disable the following test cases by change “#if 1” to “#if 0” to skip the errors:</a:t>
            </a:r>
          </a:p>
          <a:p>
            <a:r>
              <a:rPr lang="en-US" sz="1600" dirty="0">
                <a:latin typeface="Calibri" panose="020F0502020204030204" pitchFamily="34" charset="0"/>
              </a:rPr>
              <a:t>TEST_F(</a:t>
            </a:r>
            <a:r>
              <a:rPr lang="en-US" sz="1600" dirty="0" err="1">
                <a:latin typeface="Calibri" panose="020F0502020204030204" pitchFamily="34" charset="0"/>
              </a:rPr>
              <a:t>LightTaskTest</a:t>
            </a:r>
            <a:r>
              <a:rPr lang="en-US" sz="1600" dirty="0">
                <a:latin typeface="Calibri" panose="020F0502020204030204" pitchFamily="34" charset="0"/>
              </a:rPr>
              <a:t>, LightTask_execute_TC001</a:t>
            </a:r>
            <a:r>
              <a:rPr lang="en-US" sz="1600" dirty="0" smtClean="0">
                <a:latin typeface="Calibri" panose="020F0502020204030204" pitchFamily="34" charset="0"/>
              </a:rPr>
              <a:t>)       </a:t>
            </a:r>
            <a:r>
              <a:rPr lang="en-US" sz="1600" dirty="0">
                <a:latin typeface="Calibri" panose="020F0502020204030204" pitchFamily="34" charset="0"/>
                <a:sym typeface="Wingdings" panose="05000000000000000000" pitchFamily="2" charset="2"/>
              </a:rPr>
              <a:t> file /</a:t>
            </a:r>
            <a:r>
              <a:rPr lang="en-US" sz="1600" dirty="0" err="1">
                <a:latin typeface="Calibri" panose="020F0502020204030204" pitchFamily="34" charset="0"/>
                <a:sym typeface="Wingdings" panose="05000000000000000000" pitchFamily="2" charset="2"/>
              </a:rPr>
              <a:t>unittests</a:t>
            </a:r>
            <a:r>
              <a:rPr lang="en-US" sz="1600" dirty="0">
                <a:latin typeface="Calibri" panose="020F0502020204030204" pitchFamily="34" charset="0"/>
                <a:sym typeface="Wingdings" panose="05000000000000000000" pitchFamily="2" charset="2"/>
              </a:rPr>
              <a:t>/</a:t>
            </a:r>
            <a:r>
              <a:rPr lang="en-US" sz="1600" dirty="0" err="1">
                <a:latin typeface="Calibri" panose="020F0502020204030204" pitchFamily="34" charset="0"/>
                <a:sym typeface="Wingdings" panose="05000000000000000000" pitchFamily="2" charset="2"/>
              </a:rPr>
              <a:t>testscripts</a:t>
            </a:r>
            <a:r>
              <a:rPr lang="en-US" sz="1600" dirty="0">
                <a:latin typeface="Calibri" panose="020F0502020204030204" pitchFamily="34" charset="0"/>
                <a:sym typeface="Wingdings" panose="05000000000000000000" pitchFamily="2" charset="2"/>
              </a:rPr>
              <a:t>/</a:t>
            </a:r>
            <a:r>
              <a:rPr lang="en-US" sz="1600" dirty="0" smtClean="0">
                <a:latin typeface="Calibri" panose="020F0502020204030204" pitchFamily="34" charset="0"/>
                <a:sym typeface="Wingdings" panose="05000000000000000000" pitchFamily="2" charset="2"/>
              </a:rPr>
              <a:t>UT_GMOCK_LightTask.cpp</a:t>
            </a:r>
          </a:p>
          <a:p>
            <a:endParaRPr lang="en-US" sz="1600" dirty="0" smtClean="0">
              <a:latin typeface="Calibri" panose="020F0502020204030204" pitchFamily="34" charset="0"/>
              <a:sym typeface="Wingdings" panose="05000000000000000000" pitchFamily="2" charset="2"/>
            </a:endParaRPr>
          </a:p>
          <a:p>
            <a:r>
              <a:rPr lang="en-US" sz="1600" dirty="0">
                <a:latin typeface="Calibri" panose="020F0502020204030204" pitchFamily="34" charset="0"/>
              </a:rPr>
              <a:t>TEST_F(</a:t>
            </a:r>
            <a:r>
              <a:rPr lang="en-US" sz="1600" dirty="0" err="1">
                <a:latin typeface="Calibri" panose="020F0502020204030204" pitchFamily="34" charset="0"/>
              </a:rPr>
              <a:t>HornTaskTest</a:t>
            </a:r>
            <a:r>
              <a:rPr lang="en-US" sz="1600" dirty="0">
                <a:latin typeface="Calibri" panose="020F0502020204030204" pitchFamily="34" charset="0"/>
              </a:rPr>
              <a:t>, HornTask_execute_TC001</a:t>
            </a:r>
            <a:r>
              <a:rPr lang="en-US" sz="1600" dirty="0" smtClean="0">
                <a:latin typeface="Calibri" panose="020F0502020204030204" pitchFamily="34" charset="0"/>
              </a:rPr>
              <a:t>)       </a:t>
            </a:r>
            <a:r>
              <a:rPr lang="en-US" sz="1600" dirty="0" smtClean="0">
                <a:latin typeface="Calibri" panose="020F0502020204030204" pitchFamily="34" charset="0"/>
                <a:sym typeface="Wingdings" panose="05000000000000000000" pitchFamily="2" charset="2"/>
              </a:rPr>
              <a:t> </a:t>
            </a:r>
            <a:r>
              <a:rPr lang="en-US" sz="1600" dirty="0">
                <a:latin typeface="Calibri" panose="020F0502020204030204" pitchFamily="34" charset="0"/>
                <a:sym typeface="Wingdings" panose="05000000000000000000" pitchFamily="2" charset="2"/>
              </a:rPr>
              <a:t>file /</a:t>
            </a:r>
            <a:r>
              <a:rPr lang="en-US" sz="1600" dirty="0" err="1">
                <a:latin typeface="Calibri" panose="020F0502020204030204" pitchFamily="34" charset="0"/>
                <a:sym typeface="Wingdings" panose="05000000000000000000" pitchFamily="2" charset="2"/>
              </a:rPr>
              <a:t>unittests</a:t>
            </a:r>
            <a:r>
              <a:rPr lang="en-US" sz="1600" dirty="0">
                <a:latin typeface="Calibri" panose="020F0502020204030204" pitchFamily="34" charset="0"/>
                <a:sym typeface="Wingdings" panose="05000000000000000000" pitchFamily="2" charset="2"/>
              </a:rPr>
              <a:t>/</a:t>
            </a:r>
            <a:r>
              <a:rPr lang="en-US" sz="1600" dirty="0" err="1">
                <a:latin typeface="Calibri" panose="020F0502020204030204" pitchFamily="34" charset="0"/>
                <a:sym typeface="Wingdings" panose="05000000000000000000" pitchFamily="2" charset="2"/>
              </a:rPr>
              <a:t>testscripts</a:t>
            </a:r>
            <a:r>
              <a:rPr lang="en-US" sz="1600" dirty="0">
                <a:latin typeface="Calibri" panose="020F0502020204030204" pitchFamily="34" charset="0"/>
                <a:sym typeface="Wingdings" panose="05000000000000000000" pitchFamily="2" charset="2"/>
              </a:rPr>
              <a:t>/</a:t>
            </a:r>
            <a:r>
              <a:rPr lang="en-US" sz="1600" dirty="0" smtClean="0">
                <a:latin typeface="Calibri" panose="020F0502020204030204" pitchFamily="34" charset="0"/>
                <a:sym typeface="Wingdings" panose="05000000000000000000" pitchFamily="2" charset="2"/>
              </a:rPr>
              <a:t>UT_GMOCK_HornTask.cpp</a:t>
            </a:r>
          </a:p>
          <a:p>
            <a:endParaRPr lang="en-US" sz="1600" dirty="0" smtClean="0">
              <a:latin typeface="Calibri" panose="020F0502020204030204" pitchFamily="34" charset="0"/>
              <a:sym typeface="Wingdings" panose="05000000000000000000" pitchFamily="2" charset="2"/>
            </a:endParaRPr>
          </a:p>
          <a:p>
            <a:r>
              <a:rPr lang="en-US" sz="1600" dirty="0">
                <a:latin typeface="Calibri" panose="020F0502020204030204" pitchFamily="34" charset="0"/>
              </a:rPr>
              <a:t>TEST_F(</a:t>
            </a:r>
            <a:r>
              <a:rPr lang="en-US" sz="1600" dirty="0" err="1">
                <a:latin typeface="Calibri" panose="020F0502020204030204" pitchFamily="34" charset="0"/>
              </a:rPr>
              <a:t>RemoteServiceExecutorTest</a:t>
            </a:r>
            <a:r>
              <a:rPr lang="en-US" sz="1600" dirty="0">
                <a:latin typeface="Calibri" panose="020F0502020204030204" pitchFamily="34" charset="0"/>
              </a:rPr>
              <a:t>, </a:t>
            </a:r>
            <a:r>
              <a:rPr lang="en-US" sz="1600" dirty="0" smtClean="0">
                <a:latin typeface="Calibri" panose="020F0502020204030204" pitchFamily="34" charset="0"/>
              </a:rPr>
              <a:t>RemoteServiceExecutor_start_TC001)</a:t>
            </a:r>
          </a:p>
          <a:p>
            <a:pPr marL="285750" indent="-285750">
              <a:buFont typeface="Wingdings" panose="05000000000000000000" pitchFamily="2" charset="2"/>
              <a:buChar char="à"/>
            </a:pPr>
            <a:r>
              <a:rPr lang="en-US" sz="1600" dirty="0" smtClean="0">
                <a:latin typeface="Calibri" panose="020F0502020204030204" pitchFamily="34" charset="0"/>
                <a:sym typeface="Wingdings" panose="05000000000000000000" pitchFamily="2" charset="2"/>
              </a:rPr>
              <a:t>File </a:t>
            </a:r>
            <a:r>
              <a:rPr lang="en-US" sz="1600" dirty="0">
                <a:latin typeface="Calibri" panose="020F0502020204030204" pitchFamily="34" charset="0"/>
                <a:sym typeface="Wingdings" panose="05000000000000000000" pitchFamily="2" charset="2"/>
              </a:rPr>
              <a:t>/</a:t>
            </a:r>
            <a:r>
              <a:rPr lang="en-US" sz="1600" dirty="0" err="1">
                <a:latin typeface="Calibri" panose="020F0502020204030204" pitchFamily="34" charset="0"/>
                <a:sym typeface="Wingdings" panose="05000000000000000000" pitchFamily="2" charset="2"/>
              </a:rPr>
              <a:t>unittests</a:t>
            </a:r>
            <a:r>
              <a:rPr lang="en-US" sz="1600" dirty="0">
                <a:latin typeface="Calibri" panose="020F0502020204030204" pitchFamily="34" charset="0"/>
                <a:sym typeface="Wingdings" panose="05000000000000000000" pitchFamily="2" charset="2"/>
              </a:rPr>
              <a:t>/</a:t>
            </a:r>
            <a:r>
              <a:rPr lang="en-US" sz="1600" dirty="0" err="1">
                <a:latin typeface="Calibri" panose="020F0502020204030204" pitchFamily="34" charset="0"/>
                <a:sym typeface="Wingdings" panose="05000000000000000000" pitchFamily="2" charset="2"/>
              </a:rPr>
              <a:t>testscripts</a:t>
            </a:r>
            <a:r>
              <a:rPr lang="en-US" sz="1600" dirty="0">
                <a:latin typeface="Calibri" panose="020F0502020204030204" pitchFamily="34" charset="0"/>
                <a:sym typeface="Wingdings" panose="05000000000000000000" pitchFamily="2" charset="2"/>
              </a:rPr>
              <a:t>/</a:t>
            </a:r>
            <a:r>
              <a:rPr lang="en-US" sz="1600" dirty="0" smtClean="0">
                <a:latin typeface="Calibri" panose="020F0502020204030204" pitchFamily="34" charset="0"/>
                <a:sym typeface="Wingdings" panose="05000000000000000000" pitchFamily="2" charset="2"/>
              </a:rPr>
              <a:t>UT_GMOCK_RemoteServiceExecutor.cpp</a:t>
            </a:r>
          </a:p>
          <a:p>
            <a:pPr marL="285750" indent="-285750">
              <a:buFont typeface="Wingdings" panose="05000000000000000000" pitchFamily="2" charset="2"/>
              <a:buChar char="à"/>
            </a:pPr>
            <a:endParaRPr lang="en-US" sz="1600" dirty="0" smtClean="0">
              <a:latin typeface="Calibri" panose="020F0502020204030204" pitchFamily="34" charset="0"/>
              <a:sym typeface="Wingdings" panose="05000000000000000000" pitchFamily="2" charset="2"/>
            </a:endParaRPr>
          </a:p>
          <a:p>
            <a:r>
              <a:rPr lang="en-US" sz="1600" dirty="0">
                <a:latin typeface="Calibri" panose="020F0502020204030204" pitchFamily="34" charset="0"/>
              </a:rPr>
              <a:t>TEST_F(</a:t>
            </a:r>
            <a:r>
              <a:rPr lang="en-US" sz="1600" dirty="0" err="1">
                <a:latin typeface="Calibri" panose="020F0502020204030204" pitchFamily="34" charset="0"/>
              </a:rPr>
              <a:t>RemoteServiceTaskListenerTest</a:t>
            </a:r>
            <a:r>
              <a:rPr lang="en-US" sz="1600" dirty="0">
                <a:latin typeface="Calibri" panose="020F0502020204030204" pitchFamily="34" charset="0"/>
              </a:rPr>
              <a:t>, RemoteServiceTaskListener_remoteFlashLight_TC001</a:t>
            </a:r>
            <a:r>
              <a:rPr lang="en-US" sz="1600" dirty="0" smtClean="0">
                <a:latin typeface="Calibri" panose="020F0502020204030204" pitchFamily="34" charset="0"/>
              </a:rPr>
              <a:t>) </a:t>
            </a:r>
          </a:p>
          <a:p>
            <a:r>
              <a:rPr lang="en-US" sz="1600" dirty="0">
                <a:latin typeface="Calibri" panose="020F0502020204030204" pitchFamily="34" charset="0"/>
              </a:rPr>
              <a:t>TEST_F(</a:t>
            </a:r>
            <a:r>
              <a:rPr lang="en-US" sz="1600" dirty="0" err="1">
                <a:latin typeface="Calibri" panose="020F0502020204030204" pitchFamily="34" charset="0"/>
              </a:rPr>
              <a:t>RemoteServiceTaskListenerTest</a:t>
            </a:r>
            <a:r>
              <a:rPr lang="en-US" sz="1600" dirty="0">
                <a:latin typeface="Calibri" panose="020F0502020204030204" pitchFamily="34" charset="0"/>
              </a:rPr>
              <a:t>, RemoteServiceTaskListener_remoteBlowHorn_TC001)</a:t>
            </a:r>
            <a:endParaRPr lang="en-US" sz="1600" dirty="0" smtClean="0">
              <a:latin typeface="Calibri" panose="020F0502020204030204" pitchFamily="34" charset="0"/>
            </a:endParaRPr>
          </a:p>
          <a:p>
            <a:r>
              <a:rPr lang="en-US" sz="1600" dirty="0" smtClean="0">
                <a:latin typeface="Calibri" panose="020F0502020204030204" pitchFamily="34" charset="0"/>
                <a:sym typeface="Wingdings" panose="05000000000000000000" pitchFamily="2" charset="2"/>
              </a:rPr>
              <a:t> </a:t>
            </a:r>
            <a:r>
              <a:rPr lang="en-US" sz="1600" dirty="0">
                <a:latin typeface="Calibri" panose="020F0502020204030204" pitchFamily="34" charset="0"/>
                <a:sym typeface="Wingdings" panose="05000000000000000000" pitchFamily="2" charset="2"/>
              </a:rPr>
              <a:t>File /</a:t>
            </a:r>
            <a:r>
              <a:rPr lang="en-US" sz="1600" dirty="0" err="1" smtClean="0">
                <a:latin typeface="Calibri" panose="020F0502020204030204" pitchFamily="34" charset="0"/>
                <a:sym typeface="Wingdings" panose="05000000000000000000" pitchFamily="2" charset="2"/>
              </a:rPr>
              <a:t>unittests</a:t>
            </a:r>
            <a:r>
              <a:rPr lang="en-US" sz="1600" dirty="0" smtClean="0">
                <a:latin typeface="Calibri" panose="020F0502020204030204" pitchFamily="34" charset="0"/>
                <a:sym typeface="Wingdings" panose="05000000000000000000" pitchFamily="2" charset="2"/>
              </a:rPr>
              <a:t>/</a:t>
            </a:r>
            <a:r>
              <a:rPr lang="en-US" sz="1600" dirty="0" err="1" smtClean="0">
                <a:latin typeface="Calibri" panose="020F0502020204030204" pitchFamily="34" charset="0"/>
                <a:sym typeface="Wingdings" panose="05000000000000000000" pitchFamily="2" charset="2"/>
              </a:rPr>
              <a:t>testscripts</a:t>
            </a:r>
            <a:r>
              <a:rPr lang="en-US" sz="1600" dirty="0" smtClean="0">
                <a:latin typeface="Calibri" panose="020F0502020204030204" pitchFamily="34" charset="0"/>
                <a:sym typeface="Wingdings" panose="05000000000000000000" pitchFamily="2" charset="2"/>
              </a:rPr>
              <a:t>/UT_GMOCK_RemoteServiceTaskListener.cpp</a:t>
            </a:r>
            <a:endParaRPr lang="en-US" sz="1600" dirty="0">
              <a:latin typeface="Calibri" panose="020F0502020204030204" pitchFamily="34" charset="0"/>
            </a:endParaRPr>
          </a:p>
          <a:p>
            <a:pPr marL="342900" indent="-342900">
              <a:buAutoNum type="arabicPeriod"/>
            </a:pPr>
            <a:endParaRPr lang="en-US" sz="1600" dirty="0" smtClean="0">
              <a:latin typeface="Calibri" panose="020F0502020204030204" pitchFamily="34" charset="0"/>
            </a:endParaRPr>
          </a:p>
        </p:txBody>
      </p:sp>
    </p:spTree>
    <p:extLst>
      <p:ext uri="{BB962C8B-B14F-4D97-AF65-F5344CB8AC3E}">
        <p14:creationId xmlns:p14="http://schemas.microsoft.com/office/powerpoint/2010/main" val="1003158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77336" y="89190"/>
            <a:ext cx="1861535" cy="369332"/>
          </a:xfrm>
          <a:prstGeom prst="rect">
            <a:avLst/>
          </a:prstGeom>
          <a:noFill/>
        </p:spPr>
        <p:txBody>
          <a:bodyPr wrap="none" rtlCol="0">
            <a:spAutoFit/>
          </a:bodyPr>
          <a:lstStyle/>
          <a:p>
            <a:r>
              <a:rPr lang="en-US" dirty="0" smtClean="0">
                <a:latin typeface="Calibri" panose="020F0502020204030204" pitchFamily="34" charset="0"/>
              </a:rPr>
              <a:t>Check Test Report</a:t>
            </a:r>
          </a:p>
        </p:txBody>
      </p:sp>
      <p:sp>
        <p:nvSpPr>
          <p:cNvPr id="3" name="Text Box 2"/>
          <p:cNvSpPr txBox="1">
            <a:spLocks noChangeArrowheads="1"/>
          </p:cNvSpPr>
          <p:nvPr/>
        </p:nvSpPr>
        <p:spPr bwMode="auto">
          <a:xfrm>
            <a:off x="228401" y="152407"/>
            <a:ext cx="1821830"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4. </a:t>
            </a:r>
            <a:r>
              <a:rPr lang="en-US" b="1" dirty="0" smtClean="0">
                <a:latin typeface="Calibri" panose="020F0502020204030204" pitchFamily="34" charset="0"/>
              </a:rPr>
              <a:t>Run </a:t>
            </a:r>
            <a:r>
              <a:rPr lang="en-US" b="1" dirty="0">
                <a:latin typeface="Calibri" panose="020F0502020204030204" pitchFamily="34" charset="0"/>
              </a:rPr>
              <a:t>Test Script</a:t>
            </a:r>
            <a:endParaRPr lang="en-US" altLang="ko-KR" b="1" dirty="0">
              <a:latin typeface="Calibri" panose="020F0502020204030204" pitchFamily="34" charset="0"/>
            </a:endParaRPr>
          </a:p>
        </p:txBody>
      </p:sp>
      <p:sp>
        <p:nvSpPr>
          <p:cNvPr id="12" name="TextBox 11"/>
          <p:cNvSpPr txBox="1"/>
          <p:nvPr/>
        </p:nvSpPr>
        <p:spPr>
          <a:xfrm>
            <a:off x="228401" y="764704"/>
            <a:ext cx="9486381" cy="830997"/>
          </a:xfrm>
          <a:prstGeom prst="rect">
            <a:avLst/>
          </a:prstGeom>
          <a:noFill/>
        </p:spPr>
        <p:txBody>
          <a:bodyPr wrap="square" rtlCol="0">
            <a:spAutoFit/>
          </a:bodyPr>
          <a:lstStyle/>
          <a:p>
            <a:r>
              <a:rPr lang="en-US" sz="1600" dirty="0" smtClean="0">
                <a:latin typeface="Calibri" panose="020F0502020204030204" pitchFamily="34" charset="0"/>
              </a:rPr>
              <a:t>After running test script successfully, refer to the test </a:t>
            </a:r>
            <a:r>
              <a:rPr lang="en-US" sz="1600" dirty="0">
                <a:latin typeface="Calibri" panose="020F0502020204030204" pitchFamily="34" charset="0"/>
              </a:rPr>
              <a:t>report </a:t>
            </a:r>
            <a:r>
              <a:rPr lang="en-US" sz="1600" dirty="0" smtClean="0">
                <a:latin typeface="Calibri" panose="020F0502020204030204" pitchFamily="34" charset="0"/>
              </a:rPr>
              <a:t>“/</a:t>
            </a:r>
            <a:r>
              <a:rPr lang="en-US" sz="1600" dirty="0" err="1" smtClean="0">
                <a:latin typeface="Calibri" panose="020F0502020204030204" pitchFamily="34" charset="0"/>
              </a:rPr>
              <a:t>unittests</a:t>
            </a:r>
            <a:r>
              <a:rPr lang="en-US" sz="1600" dirty="0" smtClean="0">
                <a:latin typeface="Calibri" panose="020F0502020204030204" pitchFamily="34" charset="0"/>
              </a:rPr>
              <a:t>/build/coverage/</a:t>
            </a:r>
            <a:r>
              <a:rPr lang="en-US" sz="1600" dirty="0" err="1" smtClean="0">
                <a:latin typeface="Calibri" panose="020F0502020204030204" pitchFamily="34" charset="0"/>
              </a:rPr>
              <a:t>coding_client</a:t>
            </a:r>
            <a:r>
              <a:rPr lang="en-US" sz="1600" dirty="0" smtClean="0">
                <a:latin typeface="Calibri" panose="020F0502020204030204" pitchFamily="34" charset="0"/>
              </a:rPr>
              <a:t>/index.html”</a:t>
            </a:r>
            <a:endParaRPr lang="en-US" sz="1600" dirty="0">
              <a:latin typeface="Calibri" panose="020F0502020204030204" pitchFamily="34" charset="0"/>
            </a:endParaRPr>
          </a:p>
          <a:p>
            <a:pPr marL="342900" indent="-342900">
              <a:buAutoNum type="arabicPeriod"/>
            </a:pPr>
            <a:endParaRPr lang="en-US" sz="1600" dirty="0" smtClean="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350703" y="1353668"/>
            <a:ext cx="9364079" cy="2068513"/>
          </a:xfrm>
          <a:prstGeom prst="rect">
            <a:avLst/>
          </a:prstGeom>
        </p:spPr>
      </p:pic>
    </p:spTree>
    <p:extLst>
      <p:ext uri="{BB962C8B-B14F-4D97-AF65-F5344CB8AC3E}">
        <p14:creationId xmlns:p14="http://schemas.microsoft.com/office/powerpoint/2010/main" val="1332225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5141" y="764704"/>
            <a:ext cx="56983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Table of </a:t>
            </a:r>
            <a:r>
              <a:rPr lang="en-US" sz="5400" b="0" cap="none" spc="0" dirty="0" smtClean="0">
                <a:ln w="0"/>
                <a:solidFill>
                  <a:schemeClr val="tx1"/>
                </a:solidFill>
                <a:effectLst>
                  <a:outerShdw blurRad="38100" dist="19050" dir="2700000" algn="tl" rotWithShape="0">
                    <a:schemeClr val="dk1">
                      <a:alpha val="40000"/>
                    </a:schemeClr>
                  </a:outerShdw>
                </a:effectLst>
              </a:rPr>
              <a:t>Contents</a:t>
            </a:r>
          </a:p>
        </p:txBody>
      </p:sp>
      <p:sp>
        <p:nvSpPr>
          <p:cNvPr id="4" name="TextBox 3"/>
          <p:cNvSpPr txBox="1"/>
          <p:nvPr/>
        </p:nvSpPr>
        <p:spPr>
          <a:xfrm>
            <a:off x="2077852" y="2132856"/>
            <a:ext cx="3615349"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ln w="0"/>
                <a:latin typeface="Calibri" panose="020F0502020204030204" pitchFamily="34" charset="0"/>
              </a:rPr>
              <a:t>Build Unit Test Environment</a:t>
            </a:r>
          </a:p>
          <a:p>
            <a:pPr marL="285750" indent="-285750">
              <a:buFont typeface="Wingdings" panose="05000000000000000000" pitchFamily="2" charset="2"/>
              <a:buChar char="Ø"/>
            </a:pPr>
            <a:endParaRPr lang="en-US" dirty="0">
              <a:ln w="0"/>
              <a:latin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rPr>
              <a:t>Create Test Script for your project</a:t>
            </a:r>
          </a:p>
          <a:p>
            <a:pPr marL="285750" indent="-285750">
              <a:buFont typeface="Wingdings" panose="05000000000000000000" pitchFamily="2" charset="2"/>
              <a:buChar char="Ø"/>
            </a:pPr>
            <a:endParaRPr lang="en-US" dirty="0">
              <a:latin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rPr>
              <a:t>Build Test Script</a:t>
            </a:r>
          </a:p>
        </p:txBody>
      </p:sp>
    </p:spTree>
    <p:extLst>
      <p:ext uri="{BB962C8B-B14F-4D97-AF65-F5344CB8AC3E}">
        <p14:creationId xmlns:p14="http://schemas.microsoft.com/office/powerpoint/2010/main" val="109674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2"/>
          <p:cNvSpPr txBox="1">
            <a:spLocks noChangeArrowheads="1"/>
          </p:cNvSpPr>
          <p:nvPr/>
        </p:nvSpPr>
        <p:spPr bwMode="auto">
          <a:xfrm>
            <a:off x="228401" y="152407"/>
            <a:ext cx="3079289"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1. Build Unit Test Environment</a:t>
            </a:r>
            <a:endParaRPr lang="en-US" altLang="ko-KR" b="1" dirty="0">
              <a:latin typeface="Calibri" panose="020F0502020204030204" pitchFamily="34" charset="0"/>
            </a:endParaRPr>
          </a:p>
        </p:txBody>
      </p:sp>
      <p:sp>
        <p:nvSpPr>
          <p:cNvPr id="24" name="TextBox 23"/>
          <p:cNvSpPr txBox="1"/>
          <p:nvPr/>
        </p:nvSpPr>
        <p:spPr>
          <a:xfrm>
            <a:off x="143774" y="692696"/>
            <a:ext cx="9762226" cy="830997"/>
          </a:xfrm>
          <a:prstGeom prst="rect">
            <a:avLst/>
          </a:prstGeom>
          <a:noFill/>
          <a:ln w="9525">
            <a:noFill/>
            <a:miter lim="800000"/>
            <a:headEnd/>
            <a:tailEnd/>
          </a:ln>
        </p:spPr>
        <p:txBody>
          <a:bodyPr wrap="square">
            <a:spAutoFit/>
          </a:bodyPr>
          <a:lstStyle>
            <a:defPPr>
              <a:defRPr lang="ko-KR"/>
            </a:defPPr>
            <a:lvl1pPr marL="177800" indent="-177800">
              <a:buFont typeface="Wingdings" panose="05000000000000000000" pitchFamily="2" charset="2"/>
              <a:buChar char="§"/>
              <a:defRPr sz="1600" b="1">
                <a:latin typeface="Calibri" panose="020F0502020204030204" pitchFamily="34" charset="0"/>
              </a:defRPr>
            </a:lvl1pPr>
          </a:lstStyle>
          <a:p>
            <a:pPr>
              <a:lnSpc>
                <a:spcPct val="150000"/>
              </a:lnSpc>
            </a:pPr>
            <a:r>
              <a:rPr lang="en-US" altLang="en-US" b="0" dirty="0" smtClean="0">
                <a:cs typeface="Arial" panose="020B0604020202020204" pitchFamily="34" charset="0"/>
              </a:rPr>
              <a:t>A UTS Environment Setup guide was created by Mr. </a:t>
            </a:r>
            <a:r>
              <a:rPr lang="en-US" altLang="en-US" b="0" dirty="0" err="1" smtClean="0">
                <a:cs typeface="Arial" panose="020B0604020202020204" pitchFamily="34" charset="0"/>
              </a:rPr>
              <a:t>Dat.Vu</a:t>
            </a:r>
            <a:r>
              <a:rPr lang="en-US" altLang="en-US" b="0" dirty="0" smtClean="0">
                <a:cs typeface="Arial" panose="020B0604020202020204" pitchFamily="34" charset="0"/>
              </a:rPr>
              <a:t>. Please refer to below guideline document.</a:t>
            </a:r>
          </a:p>
          <a:p>
            <a:pPr marL="0" indent="0">
              <a:lnSpc>
                <a:spcPct val="150000"/>
              </a:lnSpc>
              <a:buNone/>
            </a:pPr>
            <a:r>
              <a:rPr lang="en-US" altLang="en-US" b="0" dirty="0" smtClean="0">
                <a:cs typeface="Arial" panose="020B0604020202020204" pitchFamily="34" charset="0"/>
              </a:rPr>
              <a:t> </a:t>
            </a:r>
            <a:endParaRPr lang="en-US" b="0" dirty="0"/>
          </a:p>
        </p:txBody>
      </p:sp>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572713747"/>
              </p:ext>
            </p:extLst>
          </p:nvPr>
        </p:nvGraphicFramePr>
        <p:xfrm>
          <a:off x="1136576" y="1052736"/>
          <a:ext cx="7200800" cy="5399976"/>
        </p:xfrm>
        <a:graphic>
          <a:graphicData uri="http://schemas.openxmlformats.org/presentationml/2006/ole">
            <mc:AlternateContent xmlns:mc="http://schemas.openxmlformats.org/markup-compatibility/2006">
              <mc:Choice xmlns:v="urn:schemas-microsoft-com:vml" Requires="v">
                <p:oleObj spid="_x0000_s1097" name="Presentation" r:id="rId4" imgW="4149989" imgH="3112183" progId="PowerPoint.Show.12">
                  <p:embed/>
                </p:oleObj>
              </mc:Choice>
              <mc:Fallback>
                <p:oleObj name="Presentation" r:id="rId4" imgW="4149989" imgH="3112183" progId="PowerPoint.Show.12">
                  <p:embed/>
                  <p:pic>
                    <p:nvPicPr>
                      <p:cNvPr id="0" name=""/>
                      <p:cNvPicPr/>
                      <p:nvPr/>
                    </p:nvPicPr>
                    <p:blipFill>
                      <a:blip r:embed="rId5"/>
                      <a:stretch>
                        <a:fillRect/>
                      </a:stretch>
                    </p:blipFill>
                    <p:spPr>
                      <a:xfrm>
                        <a:off x="1136576" y="1052736"/>
                        <a:ext cx="7200800" cy="5399976"/>
                      </a:xfrm>
                      <a:prstGeom prst="rect">
                        <a:avLst/>
                      </a:prstGeom>
                    </p:spPr>
                  </p:pic>
                </p:oleObj>
              </mc:Fallback>
            </mc:AlternateContent>
          </a:graphicData>
        </a:graphic>
      </p:graphicFrame>
    </p:spTree>
    <p:extLst>
      <p:ext uri="{BB962C8B-B14F-4D97-AF65-F5344CB8AC3E}">
        <p14:creationId xmlns:p14="http://schemas.microsoft.com/office/powerpoint/2010/main" val="3205133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401" y="152407"/>
            <a:ext cx="2118898"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2. </a:t>
            </a:r>
            <a:r>
              <a:rPr lang="en-US" b="1" dirty="0">
                <a:latin typeface="Calibri" panose="020F0502020204030204" pitchFamily="34" charset="0"/>
              </a:rPr>
              <a:t>Create Test Script </a:t>
            </a:r>
            <a:endParaRPr lang="en-US" altLang="ko-KR" b="1" dirty="0">
              <a:latin typeface="Calibri" panose="020F0502020204030204" pitchFamily="34" charset="0"/>
            </a:endParaRPr>
          </a:p>
        </p:txBody>
      </p:sp>
      <p:sp>
        <p:nvSpPr>
          <p:cNvPr id="3" name="TextBox 2"/>
          <p:cNvSpPr txBox="1"/>
          <p:nvPr/>
        </p:nvSpPr>
        <p:spPr>
          <a:xfrm>
            <a:off x="143774" y="908720"/>
            <a:ext cx="9762226" cy="2677656"/>
          </a:xfrm>
          <a:prstGeom prst="rect">
            <a:avLst/>
          </a:prstGeom>
          <a:noFill/>
          <a:ln w="9525">
            <a:noFill/>
            <a:miter lim="800000"/>
            <a:headEnd/>
            <a:tailEnd/>
          </a:ln>
        </p:spPr>
        <p:txBody>
          <a:bodyPr wrap="square">
            <a:spAutoFit/>
          </a:bodyPr>
          <a:lstStyle>
            <a:defPPr>
              <a:defRPr lang="ko-KR"/>
            </a:defPPr>
            <a:lvl1pPr marL="177800" indent="-177800">
              <a:buFont typeface="Wingdings" panose="05000000000000000000" pitchFamily="2" charset="2"/>
              <a:buChar char="§"/>
              <a:defRPr sz="1600" b="1">
                <a:latin typeface="Calibri" panose="020F0502020204030204" pitchFamily="34" charset="0"/>
              </a:defRPr>
            </a:lvl1pPr>
          </a:lstStyle>
          <a:p>
            <a:pPr marL="0" indent="0">
              <a:lnSpc>
                <a:spcPct val="150000"/>
              </a:lnSpc>
              <a:buNone/>
            </a:pPr>
            <a:r>
              <a:rPr lang="en-US" altLang="en-US" b="0" dirty="0" smtClean="0">
                <a:cs typeface="Arial" panose="020B0604020202020204" pitchFamily="34" charset="0"/>
              </a:rPr>
              <a:t>This section will show how to create Unit Test code automatically based on your application’s source code. There are  some situations the tool can not create test cases completely, so you must add more test cases to cover all your source code.</a:t>
            </a:r>
          </a:p>
          <a:p>
            <a:pPr marL="0" indent="0">
              <a:lnSpc>
                <a:spcPct val="150000"/>
              </a:lnSpc>
              <a:buNone/>
            </a:pPr>
            <a:r>
              <a:rPr lang="en-US" dirty="0"/>
              <a:t>Precondition</a:t>
            </a:r>
            <a:endParaRPr lang="en-US" altLang="en-US" b="0" dirty="0" smtClean="0">
              <a:cs typeface="Arial" panose="020B0604020202020204" pitchFamily="34" charset="0"/>
            </a:endParaRPr>
          </a:p>
          <a:p>
            <a:pPr marL="342900" indent="-342900">
              <a:lnSpc>
                <a:spcPct val="150000"/>
              </a:lnSpc>
              <a:buAutoNum type="arabicPeriod"/>
            </a:pPr>
            <a:r>
              <a:rPr lang="en-US" altLang="en-US" b="0" dirty="0" smtClean="0">
                <a:cs typeface="Arial" panose="020B0604020202020204" pitchFamily="34" charset="0"/>
              </a:rPr>
              <a:t>Unit Test Environment</a:t>
            </a:r>
          </a:p>
          <a:p>
            <a:pPr marL="342900" indent="-342900">
              <a:lnSpc>
                <a:spcPct val="150000"/>
              </a:lnSpc>
              <a:buAutoNum type="arabicPeriod"/>
            </a:pPr>
            <a:r>
              <a:rPr lang="en-US" altLang="en-US" b="0" dirty="0" smtClean="0">
                <a:cs typeface="Arial" panose="020B0604020202020204" pitchFamily="34" charset="0"/>
              </a:rPr>
              <a:t>Application source code. (In this guideline, Remote Service application’s source code is used as a example)</a:t>
            </a:r>
          </a:p>
          <a:p>
            <a:pPr marL="0" indent="0">
              <a:lnSpc>
                <a:spcPct val="150000"/>
              </a:lnSpc>
              <a:buNone/>
            </a:pPr>
            <a:endParaRPr lang="en-US" b="0" dirty="0"/>
          </a:p>
        </p:txBody>
      </p:sp>
      <p:sp>
        <p:nvSpPr>
          <p:cNvPr id="4" name="TextBox 3"/>
          <p:cNvSpPr txBox="1"/>
          <p:nvPr/>
        </p:nvSpPr>
        <p:spPr>
          <a:xfrm>
            <a:off x="8409384" y="151498"/>
            <a:ext cx="1352230" cy="369332"/>
          </a:xfrm>
          <a:prstGeom prst="rect">
            <a:avLst/>
          </a:prstGeom>
          <a:noFill/>
        </p:spPr>
        <p:txBody>
          <a:bodyPr wrap="none" rtlCol="0">
            <a:spAutoFit/>
          </a:bodyPr>
          <a:lstStyle/>
          <a:p>
            <a:r>
              <a:rPr lang="en-US" dirty="0" smtClean="0">
                <a:latin typeface="Calibri" panose="020F0502020204030204" pitchFamily="34" charset="0"/>
              </a:rPr>
              <a:t>Introduction</a:t>
            </a:r>
          </a:p>
        </p:txBody>
      </p:sp>
    </p:spTree>
    <p:extLst>
      <p:ext uri="{BB962C8B-B14F-4D97-AF65-F5344CB8AC3E}">
        <p14:creationId xmlns:p14="http://schemas.microsoft.com/office/powerpoint/2010/main" val="317614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5208" y="152407"/>
            <a:ext cx="2889574" cy="369332"/>
          </a:xfrm>
          <a:prstGeom prst="rect">
            <a:avLst/>
          </a:prstGeom>
          <a:noFill/>
        </p:spPr>
        <p:txBody>
          <a:bodyPr wrap="none" rtlCol="0">
            <a:spAutoFit/>
          </a:bodyPr>
          <a:lstStyle/>
          <a:p>
            <a:r>
              <a:rPr lang="en-US" dirty="0">
                <a:latin typeface="Calibri" panose="020F0502020204030204" pitchFamily="34" charset="0"/>
              </a:rPr>
              <a:t>Download tool and script file</a:t>
            </a:r>
            <a:endParaRPr lang="en-US" dirty="0" smtClean="0">
              <a:latin typeface="Calibri" panose="020F0502020204030204" pitchFamily="34" charset="0"/>
            </a:endParaRPr>
          </a:p>
        </p:txBody>
      </p:sp>
      <p:sp>
        <p:nvSpPr>
          <p:cNvPr id="3" name="Text Box 2"/>
          <p:cNvSpPr txBox="1">
            <a:spLocks noChangeArrowheads="1"/>
          </p:cNvSpPr>
          <p:nvPr/>
        </p:nvSpPr>
        <p:spPr bwMode="auto">
          <a:xfrm>
            <a:off x="228401" y="152407"/>
            <a:ext cx="2118898"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2. </a:t>
            </a:r>
            <a:r>
              <a:rPr lang="en-US" b="1" dirty="0">
                <a:latin typeface="Calibri" panose="020F0502020204030204" pitchFamily="34" charset="0"/>
              </a:rPr>
              <a:t>Create Test Script </a:t>
            </a:r>
            <a:endParaRPr lang="en-US" altLang="ko-KR" b="1" dirty="0">
              <a:latin typeface="Calibri" panose="020F0502020204030204" pitchFamily="34" charset="0"/>
            </a:endParaRPr>
          </a:p>
        </p:txBody>
      </p:sp>
      <p:sp>
        <p:nvSpPr>
          <p:cNvPr id="4" name="TextBox 3"/>
          <p:cNvSpPr txBox="1"/>
          <p:nvPr/>
        </p:nvSpPr>
        <p:spPr>
          <a:xfrm>
            <a:off x="228401" y="692696"/>
            <a:ext cx="9486381" cy="5847755"/>
          </a:xfrm>
          <a:prstGeom prst="rect">
            <a:avLst/>
          </a:prstGeom>
          <a:noFill/>
        </p:spPr>
        <p:txBody>
          <a:bodyPr wrap="square" rtlCol="0">
            <a:spAutoFit/>
          </a:bodyPr>
          <a:lstStyle/>
          <a:p>
            <a:r>
              <a:rPr lang="en-US" sz="1600" dirty="0" smtClean="0">
                <a:latin typeface="Calibri" panose="020F0502020204030204" pitchFamily="34" charset="0"/>
              </a:rPr>
              <a:t>1. Put your source code in this path, see below:</a:t>
            </a:r>
          </a:p>
          <a:p>
            <a:r>
              <a:rPr lang="en-US" sz="1600" dirty="0" smtClean="0">
                <a:latin typeface="Calibri" panose="020F0502020204030204" pitchFamily="34" charset="0"/>
              </a:rPr>
              <a:t>/home/minh1nguyen/</a:t>
            </a:r>
            <a:r>
              <a:rPr lang="en-US" sz="1600" dirty="0" err="1" smtClean="0">
                <a:solidFill>
                  <a:srgbClr val="FF0000"/>
                </a:solidFill>
                <a:latin typeface="Calibri" panose="020F0502020204030204" pitchFamily="34" charset="0"/>
              </a:rPr>
              <a:t>fsl</a:t>
            </a:r>
            <a:r>
              <a:rPr lang="en-US" sz="1600" dirty="0" smtClean="0">
                <a:solidFill>
                  <a:srgbClr val="FF0000"/>
                </a:solidFill>
                <a:latin typeface="Calibri" panose="020F0502020204030204" pitchFamily="34" charset="0"/>
              </a:rPr>
              <a:t>-release-</a:t>
            </a:r>
            <a:r>
              <a:rPr lang="en-US" sz="1600" dirty="0" err="1" smtClean="0">
                <a:solidFill>
                  <a:srgbClr val="FF0000"/>
                </a:solidFill>
                <a:latin typeface="Calibri" panose="020F0502020204030204" pitchFamily="34" charset="0"/>
              </a:rPr>
              <a:t>bsp</a:t>
            </a:r>
            <a:r>
              <a:rPr lang="en-US" sz="1600" dirty="0" smtClean="0">
                <a:solidFill>
                  <a:srgbClr val="FF0000"/>
                </a:solidFill>
                <a:latin typeface="Calibri" panose="020F0502020204030204" pitchFamily="34" charset="0"/>
              </a:rPr>
              <a:t>/build-</a:t>
            </a:r>
            <a:r>
              <a:rPr lang="en-US" sz="1600" dirty="0" err="1" smtClean="0">
                <a:solidFill>
                  <a:srgbClr val="FF0000"/>
                </a:solidFill>
                <a:latin typeface="Calibri" panose="020F0502020204030204" pitchFamily="34" charset="0"/>
              </a:rPr>
              <a:t>bmwwave</a:t>
            </a:r>
            <a:r>
              <a:rPr lang="en-US" sz="1600" dirty="0" smtClean="0">
                <a:solidFill>
                  <a:srgbClr val="FF0000"/>
                </a:solidFill>
                <a:latin typeface="Calibri" panose="020F0502020204030204" pitchFamily="34" charset="0"/>
              </a:rPr>
              <a:t>/</a:t>
            </a:r>
            <a:r>
              <a:rPr lang="en-US" sz="1600" dirty="0" err="1" smtClean="0">
                <a:solidFill>
                  <a:srgbClr val="FF0000"/>
                </a:solidFill>
                <a:latin typeface="Calibri" panose="020F0502020204030204" pitchFamily="34" charset="0"/>
              </a:rPr>
              <a:t>tmp</a:t>
            </a:r>
            <a:r>
              <a:rPr lang="en-US" sz="1600" dirty="0" smtClean="0">
                <a:solidFill>
                  <a:srgbClr val="FF0000"/>
                </a:solidFill>
                <a:latin typeface="Calibri" panose="020F0502020204030204" pitchFamily="34" charset="0"/>
              </a:rPr>
              <a:t>/work/aarch64-poky-linux</a:t>
            </a:r>
            <a:r>
              <a:rPr lang="en-US" sz="1600" dirty="0" smtClean="0">
                <a:latin typeface="Calibri" panose="020F0502020204030204" pitchFamily="34" charset="0"/>
              </a:rPr>
              <a:t>/</a:t>
            </a:r>
            <a:r>
              <a:rPr lang="en-US" sz="1600" dirty="0" err="1" smtClean="0">
                <a:solidFill>
                  <a:srgbClr val="0000CC"/>
                </a:solidFill>
                <a:latin typeface="Calibri" panose="020F0502020204030204" pitchFamily="34" charset="0"/>
              </a:rPr>
              <a:t>RemoteServiceApplication</a:t>
            </a:r>
            <a:endParaRPr lang="en-US" sz="1600" dirty="0" smtClean="0">
              <a:solidFill>
                <a:srgbClr val="0000CC"/>
              </a:solidFill>
              <a:latin typeface="Calibri" panose="020F0502020204030204" pitchFamily="34" charset="0"/>
            </a:endParaRPr>
          </a:p>
          <a:p>
            <a:r>
              <a:rPr lang="en-US" sz="1600" u="sng" dirty="0" smtClean="0">
                <a:latin typeface="Calibri" panose="020F0502020204030204" pitchFamily="34" charset="0"/>
              </a:rPr>
              <a:t>Note:</a:t>
            </a:r>
          </a:p>
          <a:p>
            <a:pPr marL="342900" indent="-342900">
              <a:buFont typeface="Arial" panose="020B0604020202020204" pitchFamily="34" charset="0"/>
              <a:buChar char="•"/>
            </a:pPr>
            <a:r>
              <a:rPr lang="en-US" sz="1600" dirty="0" smtClean="0">
                <a:latin typeface="Calibri" panose="020F0502020204030204" pitchFamily="34" charset="0"/>
              </a:rPr>
              <a:t>“</a:t>
            </a:r>
            <a:r>
              <a:rPr lang="en-US" sz="1600" dirty="0" err="1" smtClean="0">
                <a:latin typeface="Calibri" panose="020F0502020204030204" pitchFamily="34" charset="0"/>
              </a:rPr>
              <a:t>RemoteServiceApplication</a:t>
            </a:r>
            <a:r>
              <a:rPr lang="en-US" sz="1600" dirty="0" smtClean="0">
                <a:latin typeface="Calibri" panose="020F0502020204030204" pitchFamily="34" charset="0"/>
              </a:rPr>
              <a:t>” is your source code folder.</a:t>
            </a:r>
          </a:p>
          <a:p>
            <a:pPr marL="342900" indent="-342900">
              <a:buFont typeface="Arial" panose="020B0604020202020204" pitchFamily="34" charset="0"/>
              <a:buChar char="•"/>
            </a:pPr>
            <a:r>
              <a:rPr lang="en-US" sz="1600" dirty="0" smtClean="0">
                <a:latin typeface="Calibri" panose="020F0502020204030204" pitchFamily="34" charset="0"/>
              </a:rPr>
              <a:t>“</a:t>
            </a:r>
            <a:r>
              <a:rPr lang="en-US" sz="1600" dirty="0" err="1" smtClean="0">
                <a:latin typeface="Calibri" panose="020F0502020204030204" pitchFamily="34" charset="0"/>
              </a:rPr>
              <a:t>fsl</a:t>
            </a:r>
            <a:r>
              <a:rPr lang="en-US" sz="1600" dirty="0" smtClean="0">
                <a:latin typeface="Calibri" panose="020F0502020204030204" pitchFamily="34" charset="0"/>
              </a:rPr>
              <a:t>-release-</a:t>
            </a:r>
            <a:r>
              <a:rPr lang="en-US" sz="1600" dirty="0" err="1" smtClean="0">
                <a:latin typeface="Calibri" panose="020F0502020204030204" pitchFamily="34" charset="0"/>
              </a:rPr>
              <a:t>bsp</a:t>
            </a:r>
            <a:r>
              <a:rPr lang="en-US" sz="1600" dirty="0" smtClean="0">
                <a:latin typeface="Calibri" panose="020F0502020204030204" pitchFamily="34" charset="0"/>
              </a:rPr>
              <a:t>” is the folder is created after the UTS environment is built.</a:t>
            </a:r>
          </a:p>
          <a:p>
            <a:pPr marL="342900" indent="-342900">
              <a:buFont typeface="+mj-lt"/>
              <a:buAutoNum type="arabicPeriod"/>
            </a:pPr>
            <a:endParaRPr lang="en-US" sz="1600" dirty="0">
              <a:latin typeface="Calibri" panose="020F0502020204030204" pitchFamily="34" charset="0"/>
            </a:endParaRPr>
          </a:p>
          <a:p>
            <a:r>
              <a:rPr lang="en-US" sz="1600" dirty="0">
                <a:latin typeface="Calibri" panose="020F0502020204030204" pitchFamily="34" charset="0"/>
              </a:rPr>
              <a:t>2. </a:t>
            </a:r>
            <a:r>
              <a:rPr lang="en-US" sz="1600" dirty="0" smtClean="0">
                <a:latin typeface="Calibri" panose="020F0502020204030204" pitchFamily="34" charset="0"/>
              </a:rPr>
              <a:t>Download “</a:t>
            </a:r>
            <a:r>
              <a:rPr lang="en-US" sz="1600" dirty="0" err="1" smtClean="0">
                <a:latin typeface="Calibri" panose="020F0502020204030204" pitchFamily="34" charset="0"/>
              </a:rPr>
              <a:t>findmethod</a:t>
            </a:r>
            <a:r>
              <a:rPr lang="en-US" sz="1600" dirty="0" smtClean="0">
                <a:latin typeface="Calibri" panose="020F0502020204030204" pitchFamily="34" charset="0"/>
              </a:rPr>
              <a:t>” </a:t>
            </a:r>
            <a:r>
              <a:rPr lang="en-US" sz="1600" dirty="0">
                <a:latin typeface="Calibri" panose="020F0502020204030204" pitchFamily="34" charset="0"/>
              </a:rPr>
              <a:t>binary and </a:t>
            </a:r>
            <a:r>
              <a:rPr lang="en-US" sz="1600" dirty="0" smtClean="0">
                <a:latin typeface="Calibri" panose="020F0502020204030204" pitchFamily="34" charset="0"/>
              </a:rPr>
              <a:t>“vc_ut.py” </a:t>
            </a:r>
            <a:r>
              <a:rPr lang="en-US" sz="1600" dirty="0">
                <a:latin typeface="Calibri" panose="020F0502020204030204" pitchFamily="34" charset="0"/>
              </a:rPr>
              <a:t>script file. Please replace “14.04” by “16.04” if your Ubuntu version is </a:t>
            </a:r>
            <a:r>
              <a:rPr lang="en-US" sz="1600" dirty="0" smtClean="0">
                <a:latin typeface="Calibri" panose="020F0502020204030204" pitchFamily="34" charset="0"/>
              </a:rPr>
              <a:t>16.04.</a:t>
            </a:r>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68064976"/>
              </p:ext>
            </p:extLst>
          </p:nvPr>
        </p:nvGraphicFramePr>
        <p:xfrm>
          <a:off x="776536" y="2783376"/>
          <a:ext cx="8826902" cy="1371600"/>
        </p:xfrm>
        <a:graphic>
          <a:graphicData uri="http://schemas.openxmlformats.org/drawingml/2006/table">
            <a:tbl>
              <a:tblPr/>
              <a:tblGrid>
                <a:gridCol w="8826902"/>
              </a:tblGrid>
              <a:tr h="0">
                <a:tc>
                  <a:txBody>
                    <a:bodyPr/>
                    <a:lstStyle/>
                    <a:p>
                      <a:r>
                        <a:rPr lang="en-US" dirty="0" smtClean="0">
                          <a:latin typeface="Consolas" panose="020B0609020204030204" pitchFamily="49" charset="0"/>
                          <a:cs typeface="Consolas" panose="020B0609020204030204" pitchFamily="49" charset="0"/>
                        </a:rPr>
                        <a:t>##### Download </a:t>
                      </a:r>
                      <a:r>
                        <a:rPr lang="en-US" dirty="0" err="1" smtClean="0">
                          <a:latin typeface="Consolas" panose="020B0609020204030204" pitchFamily="49" charset="0"/>
                          <a:cs typeface="Consolas" panose="020B0609020204030204" pitchFamily="49" charset="0"/>
                        </a:rPr>
                        <a:t>findmethod</a:t>
                      </a:r>
                      <a:r>
                        <a:rPr lang="en-US" dirty="0" smtClean="0">
                          <a:latin typeface="Consolas" panose="020B0609020204030204" pitchFamily="49" charset="0"/>
                          <a:cs typeface="Consolas" panose="020B0609020204030204" pitchFamily="49" charset="0"/>
                        </a:rPr>
                        <a:t> binary and vc_ut.py script file</a:t>
                      </a:r>
                    </a:p>
                    <a:p>
                      <a:r>
                        <a:rPr lang="en-US" altLang="ko-KR"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Please</a:t>
                      </a:r>
                      <a:r>
                        <a:rPr lang="en-US" baseline="0" dirty="0" smtClean="0">
                          <a:latin typeface="Consolas" panose="020B0609020204030204" pitchFamily="49" charset="0"/>
                          <a:cs typeface="Consolas" panose="020B0609020204030204" pitchFamily="49" charset="0"/>
                        </a:rPr>
                        <a:t> replace “14.04” by “16.04” if your Ubuntu version is 16.04.</a:t>
                      </a:r>
                      <a:endParaRPr lang="ko-KR" altLang="en-US" dirty="0" smtClean="0">
                        <a:latin typeface="Consolas" panose="020B0609020204030204" pitchFamily="49" charset="0"/>
                        <a:cs typeface="Consolas" panose="020B0609020204030204" pitchFamily="49" charset="0"/>
                      </a:endParaRPr>
                    </a:p>
                    <a:p>
                      <a:r>
                        <a:rPr lang="en-US" altLang="ko-KR"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wget</a:t>
                      </a:r>
                      <a:r>
                        <a:rPr lang="en-US" dirty="0">
                          <a:latin typeface="Consolas" panose="020B0609020204030204" pitchFamily="49" charset="0"/>
                          <a:cs typeface="Consolas" panose="020B0609020204030204" pitchFamily="49" charset="0"/>
                        </a:rPr>
                        <a:t> http://swta.lge.com/uts/bmwwave-guide/bin/</a:t>
                      </a:r>
                      <a:r>
                        <a:rPr lang="en-US" dirty="0">
                          <a:solidFill>
                            <a:srgbClr val="FF0000"/>
                          </a:solidFill>
                          <a:latin typeface="Consolas" panose="020B0609020204030204" pitchFamily="49" charset="0"/>
                          <a:cs typeface="Consolas" panose="020B0609020204030204" pitchFamily="49" charset="0"/>
                        </a:rPr>
                        <a:t>14.04</a:t>
                      </a:r>
                      <a:r>
                        <a:rPr lang="en-US" dirty="0">
                          <a:latin typeface="Consolas" panose="020B0609020204030204" pitchFamily="49" charset="0"/>
                          <a:cs typeface="Consolas" panose="020B0609020204030204" pitchFamily="49" charset="0"/>
                        </a:rPr>
                        <a:t>/findmethod</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wget</a:t>
                      </a:r>
                      <a:r>
                        <a:rPr lang="en-US" dirty="0">
                          <a:latin typeface="Consolas" panose="020B0609020204030204" pitchFamily="49" charset="0"/>
                          <a:cs typeface="Consolas" panose="020B0609020204030204" pitchFamily="49" charset="0"/>
                        </a:rPr>
                        <a:t> http://swta.lge.com/uts/bmwwave-guide/scripts/vc_ut.py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chmod</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findmethod</a:t>
                      </a:r>
                      <a:r>
                        <a:rPr lang="en-US" dirty="0">
                          <a:latin typeface="Consolas" panose="020B0609020204030204" pitchFamily="49" charset="0"/>
                          <a:cs typeface="Consolas" panose="020B0609020204030204" pitchFamily="49" charset="0"/>
                        </a:rPr>
                        <a:t> vc_ut.py</a:t>
                      </a:r>
                    </a:p>
                  </a:txBody>
                  <a:tcPr marL="0" marR="0" marT="0" marB="0"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824053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7568" y="130517"/>
            <a:ext cx="4108432" cy="369332"/>
          </a:xfrm>
          <a:prstGeom prst="rect">
            <a:avLst/>
          </a:prstGeom>
          <a:noFill/>
        </p:spPr>
        <p:txBody>
          <a:bodyPr wrap="none" rtlCol="0">
            <a:spAutoFit/>
          </a:bodyPr>
          <a:lstStyle/>
          <a:p>
            <a:r>
              <a:rPr lang="en-US" dirty="0">
                <a:latin typeface="Calibri" panose="020F0502020204030204" pitchFamily="34" charset="0"/>
              </a:rPr>
              <a:t>Create </a:t>
            </a:r>
            <a:r>
              <a:rPr lang="en-US" dirty="0" err="1">
                <a:latin typeface="Calibri" panose="020F0502020204030204" pitchFamily="34" charset="0"/>
              </a:rPr>
              <a:t>build_config.json</a:t>
            </a:r>
            <a:r>
              <a:rPr lang="en-US" dirty="0">
                <a:latin typeface="Calibri" panose="020F0502020204030204" pitchFamily="34" charset="0"/>
              </a:rPr>
              <a:t> and perform tool</a:t>
            </a:r>
            <a:endParaRPr lang="en-US" dirty="0" smtClean="0">
              <a:latin typeface="Calibri" panose="020F0502020204030204" pitchFamily="34" charset="0"/>
            </a:endParaRPr>
          </a:p>
        </p:txBody>
      </p:sp>
      <p:sp>
        <p:nvSpPr>
          <p:cNvPr id="3" name="Text Box 2"/>
          <p:cNvSpPr txBox="1">
            <a:spLocks noChangeArrowheads="1"/>
          </p:cNvSpPr>
          <p:nvPr/>
        </p:nvSpPr>
        <p:spPr bwMode="auto">
          <a:xfrm>
            <a:off x="228401" y="152407"/>
            <a:ext cx="2118898"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2. </a:t>
            </a:r>
            <a:r>
              <a:rPr lang="en-US" b="1" dirty="0">
                <a:latin typeface="Calibri" panose="020F0502020204030204" pitchFamily="34" charset="0"/>
              </a:rPr>
              <a:t>Create Test Script </a:t>
            </a:r>
            <a:endParaRPr lang="en-US" altLang="ko-KR" b="1" dirty="0">
              <a:latin typeface="Calibri" panose="020F0502020204030204" pitchFamily="34" charset="0"/>
            </a:endParaRPr>
          </a:p>
        </p:txBody>
      </p:sp>
      <p:sp>
        <p:nvSpPr>
          <p:cNvPr id="4" name="TextBox 3"/>
          <p:cNvSpPr txBox="1"/>
          <p:nvPr/>
        </p:nvSpPr>
        <p:spPr>
          <a:xfrm>
            <a:off x="228401" y="692696"/>
            <a:ext cx="9486381" cy="3539430"/>
          </a:xfrm>
          <a:prstGeom prst="rect">
            <a:avLst/>
          </a:prstGeom>
          <a:noFill/>
        </p:spPr>
        <p:txBody>
          <a:bodyPr wrap="square" rtlCol="0">
            <a:spAutoFit/>
          </a:bodyPr>
          <a:lstStyle/>
          <a:p>
            <a:r>
              <a:rPr lang="en-US" sz="1600" dirty="0">
                <a:latin typeface="Calibri" panose="020F0502020204030204" pitchFamily="34" charset="0"/>
              </a:rPr>
              <a:t>UTS parses the source based on </a:t>
            </a:r>
            <a:r>
              <a:rPr lang="en-US" sz="1600" dirty="0" smtClean="0">
                <a:latin typeface="Calibri" panose="020F0502020204030204" pitchFamily="34" charset="0"/>
              </a:rPr>
              <a:t>“</a:t>
            </a:r>
            <a:r>
              <a:rPr lang="en-US" sz="1600" dirty="0" err="1" smtClean="0">
                <a:latin typeface="Calibri" panose="020F0502020204030204" pitchFamily="34" charset="0"/>
              </a:rPr>
              <a:t>build_config.json</a:t>
            </a:r>
            <a:r>
              <a:rPr lang="en-US" sz="1600" dirty="0" smtClean="0">
                <a:latin typeface="Calibri" panose="020F0502020204030204" pitchFamily="34" charset="0"/>
              </a:rPr>
              <a:t>”, </a:t>
            </a:r>
            <a:r>
              <a:rPr lang="en-US" sz="1600" dirty="0">
                <a:latin typeface="Calibri" panose="020F0502020204030204" pitchFamily="34" charset="0"/>
              </a:rPr>
              <a:t>and automatically generates </a:t>
            </a:r>
            <a:r>
              <a:rPr lang="en-US" sz="1600" dirty="0" smtClean="0">
                <a:latin typeface="Calibri" panose="020F0502020204030204" pitchFamily="34" charset="0"/>
              </a:rPr>
              <a:t>Test </a:t>
            </a:r>
            <a:r>
              <a:rPr lang="en-US" sz="1600" dirty="0">
                <a:latin typeface="Calibri" panose="020F0502020204030204" pitchFamily="34" charset="0"/>
              </a:rPr>
              <a:t>Script and CMakeLists.txt.</a:t>
            </a:r>
            <a:br>
              <a:rPr lang="en-US" sz="1600" dirty="0">
                <a:latin typeface="Calibri" panose="020F0502020204030204" pitchFamily="34" charset="0"/>
              </a:rPr>
            </a:br>
            <a:r>
              <a:rPr lang="en-US" sz="1600" dirty="0" smtClean="0">
                <a:latin typeface="Calibri" panose="020F0502020204030204" pitchFamily="34" charset="0"/>
              </a:rPr>
              <a:t>To </a:t>
            </a:r>
            <a:r>
              <a:rPr lang="en-US" sz="1600" dirty="0">
                <a:latin typeface="Calibri" panose="020F0502020204030204" pitchFamily="34" charset="0"/>
              </a:rPr>
              <a:t>create </a:t>
            </a:r>
            <a:r>
              <a:rPr lang="en-US" sz="1600" dirty="0" err="1">
                <a:latin typeface="Calibri" panose="020F0502020204030204" pitchFamily="34" charset="0"/>
              </a:rPr>
              <a:t>build_config.json</a:t>
            </a:r>
            <a:r>
              <a:rPr lang="en-US" sz="1600" dirty="0">
                <a:latin typeface="Calibri" panose="020F0502020204030204" pitchFamily="34" charset="0"/>
              </a:rPr>
              <a:t>, you can create a default template using vc_ut.py,</a:t>
            </a:r>
            <a:br>
              <a:rPr lang="en-US" sz="1600" dirty="0">
                <a:latin typeface="Calibri" panose="020F0502020204030204" pitchFamily="34" charset="0"/>
              </a:rPr>
            </a:br>
            <a:r>
              <a:rPr lang="en-US" sz="1600" dirty="0" smtClean="0">
                <a:latin typeface="Calibri" panose="020F0502020204030204" pitchFamily="34" charset="0"/>
              </a:rPr>
              <a:t>In </a:t>
            </a:r>
            <a:r>
              <a:rPr lang="en-US" sz="1600" dirty="0">
                <a:latin typeface="Calibri" panose="020F0502020204030204" pitchFamily="34" charset="0"/>
              </a:rPr>
              <a:t>addition, you must </a:t>
            </a:r>
            <a:r>
              <a:rPr lang="en-US" sz="1600" dirty="0" smtClean="0">
                <a:latin typeface="Calibri" panose="020F0502020204030204" pitchFamily="34" charset="0"/>
              </a:rPr>
              <a:t>fill the </a:t>
            </a:r>
            <a:r>
              <a:rPr lang="en-US" sz="1600" dirty="0">
                <a:latin typeface="Calibri" panose="020F0502020204030204" pitchFamily="34" charset="0"/>
              </a:rPr>
              <a:t>required</a:t>
            </a:r>
            <a:r>
              <a:rPr lang="en-US" sz="1600" dirty="0" smtClean="0">
                <a:latin typeface="Calibri" panose="020F0502020204030204" pitchFamily="34" charset="0"/>
              </a:rPr>
              <a:t> </a:t>
            </a:r>
            <a:r>
              <a:rPr lang="en-US" sz="1600" dirty="0">
                <a:latin typeface="Calibri" panose="020F0502020204030204" pitchFamily="34" charset="0"/>
              </a:rPr>
              <a:t>information </a:t>
            </a:r>
            <a:r>
              <a:rPr lang="en-US" sz="1600" dirty="0" smtClean="0">
                <a:latin typeface="Calibri" panose="020F0502020204030204" pitchFamily="34" charset="0"/>
              </a:rPr>
              <a:t>to build.</a:t>
            </a:r>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sp>
        <p:nvSpPr>
          <p:cNvPr id="6" name="Rectangle 1"/>
          <p:cNvSpPr>
            <a:spLocks noChangeArrowheads="1"/>
          </p:cNvSpPr>
          <p:nvPr/>
        </p:nvSpPr>
        <p:spPr bwMode="auto">
          <a:xfrm>
            <a:off x="681038" y="2767013"/>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95664224"/>
              </p:ext>
            </p:extLst>
          </p:nvPr>
        </p:nvGraphicFramePr>
        <p:xfrm>
          <a:off x="344488" y="1655475"/>
          <a:ext cx="8826902" cy="822960"/>
        </p:xfrm>
        <a:graphic>
          <a:graphicData uri="http://schemas.openxmlformats.org/drawingml/2006/table">
            <a:tbl>
              <a:tblPr/>
              <a:tblGrid>
                <a:gridCol w="8826902"/>
              </a:tblGrid>
              <a:tr h="0">
                <a:tc>
                  <a:txBody>
                    <a:bodyPr/>
                    <a:lstStyle/>
                    <a:p>
                      <a:r>
                        <a:rPr lang="en-US" dirty="0" smtClean="0">
                          <a:latin typeface="Consolas" panose="020B0609020204030204" pitchFamily="49" charset="0"/>
                          <a:cs typeface="Consolas" panose="020B0609020204030204" pitchFamily="49" charset="0"/>
                        </a:rPr>
                        <a:t>##### Run script(vc_ut.py)</a:t>
                      </a:r>
                    </a:p>
                    <a:p>
                      <a:r>
                        <a:rPr lang="en-US" dirty="0" smtClean="0">
                          <a:latin typeface="Consolas" panose="020B0609020204030204" pitchFamily="49" charset="0"/>
                          <a:cs typeface="Consolas" panose="020B0609020204030204" pitchFamily="49" charset="0"/>
                        </a:rPr>
                        <a:t>## working </a:t>
                      </a:r>
                      <a:r>
                        <a:rPr lang="en-US" dirty="0" err="1" smtClean="0">
                          <a:latin typeface="Consolas" panose="020B0609020204030204" pitchFamily="49" charset="0"/>
                          <a:cs typeface="Consolas" panose="020B0609020204030204" pitchFamily="49" charset="0"/>
                        </a:rPr>
                        <a:t>direcotry</a:t>
                      </a:r>
                      <a:r>
                        <a:rPr lang="en-US" dirty="0" smtClean="0">
                          <a:latin typeface="Consolas" panose="020B0609020204030204" pitchFamily="49" charset="0"/>
                          <a:cs typeface="Consolas" panose="020B0609020204030204" pitchFamily="49" charset="0"/>
                        </a:rPr>
                        <a:t> is in </a:t>
                      </a:r>
                      <a:r>
                        <a:rPr lang="en-US" dirty="0" err="1" smtClean="0">
                          <a:latin typeface="Consolas" panose="020B0609020204030204" pitchFamily="49" charset="0"/>
                          <a:cs typeface="Consolas" panose="020B0609020204030204" pitchFamily="49" charset="0"/>
                        </a:rPr>
                        <a:t>coding_client</a:t>
                      </a:r>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./vc_ut.py --</a:t>
                      </a:r>
                      <a:r>
                        <a:rPr lang="en-US" dirty="0" err="1" smtClean="0">
                          <a:latin typeface="Consolas" panose="020B0609020204030204" pitchFamily="49" charset="0"/>
                          <a:cs typeface="Consolas" panose="020B0609020204030204" pitchFamily="49" charset="0"/>
                        </a:rPr>
                        <a:t>c_build_config</a:t>
                      </a:r>
                      <a:endParaRPr lang="en-US" dirty="0">
                        <a:latin typeface="Consolas" panose="020B0609020204030204" pitchFamily="49" charset="0"/>
                        <a:cs typeface="Consolas" panose="020B0609020204030204" pitchFamily="49" charset="0"/>
                      </a:endParaRPr>
                    </a:p>
                  </a:txBody>
                  <a:tcPr marL="0" marR="0" marT="0" marB="0"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802782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7256" y="156189"/>
            <a:ext cx="2510111" cy="369332"/>
          </a:xfrm>
          <a:prstGeom prst="rect">
            <a:avLst/>
          </a:prstGeom>
          <a:noFill/>
        </p:spPr>
        <p:txBody>
          <a:bodyPr wrap="none" rtlCol="0">
            <a:spAutoFit/>
          </a:bodyPr>
          <a:lstStyle/>
          <a:p>
            <a:r>
              <a:rPr lang="en-US" dirty="0" smtClean="0">
                <a:latin typeface="Calibri" panose="020F0502020204030204" pitchFamily="34" charset="0"/>
              </a:rPr>
              <a:t>Modify </a:t>
            </a:r>
            <a:r>
              <a:rPr lang="en-US" dirty="0" err="1" smtClean="0">
                <a:latin typeface="Calibri" panose="020F0502020204030204" pitchFamily="34" charset="0"/>
              </a:rPr>
              <a:t>build_config.json</a:t>
            </a:r>
            <a:endParaRPr lang="en-US" dirty="0" smtClean="0">
              <a:latin typeface="Calibri" panose="020F0502020204030204" pitchFamily="34" charset="0"/>
            </a:endParaRPr>
          </a:p>
        </p:txBody>
      </p:sp>
      <p:sp>
        <p:nvSpPr>
          <p:cNvPr id="3" name="Text Box 2"/>
          <p:cNvSpPr txBox="1">
            <a:spLocks noChangeArrowheads="1"/>
          </p:cNvSpPr>
          <p:nvPr/>
        </p:nvSpPr>
        <p:spPr bwMode="auto">
          <a:xfrm>
            <a:off x="228401" y="152407"/>
            <a:ext cx="2118898"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2. </a:t>
            </a:r>
            <a:r>
              <a:rPr lang="en-US" b="1" dirty="0">
                <a:latin typeface="Calibri" panose="020F0502020204030204" pitchFamily="34" charset="0"/>
              </a:rPr>
              <a:t>Create Test Script </a:t>
            </a:r>
            <a:endParaRPr lang="en-US" altLang="ko-KR" b="1" dirty="0">
              <a:latin typeface="Calibri" panose="020F0502020204030204" pitchFamily="34" charset="0"/>
            </a:endParaRPr>
          </a:p>
        </p:txBody>
      </p:sp>
      <p:sp>
        <p:nvSpPr>
          <p:cNvPr id="4" name="TextBox 3"/>
          <p:cNvSpPr txBox="1"/>
          <p:nvPr/>
        </p:nvSpPr>
        <p:spPr>
          <a:xfrm>
            <a:off x="228401" y="692696"/>
            <a:ext cx="9486381" cy="5755422"/>
          </a:xfrm>
          <a:prstGeom prst="rect">
            <a:avLst/>
          </a:prstGeom>
          <a:noFill/>
        </p:spPr>
        <p:txBody>
          <a:bodyPr wrap="square" rtlCol="0">
            <a:spAutoFit/>
          </a:bodyPr>
          <a:lstStyle/>
          <a:p>
            <a:r>
              <a:rPr lang="en-US" sz="1600" dirty="0">
                <a:latin typeface="Calibri" panose="020F0502020204030204" pitchFamily="34" charset="0"/>
              </a:rPr>
              <a:t>The default </a:t>
            </a:r>
            <a:r>
              <a:rPr lang="en-US" sz="1600" dirty="0" err="1">
                <a:latin typeface="Calibri" panose="020F0502020204030204" pitchFamily="34" charset="0"/>
              </a:rPr>
              <a:t>build_config.json</a:t>
            </a:r>
            <a:r>
              <a:rPr lang="en-US" sz="1600" dirty="0">
                <a:latin typeface="Calibri" panose="020F0502020204030204" pitchFamily="34" charset="0"/>
              </a:rPr>
              <a:t> is shown below.</a:t>
            </a:r>
          </a:p>
          <a:p>
            <a:r>
              <a:rPr lang="en-US" sz="1600" dirty="0" smtClean="0">
                <a:latin typeface="Calibri" panose="020F0502020204030204" pitchFamily="34" charset="0"/>
              </a:rPr>
              <a:t>Add </a:t>
            </a:r>
            <a:r>
              <a:rPr lang="en-US" sz="1600" dirty="0">
                <a:latin typeface="Calibri" panose="020F0502020204030204" pitchFamily="34" charset="0"/>
              </a:rPr>
              <a:t>and modify the </a:t>
            </a:r>
            <a:r>
              <a:rPr lang="en-US" sz="1600" i="1" u="sng" dirty="0">
                <a:latin typeface="Calibri" panose="020F0502020204030204" pitchFamily="34" charset="0"/>
              </a:rPr>
              <a:t>tool-chain path</a:t>
            </a:r>
            <a:r>
              <a:rPr lang="en-US" sz="1600" dirty="0">
                <a:latin typeface="Calibri" panose="020F0502020204030204" pitchFamily="34" charset="0"/>
              </a:rPr>
              <a:t> and </a:t>
            </a:r>
            <a:r>
              <a:rPr lang="en-US" sz="1600" i="1" u="sng" dirty="0" err="1">
                <a:latin typeface="Calibri" panose="020F0502020204030204" pitchFamily="34" charset="0"/>
              </a:rPr>
              <a:t>cxxflags</a:t>
            </a:r>
            <a:r>
              <a:rPr lang="en-US" sz="1600" dirty="0">
                <a:latin typeface="Calibri" panose="020F0502020204030204" pitchFamily="34" charset="0"/>
              </a:rPr>
              <a:t>, </a:t>
            </a:r>
            <a:r>
              <a:rPr lang="en-US" sz="1600" i="1" u="sng" dirty="0" err="1">
                <a:latin typeface="Calibri" panose="020F0502020204030204" pitchFamily="34" charset="0"/>
              </a:rPr>
              <a:t>include_paths</a:t>
            </a:r>
            <a:r>
              <a:rPr lang="en-US" sz="1600" dirty="0">
                <a:latin typeface="Calibri" panose="020F0502020204030204" pitchFamily="34" charset="0"/>
              </a:rPr>
              <a:t>, and </a:t>
            </a:r>
            <a:r>
              <a:rPr lang="en-US" sz="1600" i="1" u="sng" dirty="0" err="1">
                <a:latin typeface="Calibri" panose="020F0502020204030204" pitchFamily="34" charset="0"/>
              </a:rPr>
              <a:t>sysroot</a:t>
            </a:r>
            <a:r>
              <a:rPr lang="en-US" sz="1600" dirty="0">
                <a:latin typeface="Calibri" panose="020F0502020204030204" pitchFamily="34" charset="0"/>
              </a:rPr>
              <a:t> you need to modify for the build here</a:t>
            </a:r>
            <a:r>
              <a:rPr lang="en-US" sz="1600" dirty="0" smtClean="0">
                <a:latin typeface="Calibri" panose="020F0502020204030204" pitchFamily="34" charset="0"/>
              </a:rPr>
              <a:t>. You may have to add more include paths if errors occur.</a:t>
            </a:r>
            <a:endParaRPr lang="en-US" sz="1600" dirty="0">
              <a:latin typeface="Calibri" panose="020F0502020204030204" pitchFamily="34" charset="0"/>
            </a:endParaRPr>
          </a:p>
          <a:p>
            <a:r>
              <a:rPr lang="en-US" sz="1600" dirty="0" smtClean="0">
                <a:latin typeface="Calibri" panose="020F0502020204030204" pitchFamily="34" charset="0"/>
              </a:rPr>
              <a:t>(</a:t>
            </a:r>
            <a:r>
              <a:rPr lang="en-US" sz="1600" dirty="0">
                <a:latin typeface="Calibri" panose="020F0502020204030204" pitchFamily="34" charset="0"/>
              </a:rPr>
              <a:t>The place marked in red is modified, and it needs to be modified according to your PATH.)</a:t>
            </a:r>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681038" y="1772816"/>
            <a:ext cx="8133729" cy="4306947"/>
          </a:xfrm>
          <a:prstGeom prst="rect">
            <a:avLst/>
          </a:prstGeom>
        </p:spPr>
      </p:pic>
    </p:spTree>
    <p:extLst>
      <p:ext uri="{BB962C8B-B14F-4D97-AF65-F5344CB8AC3E}">
        <p14:creationId xmlns:p14="http://schemas.microsoft.com/office/powerpoint/2010/main" val="1113047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28401" y="152407"/>
            <a:ext cx="2118898"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2. </a:t>
            </a:r>
            <a:r>
              <a:rPr lang="en-US" b="1" dirty="0">
                <a:latin typeface="Calibri" panose="020F0502020204030204" pitchFamily="34" charset="0"/>
              </a:rPr>
              <a:t>Create Test Script </a:t>
            </a:r>
            <a:endParaRPr lang="en-US" altLang="ko-KR" b="1"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560512" y="764704"/>
            <a:ext cx="8763000" cy="3629025"/>
          </a:xfrm>
          <a:prstGeom prst="rect">
            <a:avLst/>
          </a:prstGeom>
        </p:spPr>
      </p:pic>
      <p:sp>
        <p:nvSpPr>
          <p:cNvPr id="9" name="TextBox 8"/>
          <p:cNvSpPr txBox="1"/>
          <p:nvPr/>
        </p:nvSpPr>
        <p:spPr>
          <a:xfrm>
            <a:off x="565827" y="4914553"/>
            <a:ext cx="6837193" cy="369332"/>
          </a:xfrm>
          <a:prstGeom prst="rect">
            <a:avLst/>
          </a:prstGeom>
          <a:noFill/>
        </p:spPr>
        <p:txBody>
          <a:bodyPr wrap="none" rtlCol="0">
            <a:spAutoFit/>
          </a:bodyPr>
          <a:lstStyle/>
          <a:p>
            <a:r>
              <a:rPr lang="en-US" dirty="0" smtClean="0">
                <a:latin typeface="Calibri" panose="020F0502020204030204" pitchFamily="34" charset="0"/>
              </a:rPr>
              <a:t>Please compare 2 files below to find out the differences between them.</a:t>
            </a:r>
          </a:p>
        </p:txBody>
      </p:sp>
      <p:graphicFrame>
        <p:nvGraphicFramePr>
          <p:cNvPr id="10" name="Object 9"/>
          <p:cNvGraphicFramePr>
            <a:graphicFrameLocks noChangeAspect="1"/>
          </p:cNvGraphicFramePr>
          <p:nvPr>
            <p:extLst>
              <p:ext uri="{D42A27DB-BD31-4B8C-83A1-F6EECF244321}">
                <p14:modId xmlns:p14="http://schemas.microsoft.com/office/powerpoint/2010/main" val="102215263"/>
              </p:ext>
            </p:extLst>
          </p:nvPr>
        </p:nvGraphicFramePr>
        <p:xfrm>
          <a:off x="920552" y="5440966"/>
          <a:ext cx="2322513" cy="685800"/>
        </p:xfrm>
        <a:graphic>
          <a:graphicData uri="http://schemas.openxmlformats.org/presentationml/2006/ole">
            <mc:AlternateContent xmlns:mc="http://schemas.openxmlformats.org/markup-compatibility/2006">
              <mc:Choice xmlns:v="urn:schemas-microsoft-com:vml" Requires="v">
                <p:oleObj spid="_x0000_s2192" name="Packager Shell Object" showAsIcon="1" r:id="rId4" imgW="2323080" imgH="685800" progId="Package">
                  <p:embed/>
                </p:oleObj>
              </mc:Choice>
              <mc:Fallback>
                <p:oleObj name="Packager Shell Object" showAsIcon="1" r:id="rId4" imgW="2323080" imgH="685800" progId="Package">
                  <p:embed/>
                  <p:pic>
                    <p:nvPicPr>
                      <p:cNvPr id="0" name=""/>
                      <p:cNvPicPr/>
                      <p:nvPr/>
                    </p:nvPicPr>
                    <p:blipFill>
                      <a:blip r:embed="rId5"/>
                      <a:stretch>
                        <a:fillRect/>
                      </a:stretch>
                    </p:blipFill>
                    <p:spPr>
                      <a:xfrm>
                        <a:off x="920552" y="5440966"/>
                        <a:ext cx="2322513" cy="685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0496370"/>
              </p:ext>
            </p:extLst>
          </p:nvPr>
        </p:nvGraphicFramePr>
        <p:xfrm>
          <a:off x="3411555" y="5440966"/>
          <a:ext cx="2386013" cy="685800"/>
        </p:xfrm>
        <a:graphic>
          <a:graphicData uri="http://schemas.openxmlformats.org/presentationml/2006/ole">
            <mc:AlternateContent xmlns:mc="http://schemas.openxmlformats.org/markup-compatibility/2006">
              <mc:Choice xmlns:v="urn:schemas-microsoft-com:vml" Requires="v">
                <p:oleObj spid="_x0000_s2193" name="Packager Shell Object" showAsIcon="1" r:id="rId6" imgW="2386440" imgH="685800" progId="Package">
                  <p:embed/>
                </p:oleObj>
              </mc:Choice>
              <mc:Fallback>
                <p:oleObj name="Packager Shell Object" showAsIcon="1" r:id="rId6" imgW="2386440" imgH="685800" progId="Package">
                  <p:embed/>
                  <p:pic>
                    <p:nvPicPr>
                      <p:cNvPr id="0" name=""/>
                      <p:cNvPicPr/>
                      <p:nvPr/>
                    </p:nvPicPr>
                    <p:blipFill>
                      <a:blip r:embed="rId7"/>
                      <a:stretch>
                        <a:fillRect/>
                      </a:stretch>
                    </p:blipFill>
                    <p:spPr>
                      <a:xfrm>
                        <a:off x="3411555" y="5440966"/>
                        <a:ext cx="2386013" cy="685800"/>
                      </a:xfrm>
                      <a:prstGeom prst="rect">
                        <a:avLst/>
                      </a:prstGeom>
                    </p:spPr>
                  </p:pic>
                </p:oleObj>
              </mc:Fallback>
            </mc:AlternateContent>
          </a:graphicData>
        </a:graphic>
      </p:graphicFrame>
      <p:sp>
        <p:nvSpPr>
          <p:cNvPr id="8" name="TextBox 7"/>
          <p:cNvSpPr txBox="1"/>
          <p:nvPr/>
        </p:nvSpPr>
        <p:spPr>
          <a:xfrm>
            <a:off x="7257256" y="156189"/>
            <a:ext cx="2510111" cy="369332"/>
          </a:xfrm>
          <a:prstGeom prst="rect">
            <a:avLst/>
          </a:prstGeom>
          <a:noFill/>
        </p:spPr>
        <p:txBody>
          <a:bodyPr wrap="none" rtlCol="0">
            <a:spAutoFit/>
          </a:bodyPr>
          <a:lstStyle/>
          <a:p>
            <a:r>
              <a:rPr lang="en-US" dirty="0" smtClean="0">
                <a:latin typeface="Calibri" panose="020F0502020204030204" pitchFamily="34" charset="0"/>
              </a:rPr>
              <a:t>Modify </a:t>
            </a:r>
            <a:r>
              <a:rPr lang="en-US" dirty="0" err="1" smtClean="0">
                <a:latin typeface="Calibri" panose="020F0502020204030204" pitchFamily="34" charset="0"/>
              </a:rPr>
              <a:t>build_config.json</a:t>
            </a:r>
            <a:endParaRPr lang="en-US" dirty="0" smtClean="0">
              <a:latin typeface="Calibri" panose="020F0502020204030204" pitchFamily="34" charset="0"/>
            </a:endParaRPr>
          </a:p>
        </p:txBody>
      </p:sp>
    </p:spTree>
    <p:extLst>
      <p:ext uri="{BB962C8B-B14F-4D97-AF65-F5344CB8AC3E}">
        <p14:creationId xmlns:p14="http://schemas.microsoft.com/office/powerpoint/2010/main" val="3690669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9677" y="152340"/>
            <a:ext cx="2256323" cy="369332"/>
          </a:xfrm>
          <a:prstGeom prst="rect">
            <a:avLst/>
          </a:prstGeom>
          <a:noFill/>
        </p:spPr>
        <p:txBody>
          <a:bodyPr wrap="none" rtlCol="0">
            <a:spAutoFit/>
          </a:bodyPr>
          <a:lstStyle/>
          <a:p>
            <a:r>
              <a:rPr lang="en-US" dirty="0" smtClean="0">
                <a:latin typeface="Calibri" panose="020F0502020204030204" pitchFamily="34" charset="0"/>
              </a:rPr>
              <a:t>Generate </a:t>
            </a:r>
            <a:r>
              <a:rPr lang="en-US" dirty="0">
                <a:latin typeface="Calibri" panose="020F0502020204030204" pitchFamily="34" charset="0"/>
              </a:rPr>
              <a:t>a test </a:t>
            </a:r>
            <a:r>
              <a:rPr lang="en-US" dirty="0" smtClean="0">
                <a:latin typeface="Calibri" panose="020F0502020204030204" pitchFamily="34" charset="0"/>
              </a:rPr>
              <a:t>script</a:t>
            </a:r>
          </a:p>
        </p:txBody>
      </p:sp>
      <p:sp>
        <p:nvSpPr>
          <p:cNvPr id="3" name="Text Box 2"/>
          <p:cNvSpPr txBox="1">
            <a:spLocks noChangeArrowheads="1"/>
          </p:cNvSpPr>
          <p:nvPr/>
        </p:nvSpPr>
        <p:spPr bwMode="auto">
          <a:xfrm>
            <a:off x="228401" y="152407"/>
            <a:ext cx="2118898" cy="369265"/>
          </a:xfrm>
          <a:prstGeom prst="rect">
            <a:avLst/>
          </a:prstGeom>
          <a:noFill/>
          <a:ln w="9525" algn="ctr">
            <a:noFill/>
            <a:miter lim="800000"/>
            <a:headEnd/>
            <a:tailEnd/>
          </a:ln>
        </p:spPr>
        <p:txBody>
          <a:bodyPr wrap="none" lIns="91369" tIns="45687" rIns="91369" bIns="45687">
            <a:spAutoFit/>
          </a:bodyPr>
          <a:lstStyle/>
          <a:p>
            <a:r>
              <a:rPr lang="en-US" altLang="ko-KR" b="1" dirty="0" smtClean="0">
                <a:latin typeface="Calibri" panose="020F0502020204030204" pitchFamily="34" charset="0"/>
              </a:rPr>
              <a:t>2. </a:t>
            </a:r>
            <a:r>
              <a:rPr lang="en-US" b="1" dirty="0">
                <a:latin typeface="Calibri" panose="020F0502020204030204" pitchFamily="34" charset="0"/>
              </a:rPr>
              <a:t>Create Test Script </a:t>
            </a:r>
            <a:endParaRPr lang="en-US" altLang="ko-KR" b="1" dirty="0">
              <a:latin typeface="Calibri" panose="020F0502020204030204" pitchFamily="34" charset="0"/>
            </a:endParaRPr>
          </a:p>
        </p:txBody>
      </p:sp>
      <p:sp>
        <p:nvSpPr>
          <p:cNvPr id="12" name="TextBox 11"/>
          <p:cNvSpPr txBox="1"/>
          <p:nvPr/>
        </p:nvSpPr>
        <p:spPr>
          <a:xfrm>
            <a:off x="128464" y="620688"/>
            <a:ext cx="9486381" cy="6001643"/>
          </a:xfrm>
          <a:prstGeom prst="rect">
            <a:avLst/>
          </a:prstGeom>
          <a:noFill/>
        </p:spPr>
        <p:txBody>
          <a:bodyPr wrap="square" rtlCol="0">
            <a:spAutoFit/>
          </a:bodyPr>
          <a:lstStyle/>
          <a:p>
            <a:r>
              <a:rPr lang="en-US" sz="1600" dirty="0">
                <a:latin typeface="Calibri" panose="020F0502020204030204" pitchFamily="34" charset="0"/>
              </a:rPr>
              <a:t>After modifying </a:t>
            </a:r>
            <a:r>
              <a:rPr lang="en-US" sz="1600" dirty="0" err="1">
                <a:solidFill>
                  <a:srgbClr val="FF0000"/>
                </a:solidFill>
                <a:latin typeface="Calibri" panose="020F0502020204030204" pitchFamily="34" charset="0"/>
              </a:rPr>
              <a:t>build_config.json</a:t>
            </a:r>
            <a:r>
              <a:rPr lang="en-US" sz="1600" dirty="0">
                <a:latin typeface="Calibri" panose="020F0502020204030204" pitchFamily="34" charset="0"/>
              </a:rPr>
              <a:t>, use the </a:t>
            </a:r>
            <a:r>
              <a:rPr lang="en-US" sz="1600" dirty="0">
                <a:solidFill>
                  <a:srgbClr val="FF0000"/>
                </a:solidFill>
                <a:latin typeface="Calibri" panose="020F0502020204030204" pitchFamily="34" charset="0"/>
              </a:rPr>
              <a:t>vc_ut.py</a:t>
            </a:r>
            <a:r>
              <a:rPr lang="en-US" sz="1600" dirty="0">
                <a:latin typeface="Calibri" panose="020F0502020204030204" pitchFamily="34" charset="0"/>
              </a:rPr>
              <a:t> script to analyze the source and generate a test script.</a:t>
            </a:r>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r>
              <a:rPr lang="en-US" sz="1600" dirty="0" smtClean="0">
                <a:latin typeface="Calibri" panose="020F0502020204030204" pitchFamily="34" charset="0"/>
              </a:rPr>
              <a:t>(As for Remote service source code, you must run command “./build.sh” before running above command, a header file is generated and it is used for above command )</a:t>
            </a:r>
            <a:endParaRPr lang="en-US" sz="1600" dirty="0">
              <a:latin typeface="Calibri" panose="020F0502020204030204" pitchFamily="34" charset="0"/>
            </a:endParaRPr>
          </a:p>
          <a:p>
            <a:endParaRPr lang="en-US" sz="1600" dirty="0">
              <a:latin typeface="Calibri" panose="020F0502020204030204" pitchFamily="34" charset="0"/>
            </a:endParaRPr>
          </a:p>
          <a:p>
            <a:r>
              <a:rPr lang="en-US" sz="1600" dirty="0"/>
              <a:t>When the script finishes working, a directory called </a:t>
            </a:r>
            <a:r>
              <a:rPr lang="en-US" sz="1600" dirty="0" smtClean="0"/>
              <a:t>“</a:t>
            </a:r>
            <a:r>
              <a:rPr lang="en-US" sz="1600" dirty="0" err="1" smtClean="0"/>
              <a:t>unittests</a:t>
            </a:r>
            <a:r>
              <a:rPr lang="en-US" sz="1600" dirty="0" smtClean="0"/>
              <a:t>” </a:t>
            </a:r>
            <a:r>
              <a:rPr lang="en-US" sz="1600" dirty="0"/>
              <a:t>is </a:t>
            </a:r>
            <a:r>
              <a:rPr lang="en-US" sz="1600" dirty="0" smtClean="0"/>
              <a:t>created</a:t>
            </a: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a:p>
            <a:endParaRPr lang="en-US" sz="1600" dirty="0">
              <a:latin typeface="Calibri" panose="020F0502020204030204" pitchFamily="34" charset="0"/>
            </a:endParaRPr>
          </a:p>
          <a:p>
            <a:endParaRPr lang="en-US" sz="1600" dirty="0" smtClean="0">
              <a:latin typeface="Calibri" panose="020F050202020403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755189387"/>
              </p:ext>
            </p:extLst>
          </p:nvPr>
        </p:nvGraphicFramePr>
        <p:xfrm>
          <a:off x="458203" y="1196752"/>
          <a:ext cx="8826902" cy="274320"/>
        </p:xfrm>
        <a:graphic>
          <a:graphicData uri="http://schemas.openxmlformats.org/drawingml/2006/table">
            <a:tbl>
              <a:tblPr/>
              <a:tblGrid>
                <a:gridCol w="8826902"/>
              </a:tblGrid>
              <a:tr h="0">
                <a:tc>
                  <a:txBody>
                    <a:bodyPr/>
                    <a:lstStyle/>
                    <a:p>
                      <a:r>
                        <a:rPr lang="en-US" altLang="ko-KR"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vc_ut.py --all --</a:t>
                      </a:r>
                      <a:r>
                        <a:rPr lang="en-US" dirty="0" err="1" smtClean="0">
                          <a:latin typeface="Consolas" panose="020B0609020204030204" pitchFamily="49" charset="0"/>
                          <a:cs typeface="Consolas" panose="020B0609020204030204" pitchFamily="49" charset="0"/>
                        </a:rPr>
                        <a:t>enable_tc</a:t>
                      </a:r>
                      <a:endParaRPr lang="en-US" dirty="0">
                        <a:latin typeface="Consolas" panose="020B0609020204030204" pitchFamily="49" charset="0"/>
                        <a:cs typeface="Consolas" panose="020B0609020204030204" pitchFamily="49" charset="0"/>
                      </a:endParaRPr>
                    </a:p>
                  </a:txBody>
                  <a:tcPr marL="0" marR="0" marT="0" marB="0" anchor="ctr">
                    <a:lnL>
                      <a:noFill/>
                    </a:lnL>
                    <a:lnR>
                      <a:noFill/>
                    </a:lnR>
                    <a:lnT>
                      <a:noFill/>
                    </a:lnT>
                    <a:lnB>
                      <a:noFill/>
                    </a:lnB>
                    <a:solidFill>
                      <a:schemeClr val="bg2"/>
                    </a:solidFill>
                  </a:tcPr>
                </a:tc>
              </a:tr>
            </a:tbl>
          </a:graphicData>
        </a:graphic>
      </p:graphicFrame>
      <p:pic>
        <p:nvPicPr>
          <p:cNvPr id="7" name="Picture 6"/>
          <p:cNvPicPr>
            <a:picLocks noChangeAspect="1"/>
          </p:cNvPicPr>
          <p:nvPr/>
        </p:nvPicPr>
        <p:blipFill>
          <a:blip r:embed="rId2"/>
          <a:stretch>
            <a:fillRect/>
          </a:stretch>
        </p:blipFill>
        <p:spPr>
          <a:xfrm>
            <a:off x="704528" y="2924944"/>
            <a:ext cx="7776611" cy="3678299"/>
          </a:xfrm>
          <a:prstGeom prst="rect">
            <a:avLst/>
          </a:prstGeom>
        </p:spPr>
      </p:pic>
    </p:spTree>
    <p:extLst>
      <p:ext uri="{BB962C8B-B14F-4D97-AF65-F5344CB8AC3E}">
        <p14:creationId xmlns:p14="http://schemas.microsoft.com/office/powerpoint/2010/main" val="1641423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Calibri" panose="020F0502020204030204" pitchFamily="34"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66830</TotalTime>
  <Words>830</Words>
  <Application>Microsoft Office PowerPoint</Application>
  <PresentationFormat>A4 Paper (210x297 mm)</PresentationFormat>
  <Paragraphs>229</Paragraphs>
  <Slides>16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7" baseType="lpstr">
      <vt:lpstr>돋움</vt:lpstr>
      <vt:lpstr>굴림</vt:lpstr>
      <vt:lpstr>맑은 고딕</vt:lpstr>
      <vt:lpstr>Arial</vt:lpstr>
      <vt:lpstr>Calibri</vt:lpstr>
      <vt:lpstr>Consolas</vt:lpstr>
      <vt:lpstr>LG스마트체 Regular</vt:lpstr>
      <vt:lpstr>Wingdings</vt:lpstr>
      <vt:lpstr>Office 테마</vt:lpstr>
      <vt:lpstr>Presentation</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이지은/연구원/MC 연구소 D2실 5팀 4파트(jieun86.lee@lge.com)</dc:creator>
  <cp:lastModifiedBy>MINH NGUYEN/LGEVH VC SOFTWARE DEVELOPMENT 1(minh1.nguyen@lge.com)</cp:lastModifiedBy>
  <cp:revision>3431</cp:revision>
  <cp:lastPrinted>2017-03-18T10:35:36Z</cp:lastPrinted>
  <dcterms:created xsi:type="dcterms:W3CDTF">2015-12-22T10:29:49Z</dcterms:created>
  <dcterms:modified xsi:type="dcterms:W3CDTF">2018-08-09T03:21:35Z</dcterms:modified>
</cp:coreProperties>
</file>