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5" r:id="rId3"/>
    <p:sldId id="367" r:id="rId4"/>
    <p:sldId id="381" r:id="rId5"/>
    <p:sldId id="382" r:id="rId6"/>
    <p:sldId id="383" r:id="rId7"/>
    <p:sldId id="368" r:id="rId8"/>
    <p:sldId id="370" r:id="rId9"/>
    <p:sldId id="369" r:id="rId10"/>
    <p:sldId id="371" r:id="rId11"/>
    <p:sldId id="372" r:id="rId12"/>
    <p:sldId id="373" r:id="rId13"/>
    <p:sldId id="374" r:id="rId14"/>
    <p:sldId id="375" r:id="rId15"/>
    <p:sldId id="378" r:id="rId16"/>
    <p:sldId id="376" r:id="rId17"/>
    <p:sldId id="379" r:id="rId18"/>
    <p:sldId id="377" r:id="rId19"/>
    <p:sldId id="380" r:id="rId20"/>
    <p:sldId id="384" r:id="rId21"/>
    <p:sldId id="3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ANH TRAN/LGEVH VC SOFTWARE DEVELOPMENT 1(tai2.tran@lge.com)" initials="TATVSD1" lastIdx="1" clrIdx="0">
    <p:extLst>
      <p:ext uri="{19B8F6BF-5375-455C-9EA6-DF929625EA0E}">
        <p15:presenceInfo xmlns:p15="http://schemas.microsoft.com/office/powerpoint/2012/main" userId="S-1-5-21-2543426832-1914326140-3112152631-1829676" providerId="AD"/>
      </p:ext>
    </p:extLst>
  </p:cmAuthor>
  <p:cmAuthor id="2" name="DAT VU/LGEVH VC SOFTWARE DEVELOPMENT 1(dat.vu@lge.com)" initials="DVVSD1" lastIdx="1" clrIdx="1">
    <p:extLst>
      <p:ext uri="{19B8F6BF-5375-455C-9EA6-DF929625EA0E}">
        <p15:presenceInfo xmlns:p15="http://schemas.microsoft.com/office/powerpoint/2012/main" userId="S-1-5-21-2543426832-1914326140-3112152631-18427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885" autoAdjust="0"/>
  </p:normalViewPr>
  <p:slideViewPr>
    <p:cSldViewPr snapToGrid="0">
      <p:cViewPr varScale="1">
        <p:scale>
          <a:sx n="114" d="100"/>
          <a:sy n="114" d="100"/>
        </p:scale>
        <p:origin x="1182" y="102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Report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30399" y="4983672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30399" y="5377901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Location, Month Year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lge.com/main/pages/viewpage.action?pageId=77516603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hyperlink" Target="http://collab.lge.com/main/pages/viewpage.action?pageId=844671835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od.lge.com/iv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UTS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957916" y="2709069"/>
            <a:ext cx="5493918" cy="19952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Jun-11-2018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5991" y="2536689"/>
            <a:ext cx="52276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Recommended Environment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Git</a:t>
            </a:r>
            <a:r>
              <a:rPr lang="en-US" sz="1100" dirty="0"/>
              <a:t> Configuration to Download Source </a:t>
            </a:r>
          </a:p>
          <a:p>
            <a:pPr marL="342900" indent="-342900">
              <a:buAutoNum type="arabicPeriod"/>
            </a:pPr>
            <a:r>
              <a:rPr lang="en-US" sz="1100" dirty="0"/>
              <a:t>Install Packages</a:t>
            </a:r>
          </a:p>
          <a:p>
            <a:pPr marL="342900" indent="-342900">
              <a:buAutoNum type="arabicPeriod"/>
            </a:pPr>
            <a:r>
              <a:rPr lang="en-US" sz="1100" dirty="0"/>
              <a:t>Preliminary: Download Package</a:t>
            </a:r>
          </a:p>
          <a:p>
            <a:pPr marL="342900" indent="-342900">
              <a:buAutoNum type="arabicPeriod"/>
            </a:pPr>
            <a:r>
              <a:rPr lang="en-US" sz="1100" dirty="0"/>
              <a:t>Download BMW/WAVE source</a:t>
            </a:r>
          </a:p>
          <a:p>
            <a:pPr marL="342900" indent="-342900">
              <a:buAutoNum type="arabicPeriod"/>
            </a:pPr>
            <a:r>
              <a:rPr lang="en-US" sz="1100" dirty="0"/>
              <a:t>Build Configuration (DISTRO, MACHINE)</a:t>
            </a:r>
          </a:p>
          <a:p>
            <a:pPr marL="342900" indent="-342900">
              <a:buAutoNum type="arabicPeriod"/>
            </a:pPr>
            <a:r>
              <a:rPr lang="en-US" sz="1100" dirty="0"/>
              <a:t>Build </a:t>
            </a:r>
            <a:r>
              <a:rPr lang="en-US" sz="1100" dirty="0" err="1"/>
              <a:t>gtest</a:t>
            </a:r>
            <a:r>
              <a:rPr lang="en-US" sz="1100" dirty="0"/>
              <a:t> and </a:t>
            </a:r>
            <a:r>
              <a:rPr lang="en-US" sz="1100" dirty="0" err="1"/>
              <a:t>gmock</a:t>
            </a:r>
            <a:r>
              <a:rPr lang="en-US" sz="1100" dirty="0"/>
              <a:t> </a:t>
            </a:r>
          </a:p>
          <a:p>
            <a:pPr marL="342900" indent="-342900">
              <a:buAutoNum type="arabicPeriod"/>
            </a:pPr>
            <a:r>
              <a:rPr lang="en-US" sz="1100" dirty="0"/>
              <a:t>Build Telephony Service </a:t>
            </a:r>
          </a:p>
          <a:p>
            <a:pPr marL="342900" indent="-342900">
              <a:buAutoNum type="arabicPeriod"/>
            </a:pPr>
            <a:r>
              <a:rPr lang="en-US" sz="1100" dirty="0"/>
              <a:t>Run </a:t>
            </a:r>
            <a:r>
              <a:rPr lang="en-US" sz="1100" dirty="0" err="1"/>
              <a:t>findmethod</a:t>
            </a:r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 smtClean="0"/>
              <a:t>Change </a:t>
            </a:r>
            <a:r>
              <a:rPr lang="en-US" sz="1100" dirty="0"/>
              <a:t>private and protected to public for </a:t>
            </a:r>
            <a:r>
              <a:rPr lang="en-US" sz="1100" dirty="0" err="1" smtClean="0"/>
              <a:t>unittest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Build </a:t>
            </a:r>
            <a:r>
              <a:rPr lang="en-US" sz="1100" dirty="0"/>
              <a:t>Test </a:t>
            </a:r>
            <a:r>
              <a:rPr lang="en-US" sz="1100" dirty="0" smtClean="0"/>
              <a:t>Script</a:t>
            </a:r>
          </a:p>
          <a:p>
            <a:pPr marL="342900" indent="-342900">
              <a:buAutoNum type="arabicPeriod"/>
            </a:pPr>
            <a:r>
              <a:rPr lang="en-US" sz="1100" dirty="0"/>
              <a:t>Run </a:t>
            </a:r>
            <a:r>
              <a:rPr lang="en-US" sz="1100" dirty="0" err="1"/>
              <a:t>gtest</a:t>
            </a:r>
            <a:r>
              <a:rPr lang="en-US" sz="1100" dirty="0"/>
              <a:t> and Check </a:t>
            </a:r>
            <a:r>
              <a:rPr lang="en-US" sz="1100" dirty="0" smtClean="0"/>
              <a:t>Coverage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References</a:t>
            </a:r>
            <a:endParaRPr lang="en-US" sz="1100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Preliminary</a:t>
            </a:r>
            <a:r>
              <a:rPr lang="en-US" dirty="0"/>
              <a:t>: Download Package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901547"/>
              </p:ext>
            </p:extLst>
          </p:nvPr>
        </p:nvGraphicFramePr>
        <p:xfrm>
          <a:off x="560321" y="1246865"/>
          <a:ext cx="7406632" cy="2348484"/>
        </p:xfrm>
        <a:graphic>
          <a:graphicData uri="http://schemas.openxmlformats.org/drawingml/2006/table">
            <a:tbl>
              <a:tblPr firstRow="1" firstCol="1" bandRow="1"/>
              <a:tblGrid>
                <a:gridCol w="740663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Essential </a:t>
                      </a:r>
                      <a:r>
                        <a:rPr lang="en-US" sz="1200" i="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Yocto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host </a:t>
                      </a: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packages:</a:t>
                      </a:r>
                      <a:endParaRPr lang="en-US" sz="1200" i="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apt-get install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gawk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-core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diffstat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unzip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gcc-multilib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build-essential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chrpath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socat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libsdl1.2-dev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i="0" baseline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MX 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layers host packages for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Ubuntu 12.04 or 14.04 host </a:t>
                      </a: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setup:</a:t>
                      </a:r>
                      <a:endParaRPr lang="en-US" sz="1200" i="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apt-get install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libsdl1.2-dev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xterm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cvs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subversion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texi2html</a:t>
                      </a:r>
                      <a:r>
                        <a:rPr lang="en-US" sz="1200" baseline="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docbook-utils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python-pysqlite2 help2man make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g++ desktop-file-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libgl1-mesa-dev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libglu1-mesa-dev mercurial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autoconf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automake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groff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curl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lzop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asciidoc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i="0" baseline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MX 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layers host packages for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Ubuntu 14.04 host setup only are:</a:t>
                      </a:r>
                      <a:endParaRPr lang="en-US" sz="1200" i="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apt-get install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u-boot-tools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6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Download BMW/WAVE 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Setup the </a:t>
            </a:r>
            <a:r>
              <a:rPr lang="en-US" sz="1400" dirty="0" err="1"/>
              <a:t>Yocto</a:t>
            </a:r>
            <a:r>
              <a:rPr lang="en-US" sz="1400" dirty="0"/>
              <a:t> Project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Execute the command below to download the IMX8QXP source. 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17359"/>
              </p:ext>
            </p:extLst>
          </p:nvPr>
        </p:nvGraphicFramePr>
        <p:xfrm>
          <a:off x="414404" y="1213434"/>
          <a:ext cx="7990293" cy="1174242"/>
        </p:xfrm>
        <a:graphic>
          <a:graphicData uri="http://schemas.openxmlformats.org/drawingml/2006/table">
            <a:tbl>
              <a:tblPr firstRow="1" firstCol="1" bandRow="1"/>
              <a:tblGrid>
                <a:gridCol w="799029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Create folder </a:t>
                      </a:r>
                      <a:r>
                        <a:rPr lang="en-US" sz="1200" i="1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 Home directory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~/bin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curl http://commondatastorage.googleapis.com/git-repo-downloads/repo  &gt; ~/bin/repo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a+x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~/bin/repo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export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PATH=~/bin:$PATH (add to 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bashrc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65135"/>
              </p:ext>
            </p:extLst>
          </p:nvPr>
        </p:nvGraphicFramePr>
        <p:xfrm>
          <a:off x="414404" y="3224568"/>
          <a:ext cx="7980565" cy="1174242"/>
        </p:xfrm>
        <a:graphic>
          <a:graphicData uri="http://schemas.openxmlformats.org/drawingml/2006/table">
            <a:tbl>
              <a:tblPr firstRow="1" firstCol="1" bandRow="1"/>
              <a:tblGrid>
                <a:gridCol w="798056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 folder </a:t>
                      </a:r>
                      <a:r>
                        <a:rPr lang="en-US" sz="1200" kern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kern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 Home directory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repo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-u ssh://mod.lge.com:29411/bmw/linux/manifest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-b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wave_release</a:t>
                      </a:r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repo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sync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repo start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wave_release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--all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42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Build </a:t>
            </a:r>
            <a:r>
              <a:rPr lang="en-US" dirty="0" smtClean="0"/>
              <a:t>Configuration (</a:t>
            </a:r>
            <a:r>
              <a:rPr lang="en-US" dirty="0"/>
              <a:t>DISTRO, MACHINE)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560784"/>
              </p:ext>
            </p:extLst>
          </p:nvPr>
        </p:nvGraphicFramePr>
        <p:xfrm>
          <a:off x="399553" y="1326732"/>
          <a:ext cx="8553451" cy="391414"/>
        </p:xfrm>
        <a:graphic>
          <a:graphicData uri="http://schemas.openxmlformats.org/drawingml/2006/table">
            <a:tbl>
              <a:tblPr firstRow="1" firstCol="1" bandRow="1"/>
              <a:tblGrid>
                <a:gridCol w="855345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current directory is ~/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DISTRO=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MACHINE=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bmwwave-mek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source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wave-setup-release.sh -b build-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-v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732" y="933854"/>
            <a:ext cx="848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NXP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MEK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Board instead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Info3.5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Rev. B-1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68603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Build </a:t>
            </a:r>
            <a:r>
              <a:rPr lang="en-US" dirty="0" err="1"/>
              <a:t>gtest</a:t>
            </a:r>
            <a:r>
              <a:rPr lang="en-US" dirty="0"/>
              <a:t> and </a:t>
            </a:r>
            <a:r>
              <a:rPr lang="en-US" dirty="0" err="1"/>
              <a:t>gmock</a:t>
            </a:r>
            <a:r>
              <a:rPr lang="en-US" dirty="0"/>
              <a:t> 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344507"/>
              </p:ext>
            </p:extLst>
          </p:nvPr>
        </p:nvGraphicFramePr>
        <p:xfrm>
          <a:off x="424132" y="1279199"/>
          <a:ext cx="8321033" cy="391414"/>
        </p:xfrm>
        <a:graphic>
          <a:graphicData uri="http://schemas.openxmlformats.org/drawingml/2006/table">
            <a:tbl>
              <a:tblPr firstRow="1" firstCol="1" bandRow="1"/>
              <a:tblGrid>
                <a:gridCol w="832103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current directory is ~/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/build-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bitbake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gtest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gmock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7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/>
              <a:t>Build Telephony Service 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34449"/>
              </p:ext>
            </p:extLst>
          </p:nvPr>
        </p:nvGraphicFramePr>
        <p:xfrm>
          <a:off x="457200" y="1070044"/>
          <a:ext cx="8417984" cy="3229582"/>
        </p:xfrm>
        <a:graphic>
          <a:graphicData uri="http://schemas.openxmlformats.org/drawingml/2006/table">
            <a:tbl>
              <a:tblPr firstRow="1" firstCol="1" bandRow="1"/>
              <a:tblGrid>
                <a:gridCol w="8417984"/>
              </a:tblGrid>
              <a:tr h="32295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move to telephony-service</a:t>
                      </a:r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200" baseline="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~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lge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servicelayer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/core/services/telephony-service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reset --hard 8b530a1a072258bea30dcb2c924e3905a53c5414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move to </a:t>
                      </a:r>
                      <a:r>
                        <a:rPr lang="en-US" sz="1200" i="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service_layer</a:t>
                      </a:r>
                      <a:endParaRPr lang="en-US" sz="1200" i="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../../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service_layer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reset --hard 2748acb2b159185b5a798b53734d45a178faf459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move to </a:t>
                      </a:r>
                      <a:r>
                        <a:rPr lang="en-US" sz="1200" i="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liblog</a:t>
                      </a:r>
                      <a:r>
                        <a:rPr lang="en-US" sz="1200" i="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source </a:t>
                      </a:r>
                      <a:r>
                        <a:rPr lang="en-US" sz="1200" i="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200" i="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../../../external/system/core/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liblog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reset --hard c534a9edfabc240d79140a6f20e890fabb0cf696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i="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move to ~/</a:t>
                      </a:r>
                      <a:r>
                        <a:rPr lang="en-US" sz="1200" i="0" kern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i="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i="0" kern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r>
                        <a:rPr lang="en-US" sz="1200" i="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/build-</a:t>
                      </a:r>
                      <a:r>
                        <a:rPr lang="en-US" sz="1200" i="0" kern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endParaRPr lang="en-US" sz="1200" i="0" kern="1200" dirty="0" smtClean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$BUILDDIR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bitbake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-c clean telephony-service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bitbake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telephony-service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3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/>
              <a:t>Run </a:t>
            </a:r>
            <a:r>
              <a:rPr lang="en-US" dirty="0" err="1"/>
              <a:t>findmethod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Edit </a:t>
            </a:r>
            <a:r>
              <a:rPr lang="en-US" sz="1400" dirty="0" err="1" smtClean="0"/>
              <a:t>malloc.h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Change like this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52033"/>
              </p:ext>
            </p:extLst>
          </p:nvPr>
        </p:nvGraphicFramePr>
        <p:xfrm>
          <a:off x="449721" y="1128118"/>
          <a:ext cx="812648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8126480"/>
              </a:tblGrid>
              <a:tr h="176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gedit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/local/lib/clang/7.0.0/include/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mm_malloc.h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26071"/>
              </p:ext>
            </p:extLst>
          </p:nvPr>
        </p:nvGraphicFramePr>
        <p:xfrm>
          <a:off x="444857" y="1778747"/>
          <a:ext cx="8136207" cy="1957070"/>
        </p:xfrm>
        <a:graphic>
          <a:graphicData uri="http://schemas.openxmlformats.org/drawingml/2006/table">
            <a:tbl>
              <a:tblPr firstRow="1" firstCol="1" bandRow="1"/>
              <a:tblGrid>
                <a:gridCol w="813620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ifndef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cplusplus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posix_memalign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(void **__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memptr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__alignment,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__size);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#else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 Some systems (e.g. those with GNU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libc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declare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posix_memalign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an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 exception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specifier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Via an "egregious workaround" in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Sema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CheckEquivalentExceptionSpec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Clang accepts the following as a valid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redeclaration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glibc's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declaration.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 "C"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posix_memalign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(void **__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memptr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__alignment,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__size);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11625"/>
              </p:ext>
            </p:extLst>
          </p:nvPr>
        </p:nvGraphicFramePr>
        <p:xfrm>
          <a:off x="444857" y="4523791"/>
          <a:ext cx="8136207" cy="587121"/>
        </p:xfrm>
        <a:graphic>
          <a:graphicData uri="http://schemas.openxmlformats.org/drawingml/2006/table">
            <a:tbl>
              <a:tblPr firstRow="1" firstCol="1" bandRow="1"/>
              <a:tblGrid>
                <a:gridCol w="813620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ifndef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__UT_BUILD__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 "C"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posix_memalign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(void **__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memptr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__alignment,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__size);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endif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3948756" y="3825906"/>
            <a:ext cx="564205" cy="544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/>
              <a:t>Run </a:t>
            </a:r>
            <a:r>
              <a:rPr lang="en-US" dirty="0" err="1"/>
              <a:t>findmethod</a:t>
            </a:r>
            <a:r>
              <a:rPr lang="en-US" dirty="0"/>
              <a:t> 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64577"/>
              </p:ext>
            </p:extLst>
          </p:nvPr>
        </p:nvGraphicFramePr>
        <p:xfrm>
          <a:off x="466927" y="1164628"/>
          <a:ext cx="7996136" cy="2739898"/>
        </p:xfrm>
        <a:graphic>
          <a:graphicData uri="http://schemas.openxmlformats.org/drawingml/2006/table">
            <a:tbl>
              <a:tblPr firstRow="1" firstCol="1" bandRow="1"/>
              <a:tblGrid>
                <a:gridCol w="799613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move 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opt directory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~/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/build-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tmp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/work/aarch64-poky-linux/telephony-service/1.0-r0/telephony-service/opt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build_config.json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findmethod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vc_ut.py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http://swta.lge.com/uts/bmwwave/config/telephony-service/build_config.json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for Ubuntu 14.04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http://swta.lge.com/uts/bmwwave/bin/14.04/findmethod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for Ubuntu 16.04</a:t>
                      </a:r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http://swta.lge.com/uts/bmwwave/bin/16.04/findmethod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http://swta.lge.com/uts/bmwwave/scripts/vc_ut.py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+x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findmethod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vc_ut.py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./vc_ut.py --all --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enable_tc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733" y="3982175"/>
            <a:ext cx="8335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Because </a:t>
            </a:r>
            <a:r>
              <a:rPr lang="en-US" sz="1400" i="1" dirty="0" err="1" smtClean="0">
                <a:solidFill>
                  <a:srgbClr val="FF0000"/>
                </a:solidFill>
              </a:rPr>
              <a:t>findmethod</a:t>
            </a:r>
            <a:r>
              <a:rPr lang="en-US" sz="1400" dirty="0" smtClean="0">
                <a:solidFill>
                  <a:srgbClr val="FF0000"/>
                </a:solidFill>
              </a:rPr>
              <a:t> is still under development, there will be some errors when running make command in next step</a:t>
            </a:r>
            <a:r>
              <a:rPr lang="en-US" sz="1400" dirty="0" smtClean="0"/>
              <a:t>. We should fix these errors but LG HQ engineers have already fixed them for this case.</a:t>
            </a:r>
          </a:p>
          <a:p>
            <a:r>
              <a:rPr lang="en-US" sz="1400" dirty="0" smtClean="0"/>
              <a:t>You can check the detail of changes in this part </a:t>
            </a:r>
            <a:r>
              <a:rPr lang="en-US" sz="1400" i="1" dirty="0"/>
              <a:t>“diffs between </a:t>
            </a:r>
            <a:r>
              <a:rPr lang="en-US" sz="1400" i="1" dirty="0" err="1"/>
              <a:t>unittests</a:t>
            </a:r>
            <a:r>
              <a:rPr lang="en-US" sz="1400" i="1" dirty="0"/>
              <a:t>(origin) and unittest_4 (fixed build error)” </a:t>
            </a:r>
            <a:r>
              <a:rPr lang="en-US" sz="1400" dirty="0" smtClean="0"/>
              <a:t>on</a:t>
            </a:r>
            <a:r>
              <a:rPr lang="en-US" sz="1400" i="1" dirty="0" smtClean="0"/>
              <a:t> </a:t>
            </a:r>
            <a:r>
              <a:rPr lang="en-US" sz="1400" dirty="0" smtClean="0"/>
              <a:t>this page:</a:t>
            </a:r>
          </a:p>
          <a:p>
            <a:r>
              <a:rPr lang="en-US" sz="1400" dirty="0"/>
              <a:t>http://collab.lge.com/main/pages/viewpage.action?pageId=844671835</a:t>
            </a:r>
            <a:endParaRPr lang="en-US" sz="1400" dirty="0" smtClean="0"/>
          </a:p>
          <a:p>
            <a:r>
              <a:rPr lang="en-US" sz="1400" dirty="0" smtClean="0"/>
              <a:t>We replaces all test scripts </a:t>
            </a:r>
            <a:r>
              <a:rPr lang="en-US" sz="1400" dirty="0"/>
              <a:t>in </a:t>
            </a:r>
            <a:r>
              <a:rPr lang="en-US" sz="1400" i="1" dirty="0"/>
              <a:t>~/</a:t>
            </a:r>
            <a:r>
              <a:rPr lang="en-US" sz="1400" i="1" dirty="0" err="1" smtClean="0"/>
              <a:t>fsl</a:t>
            </a:r>
            <a:r>
              <a:rPr lang="en-US" sz="1400" i="1" dirty="0" smtClean="0"/>
              <a:t>-release-</a:t>
            </a:r>
            <a:r>
              <a:rPr lang="en-US" sz="1400" i="1" dirty="0" err="1" smtClean="0"/>
              <a:t>bsp</a:t>
            </a:r>
            <a:r>
              <a:rPr lang="en-US" sz="1400" i="1" dirty="0" smtClean="0"/>
              <a:t>/build-</a:t>
            </a:r>
            <a:r>
              <a:rPr lang="en-US" sz="1400" i="1" dirty="0" err="1" smtClean="0"/>
              <a:t>bmwwave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tmp</a:t>
            </a:r>
            <a:r>
              <a:rPr lang="en-US" sz="1400" i="1" dirty="0" smtClean="0"/>
              <a:t>/work/aarch64-poky-linux/telephony-service/1.0-r0/telephony-service/opt/</a:t>
            </a:r>
            <a:r>
              <a:rPr lang="en-US" sz="1400" i="1" dirty="0" err="1" smtClean="0"/>
              <a:t>unittests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testscripts</a:t>
            </a:r>
            <a:r>
              <a:rPr lang="en-US" sz="1400" i="1" dirty="0" smtClean="0"/>
              <a:t> </a:t>
            </a:r>
            <a:r>
              <a:rPr lang="en-US" sz="1400" dirty="0" smtClean="0"/>
              <a:t>with new test scripts from this site:</a:t>
            </a:r>
          </a:p>
          <a:p>
            <a:r>
              <a:rPr lang="en-US" sz="1400" i="1" dirty="0" smtClean="0"/>
              <a:t>http</a:t>
            </a:r>
            <a:r>
              <a:rPr lang="en-US" sz="1400" i="1" dirty="0"/>
              <a:t>://swta.lge.com/uts/bmwwave/testscripts/8b530a</a:t>
            </a:r>
            <a:r>
              <a:rPr lang="en-US" sz="1400" i="1" dirty="0" smtClean="0"/>
              <a:t>/</a:t>
            </a:r>
          </a:p>
          <a:p>
            <a:r>
              <a:rPr lang="en-US" sz="1400" dirty="0" smtClean="0"/>
              <a:t>(or you can get in from our </a:t>
            </a:r>
            <a:r>
              <a:rPr lang="en-US" sz="1400" dirty="0" err="1" smtClean="0"/>
              <a:t>svn</a:t>
            </a:r>
            <a:r>
              <a:rPr lang="en-US" sz="1400" i="1" dirty="0"/>
              <a:t> 13. </a:t>
            </a:r>
            <a:r>
              <a:rPr lang="en-US" sz="1400" i="1" dirty="0" smtClean="0"/>
              <a:t>Users\</a:t>
            </a:r>
            <a:r>
              <a:rPr lang="en-US" sz="1400" i="1" dirty="0" err="1" smtClean="0"/>
              <a:t>DatVu</a:t>
            </a:r>
            <a:r>
              <a:rPr lang="en-US" sz="1400" i="1" dirty="0" smtClean="0"/>
              <a:t>\testscripts.zip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975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Change </a:t>
            </a:r>
            <a:r>
              <a:rPr lang="en-US" dirty="0"/>
              <a:t>private and protected to public for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Sometimes, </a:t>
            </a:r>
            <a:r>
              <a:rPr lang="en-US" sz="1400" dirty="0"/>
              <a:t>w</a:t>
            </a:r>
            <a:r>
              <a:rPr lang="en-US" sz="1400" dirty="0" smtClean="0"/>
              <a:t>e have to change access modifiers from private and protected to public for unit test.</a:t>
            </a:r>
          </a:p>
          <a:p>
            <a:pPr marL="0" indent="0">
              <a:buNone/>
            </a:pPr>
            <a:r>
              <a:rPr lang="en-US" sz="1400" dirty="0" smtClean="0"/>
              <a:t>In this case, we modify </a:t>
            </a:r>
            <a:r>
              <a:rPr lang="en-US" sz="1400" dirty="0"/>
              <a:t>the </a:t>
            </a:r>
            <a:r>
              <a:rPr lang="en-US" sz="1400" dirty="0" err="1" smtClean="0"/>
              <a:t>IccUtils.h</a:t>
            </a:r>
            <a:r>
              <a:rPr lang="en-US" sz="1400" dirty="0" smtClean="0"/>
              <a:t> </a:t>
            </a:r>
            <a:r>
              <a:rPr lang="en-US" sz="1400" dirty="0"/>
              <a:t>in folder ~/</a:t>
            </a:r>
            <a:r>
              <a:rPr lang="en-US" sz="1400" dirty="0" err="1" smtClean="0"/>
              <a:t>fsl</a:t>
            </a:r>
            <a:r>
              <a:rPr lang="en-US" sz="1400" dirty="0" smtClean="0"/>
              <a:t>-release-</a:t>
            </a:r>
            <a:r>
              <a:rPr lang="en-US" sz="1400" dirty="0" err="1" smtClean="0"/>
              <a:t>bsp</a:t>
            </a:r>
            <a:r>
              <a:rPr lang="en-US" sz="1400" dirty="0" smtClean="0"/>
              <a:t>/build-</a:t>
            </a:r>
            <a:r>
              <a:rPr lang="en-US" sz="1400" dirty="0" err="1" smtClean="0"/>
              <a:t>bmwwave</a:t>
            </a:r>
            <a:r>
              <a:rPr lang="en-US" sz="1400" dirty="0" smtClean="0"/>
              <a:t>/</a:t>
            </a:r>
            <a:r>
              <a:rPr lang="en-US" sz="1400" dirty="0" err="1" smtClean="0"/>
              <a:t>tmp</a:t>
            </a:r>
            <a:r>
              <a:rPr lang="en-US" sz="1400" dirty="0" smtClean="0"/>
              <a:t>/work/aarch64-poky-linux/telephony-service/1.0-r0/telephony-service/opt/</a:t>
            </a:r>
            <a:r>
              <a:rPr lang="en-US" sz="1400" dirty="0" err="1" smtClean="0"/>
              <a:t>uicc</a:t>
            </a:r>
            <a:r>
              <a:rPr lang="en-US" sz="1400" dirty="0"/>
              <a:t>/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63407"/>
              </p:ext>
            </p:extLst>
          </p:nvPr>
        </p:nvGraphicFramePr>
        <p:xfrm>
          <a:off x="399105" y="3178033"/>
          <a:ext cx="5937250" cy="1369949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ifdef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__UNITTEST__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public: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#else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private: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endif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static int32_t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hexCharToInt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(char c);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#if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27880"/>
              </p:ext>
            </p:extLst>
          </p:nvPr>
        </p:nvGraphicFramePr>
        <p:xfrm>
          <a:off x="411163" y="1848255"/>
          <a:ext cx="5937250" cy="587121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551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private: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static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int32_t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hexCharToInt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(char c);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#if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714017" y="2603657"/>
            <a:ext cx="350196" cy="447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11.</a:t>
            </a:r>
            <a:r>
              <a:rPr lang="en-US" dirty="0"/>
              <a:t>  Build Test Script 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600524"/>
              </p:ext>
            </p:extLst>
          </p:nvPr>
        </p:nvGraphicFramePr>
        <p:xfrm>
          <a:off x="486383" y="1164958"/>
          <a:ext cx="8122596" cy="1761363"/>
        </p:xfrm>
        <a:graphic>
          <a:graphicData uri="http://schemas.openxmlformats.org/drawingml/2006/table">
            <a:tbl>
              <a:tblPr firstRow="1" firstCol="1" bandRow="1"/>
              <a:tblGrid>
                <a:gridCol w="812259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test script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working 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unittests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build-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tmp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/work/aarch64-poky-linux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/telephony-service/1.0-r0/telephony-service/opt/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unittests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 ~/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fsl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-release-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bsp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/build-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tmp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/work/aarch64-poky-linux/telephony-service/1.0-r0/telephony-service/opt/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unittests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cmake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..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make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64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</a:t>
            </a:r>
            <a:r>
              <a:rPr lang="en-US" dirty="0"/>
              <a:t>Run </a:t>
            </a:r>
            <a:r>
              <a:rPr lang="en-US" dirty="0" err="1"/>
              <a:t>gtest</a:t>
            </a:r>
            <a:r>
              <a:rPr lang="en-US" dirty="0"/>
              <a:t> and Check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R</a:t>
            </a:r>
            <a:r>
              <a:rPr lang="en-US" sz="1400" dirty="0" smtClean="0"/>
              <a:t>un-coverage_arm.sh </a:t>
            </a:r>
            <a:r>
              <a:rPr lang="en-US" sz="1400" dirty="0"/>
              <a:t>: upload binaries and *.</a:t>
            </a:r>
            <a:r>
              <a:rPr lang="en-US" sz="1400" dirty="0" err="1"/>
              <a:t>gcon</a:t>
            </a:r>
            <a:r>
              <a:rPr lang="en-US" sz="1400" dirty="0"/>
              <a:t> file to arm pc(</a:t>
            </a:r>
            <a:r>
              <a:rPr lang="en-US" sz="1400" dirty="0" err="1"/>
              <a:t>ip</a:t>
            </a:r>
            <a:r>
              <a:rPr lang="en-US" sz="1400" dirty="0"/>
              <a:t> : 10.157.157.52 ), run binaries and </a:t>
            </a:r>
            <a:r>
              <a:rPr lang="en-US" sz="1400" dirty="0" smtClean="0"/>
              <a:t>calculate </a:t>
            </a:r>
            <a:r>
              <a:rPr lang="en-US" sz="1400" dirty="0" err="1"/>
              <a:t>coverages</a:t>
            </a:r>
            <a:r>
              <a:rPr lang="en-US" sz="14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Coverage file was created in folder </a:t>
            </a:r>
            <a:r>
              <a:rPr lang="en-US" sz="1400" dirty="0" err="1" smtClean="0"/>
              <a:t>unittests</a:t>
            </a:r>
            <a:r>
              <a:rPr lang="en-US" sz="1400" dirty="0" smtClean="0"/>
              <a:t>/build/coverage/Telephony-service/</a:t>
            </a:r>
          </a:p>
          <a:p>
            <a:r>
              <a:rPr lang="en-US" sz="1400" dirty="0" smtClean="0"/>
              <a:t>Open index.html to check the coverage percentage.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89658"/>
              </p:ext>
            </p:extLst>
          </p:nvPr>
        </p:nvGraphicFramePr>
        <p:xfrm>
          <a:off x="418290" y="1442666"/>
          <a:ext cx="8346331" cy="1171067"/>
        </p:xfrm>
        <a:graphic>
          <a:graphicData uri="http://schemas.openxmlformats.org/drawingml/2006/table">
            <a:tbl>
              <a:tblPr firstRow="1" firstCol="1" bandRow="1"/>
              <a:tblGrid>
                <a:gridCol w="834633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test script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working 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 is 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unittests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/build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build-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bmwwave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tmp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/work/aarch64-poky-linux/telephony-# service/1.0-r0/telephony-service/opt/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unittests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/build)</a:t>
                      </a:r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http://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swta.lge.com/uts/bmwwave/scripts/run-coverage_arm.sh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+x run-coverage_arm.sh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./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run-coverage_arm.sh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Change History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376119"/>
              </p:ext>
            </p:extLst>
          </p:nvPr>
        </p:nvGraphicFramePr>
        <p:xfrm>
          <a:off x="322263" y="812800"/>
          <a:ext cx="85534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63"/>
                <a:gridCol w="2138363"/>
                <a:gridCol w="1621337"/>
                <a:gridCol w="2655389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Change History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Revision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Author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2018.06.11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 Tuan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2018.06.11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 Tuan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2018.06.11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 Tuan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 Recommend Environment and 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2018.06.14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 Tuan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2018.06.15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 Tuan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 in step 12</a:t>
                      </a:r>
                      <a:endParaRPr lang="en-US" sz="14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2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configuration to download </a:t>
            </a:r>
            <a:r>
              <a:rPr lang="en-US" sz="1400" dirty="0" smtClean="0"/>
              <a:t>source</a:t>
            </a:r>
          </a:p>
          <a:p>
            <a:pPr marL="457200" lvl="1" indent="0">
              <a:buNone/>
            </a:pPr>
            <a:r>
              <a:rPr lang="en-US" sz="1200" dirty="0" smtClean="0">
                <a:hlinkClick r:id="rId3"/>
              </a:rPr>
              <a:t>http://collab.lge.com/main/pages/viewpage.action?pageId=775166034</a:t>
            </a:r>
            <a:endParaRPr lang="en-US" sz="1200" dirty="0" smtClean="0"/>
          </a:p>
          <a:p>
            <a:r>
              <a:rPr lang="en-US" sz="1400" dirty="0"/>
              <a:t>BMW Wave (Telephony Service) 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collab.lge.com/main/pages/viewpage.action?pageId=844671835</a:t>
            </a:r>
            <a:endParaRPr lang="en-US" sz="1200" dirty="0" smtClean="0"/>
          </a:p>
          <a:p>
            <a:r>
              <a:rPr lang="en-US" sz="1400" dirty="0" smtClean="0"/>
              <a:t>Guideline to </a:t>
            </a:r>
            <a:r>
              <a:rPr lang="en-US" sz="1400" dirty="0"/>
              <a:t>fix </a:t>
            </a:r>
            <a:r>
              <a:rPr lang="en-US" sz="1400" dirty="0" err="1"/>
              <a:t>mm_malloc.h</a:t>
            </a: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78595"/>
              </p:ext>
            </p:extLst>
          </p:nvPr>
        </p:nvGraphicFramePr>
        <p:xfrm>
          <a:off x="672729" y="2184697"/>
          <a:ext cx="171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ackager Shell Object" showAsIcon="1" r:id="rId5" imgW="1713600" imgH="685800" progId="Package">
                  <p:embed/>
                </p:oleObj>
              </mc:Choice>
              <mc:Fallback>
                <p:oleObj name="Packager Shell Object" showAsIcon="1" r:id="rId5" imgW="17136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729" y="2184697"/>
                        <a:ext cx="17129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33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642259"/>
            <a:ext cx="8553451" cy="5018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 smtClean="0"/>
          </a:p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775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Recommended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Ubuntu: 14.04 x64 or 16.04 x64</a:t>
            </a:r>
          </a:p>
          <a:p>
            <a:r>
              <a:rPr lang="en-US" sz="1400" dirty="0" smtClean="0"/>
              <a:t>Virtual box</a:t>
            </a:r>
          </a:p>
          <a:p>
            <a:pPr lvl="1"/>
            <a:r>
              <a:rPr lang="en-US" sz="1400" dirty="0" smtClean="0"/>
              <a:t>Virtual disk size: At least 65GB to run sample with Telephony-service.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0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Configuration </a:t>
            </a:r>
            <a:r>
              <a:rPr lang="en-US" dirty="0"/>
              <a:t>to </a:t>
            </a:r>
            <a:r>
              <a:rPr lang="en-US" dirty="0" smtClean="0"/>
              <a:t>Download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a)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endParaRPr lang="en-US" sz="14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b) Generate Private &amp; Public key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/>
              <a:t>c) Keys are generated successfully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13035"/>
              </p:ext>
            </p:extLst>
          </p:nvPr>
        </p:nvGraphicFramePr>
        <p:xfrm>
          <a:off x="640053" y="1145664"/>
          <a:ext cx="7941654" cy="587121"/>
        </p:xfrm>
        <a:graphic>
          <a:graphicData uri="http://schemas.openxmlformats.org/drawingml/2006/table">
            <a:tbl>
              <a:tblPr firstRow="1" firstCol="1" bandRow="1"/>
              <a:tblGrid>
                <a:gridCol w="794165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apt install</a:t>
                      </a:r>
                      <a:r>
                        <a:rPr lang="en-US" sz="1200" baseline="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--global user.name dat.vu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--global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user.email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dat.vu@lge.com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24843"/>
              </p:ext>
            </p:extLst>
          </p:nvPr>
        </p:nvGraphicFramePr>
        <p:xfrm>
          <a:off x="640053" y="2500369"/>
          <a:ext cx="7951382" cy="1565656"/>
        </p:xfrm>
        <a:graphic>
          <a:graphicData uri="http://schemas.openxmlformats.org/drawingml/2006/table">
            <a:tbl>
              <a:tblPr firstRow="1" firstCol="1" bandRow="1"/>
              <a:tblGrid>
                <a:gridCol w="795138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~/.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 ~/.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create keys using RSA algorithm </a:t>
                      </a:r>
                      <a:endParaRPr lang="en-US" sz="1200" kern="1200" dirty="0" smtClean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kern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 nothing for key name and </a:t>
                      </a: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passphrase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kern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ssh-keygen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-t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rsa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 in which to save the key (/home/</a:t>
                      </a:r>
                      <a:r>
                        <a:rPr lang="en-US" sz="1200" kern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/.</a:t>
                      </a:r>
                      <a:r>
                        <a:rPr lang="en-US" sz="1200" kern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id_rsa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200" kern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(push Enter</a:t>
                      </a: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passphrase (empty for no passphrase): </a:t>
                      </a: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push Enter</a:t>
                      </a:r>
                      <a:r>
                        <a:rPr lang="en-US" sz="1200" kern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 passphrase again: </a:t>
                      </a:r>
                      <a:r>
                        <a:rPr lang="en-US" sz="1200" kern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(push Enter) 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5" y="4542863"/>
            <a:ext cx="3416381" cy="16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configuration to download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d) Open then copy Public key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e) Go to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://mod.lge.com/ivi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=&gt; Settings =&gt; SSH Public Keys =&gt; Add key … then paste Public key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83817"/>
              </p:ext>
            </p:extLst>
          </p:nvPr>
        </p:nvGraphicFramePr>
        <p:xfrm>
          <a:off x="667470" y="1137657"/>
          <a:ext cx="5937250" cy="1467612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cat id_rsa.pub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ssh-rsa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AAAB3NzaC1yc2EAAAADAQABAAABAQDTJnwE9nEB784eSNS4pT+AoeoNJ18BHupOOxsoYCStseX+KyzlzbaV8flG2PvtO0at9NIHRMYbImna9a3suEOUgw4kHzaxjNb/wW083kdgBE+3p/hMXmJDWisH7K4XCbEA5lJB/8lG2lVRYrLk3kndCTn9QDbugPsg5KfLII/Wy7wVuh0tYqA9bJs9x4y86H9tKZNxZWsX1UnMQmbV8N4/XQs9xxagXuY0XuAmS2oqzKXxC+L8WhoMV3Q2pZpZDtiiZoLyIei+6sbzRM9oGhrVyJuFF2AU5RkAYxRrQ2BfebXccKPOBaR1cFj2XBBhsCaDrik119+qRstfj6Er0aib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dat@dat-VirtualBox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dat@dat-VirtualBox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:~/.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373763"/>
            <a:ext cx="8553451" cy="1013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79" y="4877785"/>
            <a:ext cx="4522641" cy="139237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163438" y="4292842"/>
            <a:ext cx="359924" cy="515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configuration to download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f) SSH Authentication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then </a:t>
            </a:r>
            <a:r>
              <a:rPr lang="en-US" sz="1400" dirty="0"/>
              <a:t>fill into </a:t>
            </a:r>
            <a:r>
              <a:rPr lang="en-US" sz="1400" dirty="0" err="1"/>
              <a:t>config</a:t>
            </a:r>
            <a:r>
              <a:rPr lang="en-US" sz="1400" dirty="0"/>
              <a:t>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g) Check </a:t>
            </a:r>
            <a:r>
              <a:rPr lang="en-US" sz="1400" dirty="0"/>
              <a:t>Authentication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b="1" dirty="0" smtClean="0"/>
              <a:t>Successful authentication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9332"/>
              </p:ext>
            </p:extLst>
          </p:nvPr>
        </p:nvGraphicFramePr>
        <p:xfrm>
          <a:off x="618687" y="1135586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gedit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~/.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4407"/>
              </p:ext>
            </p:extLst>
          </p:nvPr>
        </p:nvGraphicFramePr>
        <p:xfrm>
          <a:off x="617227" y="2696362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-p 29411 mod.lge.com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" y="3319950"/>
            <a:ext cx="6527852" cy="297379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39001"/>
              </p:ext>
            </p:extLst>
          </p:nvPr>
        </p:nvGraphicFramePr>
        <p:xfrm>
          <a:off x="595962" y="1702317"/>
          <a:ext cx="5937250" cy="587121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Host mod.lge.com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US" sz="1200" kern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your_name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 29411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5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Install </a:t>
            </a:r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i="1" dirty="0" smtClean="0"/>
              <a:t>Notice</a:t>
            </a:r>
            <a:r>
              <a:rPr lang="en-US" sz="1400" i="1" dirty="0" smtClean="0"/>
              <a:t>: In original guideline they use –j9 or –j16 with </a:t>
            </a:r>
            <a:r>
              <a:rPr lang="en-US" sz="1400" b="1" i="1" dirty="0" smtClean="0"/>
              <a:t>make</a:t>
            </a:r>
            <a:r>
              <a:rPr lang="en-US" sz="1400" i="1" dirty="0" smtClean="0"/>
              <a:t> commands to make it run faster but it also requires more resources of your computer. If your computer can’t adapt, error will happen in </a:t>
            </a:r>
            <a:r>
              <a:rPr lang="en-US" sz="1400" b="1" i="1" dirty="0" smtClean="0"/>
              <a:t>make</a:t>
            </a:r>
            <a:r>
              <a:rPr lang="en-US" sz="1400" i="1" dirty="0" smtClean="0"/>
              <a:t> step. So, I don’t use any –j flag in this guideline, but you still can try with lower value: -j4, … </a:t>
            </a:r>
          </a:p>
          <a:p>
            <a:pPr marL="0" indent="0">
              <a:buNone/>
            </a:pPr>
            <a:endParaRPr lang="en-US" sz="1400" i="1" dirty="0" smtClean="0"/>
          </a:p>
          <a:p>
            <a:pPr marL="0" indent="0">
              <a:buNone/>
            </a:pPr>
            <a:r>
              <a:rPr lang="en-US" sz="1400" dirty="0" smtClean="0"/>
              <a:t>a) Update packages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a) </a:t>
            </a:r>
            <a:r>
              <a:rPr lang="en-US" sz="1400" dirty="0"/>
              <a:t>python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b) </a:t>
            </a:r>
            <a:r>
              <a:rPr lang="en-US" sz="1400" dirty="0" err="1"/>
              <a:t>Lcov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c) </a:t>
            </a:r>
            <a:r>
              <a:rPr lang="en-US" sz="1400" dirty="0"/>
              <a:t>c</a:t>
            </a:r>
            <a:r>
              <a:rPr lang="en-US" sz="1400" dirty="0" smtClean="0"/>
              <a:t>url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d) subversion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e) build-essential</a:t>
            </a:r>
            <a:endParaRPr lang="en-US" sz="1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27318"/>
              </p:ext>
            </p:extLst>
          </p:nvPr>
        </p:nvGraphicFramePr>
        <p:xfrm>
          <a:off x="548640" y="2735316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apt-get install python-</a:t>
                      </a:r>
                      <a:r>
                        <a:rPr lang="en-US" sz="1200" kern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04851"/>
              </p:ext>
            </p:extLst>
          </p:nvPr>
        </p:nvGraphicFramePr>
        <p:xfrm>
          <a:off x="548640" y="3341619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apt-get install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lcov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54925"/>
              </p:ext>
            </p:extLst>
          </p:nvPr>
        </p:nvGraphicFramePr>
        <p:xfrm>
          <a:off x="548640" y="3913892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apt-get install curl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01606"/>
              </p:ext>
            </p:extLst>
          </p:nvPr>
        </p:nvGraphicFramePr>
        <p:xfrm>
          <a:off x="548640" y="4459696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apt install subversion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1590"/>
              </p:ext>
            </p:extLst>
          </p:nvPr>
        </p:nvGraphicFramePr>
        <p:xfrm>
          <a:off x="548640" y="5067231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14758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apt-get install build-essential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2762"/>
              </p:ext>
            </p:extLst>
          </p:nvPr>
        </p:nvGraphicFramePr>
        <p:xfrm>
          <a:off x="541649" y="2166263"/>
          <a:ext cx="5937250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kern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apt-get </a:t>
                      </a:r>
                      <a:r>
                        <a:rPr lang="en-US" sz="1200" kern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en-US" sz="1200" kern="1200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0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Install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72" y="745068"/>
            <a:ext cx="8553451" cy="5293779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f) </a:t>
            </a:r>
            <a:r>
              <a:rPr lang="en-US" sz="1400" dirty="0" err="1" smtClean="0"/>
              <a:t>Cmake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g) </a:t>
            </a:r>
            <a:r>
              <a:rPr lang="en-US" sz="1400" dirty="0" err="1"/>
              <a:t>libboost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50354"/>
              </p:ext>
            </p:extLst>
          </p:nvPr>
        </p:nvGraphicFramePr>
        <p:xfrm>
          <a:off x="535207" y="1338346"/>
          <a:ext cx="5937250" cy="1174242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https://cmake.org/files/v3.11/cmake-3.11.1.tar.gz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tar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zxvf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cmake-3.11.1.tar.gz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cmake-3.11.1/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./configure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make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make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03598"/>
              </p:ext>
            </p:extLst>
          </p:nvPr>
        </p:nvGraphicFramePr>
        <p:xfrm>
          <a:off x="542259" y="3131669"/>
          <a:ext cx="7549116" cy="1565656"/>
        </p:xfrm>
        <a:graphic>
          <a:graphicData uri="http://schemas.openxmlformats.org/drawingml/2006/table">
            <a:tbl>
              <a:tblPr firstRow="1" firstCol="1" bandRow="1"/>
              <a:tblGrid>
                <a:gridCol w="754911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&amp; Build 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cd ..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sz="1200" baseline="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://dl.bintray.com/boostorg/release/1.67.0/source/boost_1_67_0.tar.gz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tar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zxvf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boost_1_67_0.tar.gz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boost_1_67_0/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./bootstrap.sh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./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./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Install </a:t>
            </a:r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h) clang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50202"/>
              </p:ext>
            </p:extLst>
          </p:nvPr>
        </p:nvGraphicFramePr>
        <p:xfrm>
          <a:off x="694698" y="1275907"/>
          <a:ext cx="8180486" cy="3785192"/>
        </p:xfrm>
        <a:graphic>
          <a:graphicData uri="http://schemas.openxmlformats.org/drawingml/2006/table">
            <a:tbl>
              <a:tblPr firstRow="1" firstCol="1" bandRow="1"/>
              <a:tblGrid>
                <a:gridCol w="8180486"/>
              </a:tblGrid>
              <a:tr h="3785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source (revision = 330569</a:t>
                      </a: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My working </a:t>
                      </a:r>
                      <a:r>
                        <a:rPr lang="en-US" sz="1200" dirty="0" err="1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~/ , you can change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 -r 330569 http://llvm.org/svn/llvm-project/llvm/trunk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llvm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Clang </a:t>
                      </a:r>
                      <a:endParaRPr lang="en-US" sz="1200" dirty="0" smtClean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llvm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/tools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 -r 330569 http://llvm.org/svn/llvm-project/cfe/trunk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Extra Clang Tools </a:t>
                      </a:r>
                      <a:endParaRPr lang="en-US" sz="1200" dirty="0" smtClean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clang/tools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 -r 330569 http://llvm.org/svn/llvm-project/clang-tools-extra/trunk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extra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clang </a:t>
                      </a:r>
                      <a:endParaRPr lang="en-US" sz="1200" dirty="0" smtClean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cd ~/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llvm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-build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cd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llvm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-build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cmake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-G "Unix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Makefiles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-DBUILD_SHARED_LIBS=ON ../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llvm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make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make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0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14355</TotalTime>
  <Words>1155</Words>
  <Application>Microsoft Office PowerPoint</Application>
  <PresentationFormat>On-screen Show (4:3)</PresentationFormat>
  <Paragraphs>308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Gothic</vt:lpstr>
      <vt:lpstr>Arial</vt:lpstr>
      <vt:lpstr>Arial Black</vt:lpstr>
      <vt:lpstr>Calibri</vt:lpstr>
      <vt:lpstr>Courier New</vt:lpstr>
      <vt:lpstr>Freestyle Script</vt:lpstr>
      <vt:lpstr>Times New Roman</vt:lpstr>
      <vt:lpstr>Wingdings</vt:lpstr>
      <vt:lpstr>Office Theme</vt:lpstr>
      <vt:lpstr>Packager Shell Object</vt:lpstr>
      <vt:lpstr>UTS Setup</vt:lpstr>
      <vt:lpstr>Change History</vt:lpstr>
      <vt:lpstr>1. Recommended Environment</vt:lpstr>
      <vt:lpstr>2. Git Configuration to Download Source </vt:lpstr>
      <vt:lpstr>2. Git configuration to download source </vt:lpstr>
      <vt:lpstr>2. Git configuration to download source </vt:lpstr>
      <vt:lpstr>3. Install Packages</vt:lpstr>
      <vt:lpstr>3. Install Packages</vt:lpstr>
      <vt:lpstr>3. Install Packages</vt:lpstr>
      <vt:lpstr>4. Preliminary: Download Package</vt:lpstr>
      <vt:lpstr>5. Download BMW/WAVE source</vt:lpstr>
      <vt:lpstr>6. Build Configuration (DISTRO, MACHINE)</vt:lpstr>
      <vt:lpstr>7. Build gtest and gmock </vt:lpstr>
      <vt:lpstr>8. Build Telephony Service </vt:lpstr>
      <vt:lpstr>9. Run findmethod </vt:lpstr>
      <vt:lpstr>9. Run findmethod </vt:lpstr>
      <vt:lpstr>10. Change private and protected to public for unittest</vt:lpstr>
      <vt:lpstr> 11.  Build Test Script </vt:lpstr>
      <vt:lpstr>12. Run gtest and Check Coverage</vt:lpstr>
      <vt:lpstr>13. References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Document Template</dc:title>
  <dc:creator>dat.vu@lge.com</dc:creator>
  <cp:lastModifiedBy>DAT VU/LGEVH VC SOFTWARE DEVELOPMENT 1(dat.vu@lge.com)</cp:lastModifiedBy>
  <cp:revision>541</cp:revision>
  <dcterms:created xsi:type="dcterms:W3CDTF">2017-02-20T02:15:17Z</dcterms:created>
  <dcterms:modified xsi:type="dcterms:W3CDTF">2018-06-15T03:10:16Z</dcterms:modified>
</cp:coreProperties>
</file>