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f0ecdc65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f0ecdc65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f0ecdc65b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f0ecdc65b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f0ecdc65b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f0ecdc65b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f0ecdc65b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f0ecdc65b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f0ecdc65b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f0ecdc65b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SIS1 SYSTEM PROGRAMMING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Process creation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1989100" y="4078625"/>
            <a:ext cx="70521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Tagayev Ilyas 17BD110339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What is the process?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 program loaded into memory and executing is called a process. In simple, a process is a program in execution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Unique number called PID(process ID)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Process can create child processes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Process creation(fork)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050" y="1168475"/>
            <a:ext cx="7969901" cy="362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1287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Code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642950"/>
            <a:ext cx="8520600" cy="39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6575" y="642950"/>
            <a:ext cx="6188250" cy="4189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82025" y="483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Result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311700" y="656150"/>
            <a:ext cx="8520600" cy="39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925" y="1193225"/>
            <a:ext cx="7858125" cy="28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432250" y="1491200"/>
            <a:ext cx="8520600" cy="11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/>
              <a:t>Thank you for your attention!</a:t>
            </a:r>
            <a:endParaRPr sz="4800"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311700" y="3877725"/>
            <a:ext cx="331200" cy="6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