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0ecdc6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0ecdc6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0ecdc65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0ecdc65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0ecdc65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0ecdc65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0ecdc65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0ecdc65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0ecdc65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0ecdc65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tagaev/SystemPr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SIS1 SYSTEM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Process creation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989100" y="4078625"/>
            <a:ext cx="7052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Tagayev Ilyas 17BD110339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the process?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program loaded into memory and executing is called a process. In simple, a process is a program in execution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Unique number called PID(process 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Process can create child processes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Process creation(fork)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50" y="1168475"/>
            <a:ext cx="7969901" cy="36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28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642950"/>
            <a:ext cx="85206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575" y="642950"/>
            <a:ext cx="6188250" cy="418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82025" y="48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656150"/>
            <a:ext cx="85206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193225"/>
            <a:ext cx="78581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2250" y="1491200"/>
            <a:ext cx="85206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Thank you for your attention!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https://github.com/itagaev/SystemProg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3877725"/>
            <a:ext cx="331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