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8D75-B6AC-4C5E-95E3-32FAD6909D3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1233-240A-44C7-BC8F-A2EA9B74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237"/>
            <a:ext cx="10515600" cy="172122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Object Detection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9375"/>
            <a:ext cx="10515600" cy="3939990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This project focuses on developing a robust car direction detection system capable of classifying images into four categories: Left Turn, Right Turn, Go Straight, and Unexpected Road. Leveraging a custom dataset, the model aims to enhance road safety through accurate directional predictions.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788459"/>
            <a:ext cx="10515600" cy="79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Project 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Convolutional Neural Network (CNN) architecture comprises three convolutional layers with 32, 64, and 128 filters, respectively, each followed by max-pooling layers to extract hierarchical features from input images. The flattened representation is then fed into a fully connected layer with 256 neurons, incorporating </a:t>
            </a:r>
            <a:r>
              <a:rPr lang="en-US" dirty="0" err="1" smtClean="0"/>
              <a:t>ReLU</a:t>
            </a:r>
            <a:r>
              <a:rPr lang="en-US" dirty="0" smtClean="0"/>
              <a:t> activation for non-linearity. A dropout layer helps prevent overfitting, and the final dense layer with </a:t>
            </a:r>
            <a:r>
              <a:rPr lang="en-US" dirty="0" err="1" smtClean="0"/>
              <a:t>softmax</a:t>
            </a:r>
            <a:r>
              <a:rPr lang="en-US" dirty="0" smtClean="0"/>
              <a:t> activation yields predictions for four output classes: Left Turn, Right Turn, Go Straight, and Unexpected Road.</a:t>
            </a:r>
          </a:p>
          <a:p>
            <a:r>
              <a:rPr lang="en-US" dirty="0"/>
              <a:t>Model trained for 15 epochs, batch size 32</a:t>
            </a:r>
          </a:p>
          <a:p>
            <a:r>
              <a:rPr lang="en-US" dirty="0"/>
              <a:t>Training accuracy: 78%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 accuracy of the model is 69%, indicating its performance on unseen data. It's crucial to compare this with the training accuracy of 78% to assess potential overfitting. A smaller gap between training and testing accuracy suggests better generalization, while a significant difference may indicate overfitting, demanding further evaluation and potential adjustments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Predictions</a:t>
            </a:r>
            <a:endParaRPr lang="en-US" sz="8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95" y="1303074"/>
            <a:ext cx="4706470" cy="4940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64" y="1518231"/>
            <a:ext cx="3482789" cy="47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https://github.com/itahamehdy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7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 Detection Project</vt:lpstr>
      <vt:lpstr>Model Architecture &amp; Training</vt:lpstr>
      <vt:lpstr>Model Evaluation</vt:lpstr>
      <vt:lpstr>Predictions</vt:lpstr>
      <vt:lpstr>Github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Project</dc:title>
  <dc:creator>hp</dc:creator>
  <cp:lastModifiedBy>Asad</cp:lastModifiedBy>
  <cp:revision>4</cp:revision>
  <dcterms:created xsi:type="dcterms:W3CDTF">2023-10-09T16:40:42Z</dcterms:created>
  <dcterms:modified xsi:type="dcterms:W3CDTF">2023-10-14T08:04:03Z</dcterms:modified>
</cp:coreProperties>
</file>