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1" d="100"/>
          <a:sy n="51" d="100"/>
        </p:scale>
        <p:origin x="209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8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B1D012-C8BF-4B96-854B-8EACC03BE5B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F40AFF-F29C-4711-ACB2-29B13D2C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lab.research.google.com/corgiredirector?site=https%3A%2F%2Fwww.kaggle.com%2Frajkumarl%2Fconversational-ai-chatb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huggingface.co%2Fmicrosoft%2FDialoGPT-medi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85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Conversational AI </a:t>
            </a:r>
            <a:r>
              <a:rPr lang="en-US" b="1" dirty="0" err="1">
                <a:hlinkClick r:id="rId2"/>
              </a:rPr>
              <a:t>ChatBot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49214"/>
            <a:ext cx="9144000" cy="10510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Intelligent </a:t>
            </a:r>
            <a:r>
              <a:rPr lang="en-US" dirty="0" err="1">
                <a:solidFill>
                  <a:schemeClr val="bg1"/>
                </a:solidFill>
              </a:rPr>
              <a:t>ChatBot</a:t>
            </a:r>
            <a:r>
              <a:rPr lang="en-US" dirty="0">
                <a:solidFill>
                  <a:schemeClr val="bg1"/>
                </a:solidFill>
              </a:rPr>
              <a:t> built with Microsoft's </a:t>
            </a:r>
            <a:r>
              <a:rPr lang="en-US" dirty="0" err="1">
                <a:solidFill>
                  <a:schemeClr val="bg1"/>
                </a:solidFill>
              </a:rPr>
              <a:t>DialoGPT</a:t>
            </a:r>
            <a:r>
              <a:rPr lang="en-US" dirty="0">
                <a:solidFill>
                  <a:schemeClr val="bg1"/>
                </a:solidFill>
              </a:rPr>
              <a:t> transformer to make conversations with human users!</a:t>
            </a:r>
          </a:p>
          <a:p>
            <a:endParaRPr lang="en-US" dirty="0"/>
          </a:p>
        </p:txBody>
      </p:sp>
      <p:pic>
        <p:nvPicPr>
          <p:cNvPr id="1026" name="Picture 2" descr="cover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3078691"/>
            <a:ext cx="4606925" cy="307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2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 dirty="0"/>
              <a:t>What is a </a:t>
            </a:r>
            <a:r>
              <a:rPr lang="en-US" b="1" dirty="0" err="1"/>
              <a:t>chatbot</a:t>
            </a:r>
            <a:r>
              <a:rPr lang="en-US" b="1" dirty="0"/>
              <a:t>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 err="1"/>
              <a:t>ChatBot</a:t>
            </a:r>
            <a:r>
              <a:rPr lang="en-US" sz="2400" dirty="0"/>
              <a:t> is a kind of virtual assistant that can build conversations with human users! A </a:t>
            </a:r>
            <a:r>
              <a:rPr lang="en-US" sz="2400" i="1" dirty="0"/>
              <a:t>Chat</a:t>
            </a:r>
            <a:r>
              <a:rPr lang="en-US" sz="2400" dirty="0"/>
              <a:t>ting Ro</a:t>
            </a:r>
            <a:r>
              <a:rPr lang="en-US" sz="2400" i="1" dirty="0"/>
              <a:t>bot</a:t>
            </a:r>
            <a:r>
              <a:rPr lang="en-US" sz="2400" dirty="0"/>
              <a:t>. Building a </a:t>
            </a:r>
            <a:r>
              <a:rPr lang="en-US" sz="2400" dirty="0" err="1"/>
              <a:t>chatbot</a:t>
            </a:r>
            <a:r>
              <a:rPr lang="en-US" sz="2400" dirty="0"/>
              <a:t> is one of the popular tasks in Natural Language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4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Intelligent AI </a:t>
            </a:r>
            <a:r>
              <a:rPr lang="en-US" b="1" dirty="0" err="1"/>
              <a:t>chatbots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3325"/>
            <a:ext cx="10668000" cy="3660775"/>
          </a:xfrm>
        </p:spPr>
        <p:txBody>
          <a:bodyPr/>
          <a:lstStyle/>
          <a:p>
            <a:r>
              <a:rPr lang="en-US" sz="2400" dirty="0"/>
              <a:t>These bots respond to users' inputs after understanding the inputs, as humans do. These bots are trained with a Machine Learning Model on a large training dataset of human conversations. These bots are cognitive to match a human in conversing. Amazon's Alexa, Apple's Siri fall under this category. Further, most of these bots can make conversations based on the preceding chat texts.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this Article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603500"/>
            <a:ext cx="11449050" cy="4464050"/>
          </a:xfrm>
        </p:spPr>
        <p:txBody>
          <a:bodyPr>
            <a:normAutofit/>
          </a:bodyPr>
          <a:lstStyle/>
          <a:p>
            <a:r>
              <a:rPr lang="en-US" sz="2400" dirty="0"/>
              <a:t>This article describes building an intelligent AI </a:t>
            </a:r>
            <a:r>
              <a:rPr lang="en-US" sz="2400" dirty="0" err="1"/>
              <a:t>chatbot</a:t>
            </a:r>
            <a:r>
              <a:rPr lang="en-US" sz="2400" dirty="0"/>
              <a:t> based on the famous transformer architecture - Microsoft's </a:t>
            </a:r>
            <a:r>
              <a:rPr lang="en-US" sz="2400" dirty="0" err="1"/>
              <a:t>DialoGPT</a:t>
            </a:r>
            <a:r>
              <a:rPr lang="en-US" sz="2400" dirty="0"/>
              <a:t>. According to </a:t>
            </a:r>
            <a:r>
              <a:rPr lang="en-US" sz="2400" dirty="0">
                <a:hlinkClick r:id="rId2"/>
              </a:rPr>
              <a:t>Hugging Face's model card</a:t>
            </a:r>
            <a:r>
              <a:rPr lang="en-US" sz="2400" dirty="0"/>
              <a:t>, </a:t>
            </a:r>
            <a:r>
              <a:rPr lang="en-US" sz="2400" dirty="0" err="1"/>
              <a:t>DialoGPT</a:t>
            </a:r>
            <a:r>
              <a:rPr lang="en-US" sz="2400" dirty="0"/>
              <a:t> is a State-Of-The-Art large-scale </a:t>
            </a:r>
            <a:r>
              <a:rPr lang="en-US" sz="2400" dirty="0" err="1"/>
              <a:t>pretrained</a:t>
            </a:r>
            <a:r>
              <a:rPr lang="en-US" sz="2400" dirty="0"/>
              <a:t> dialogue response generation model for </a:t>
            </a:r>
            <a:r>
              <a:rPr lang="en-US" sz="2400" dirty="0" err="1"/>
              <a:t>multiturn</a:t>
            </a:r>
            <a:r>
              <a:rPr lang="en-US" sz="2400" dirty="0"/>
              <a:t> conversations. The human evaluation results indicate that the response generated from </a:t>
            </a:r>
            <a:r>
              <a:rPr lang="en-US" sz="2400" dirty="0" err="1"/>
              <a:t>DialoGPT</a:t>
            </a:r>
            <a:r>
              <a:rPr lang="en-US" sz="2400" dirty="0"/>
              <a:t> is comparable to human response quality under a single-turn conversation Turing test. The model is trained on 147M multi-turn dialogue from </a:t>
            </a:r>
            <a:r>
              <a:rPr lang="en-US" sz="2400" dirty="0" err="1"/>
              <a:t>Reddit</a:t>
            </a:r>
            <a:r>
              <a:rPr lang="en-US" sz="2400" dirty="0"/>
              <a:t> discussion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5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Let's </a:t>
            </a:r>
            <a:r>
              <a:rPr lang="en-US" b="1" dirty="0" smtClean="0"/>
              <a:t>Python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27346" cy="40830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Import necessary libraries and frameworks</a:t>
            </a:r>
          </a:p>
          <a:p>
            <a:r>
              <a:rPr lang="en-US" sz="2400" dirty="0"/>
              <a:t>pip install transformers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r>
              <a:rPr lang="en-US" sz="2400" dirty="0"/>
              <a:t>import time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os</a:t>
            </a:r>
            <a:endParaRPr lang="en-US" sz="2400" dirty="0"/>
          </a:p>
          <a:p>
            <a:r>
              <a:rPr lang="en-US" sz="2400" dirty="0"/>
              <a:t>from transformers import </a:t>
            </a:r>
            <a:r>
              <a:rPr lang="en-US" sz="2400" dirty="0" err="1"/>
              <a:t>AutoModelForCausalLM</a:t>
            </a:r>
            <a:r>
              <a:rPr lang="en-US" sz="2400" dirty="0"/>
              <a:t>, </a:t>
            </a:r>
            <a:r>
              <a:rPr lang="en-US" sz="2400" dirty="0" err="1"/>
              <a:t>AutoTokenizer</a:t>
            </a:r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smtClean="0"/>
              <a:t>torch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01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Download Microsoft's </a:t>
            </a:r>
            <a:r>
              <a:rPr lang="en-US" b="1" dirty="0" err="1"/>
              <a:t>DialoGPT</a:t>
            </a:r>
            <a:r>
              <a:rPr lang="en-US" b="1" dirty="0"/>
              <a:t> model and tokenizer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808446" cy="3968750"/>
          </a:xfrm>
        </p:spPr>
        <p:txBody>
          <a:bodyPr>
            <a:normAutofit/>
          </a:bodyPr>
          <a:lstStyle/>
          <a:p>
            <a:r>
              <a:rPr lang="en-US" sz="2400" dirty="0"/>
              <a:t># checkpoint</a:t>
            </a:r>
          </a:p>
          <a:p>
            <a:r>
              <a:rPr lang="en-US" sz="2400" dirty="0"/>
              <a:t>checkpoint = "</a:t>
            </a:r>
            <a:r>
              <a:rPr lang="en-US" sz="2400" dirty="0" err="1"/>
              <a:t>microsoft</a:t>
            </a:r>
            <a:r>
              <a:rPr lang="en-US" sz="2400" dirty="0"/>
              <a:t>/</a:t>
            </a:r>
            <a:r>
              <a:rPr lang="en-US" sz="2400" dirty="0" err="1"/>
              <a:t>DialoGPT</a:t>
            </a:r>
            <a:r>
              <a:rPr lang="en-US" sz="2400" dirty="0"/>
              <a:t>-medium"</a:t>
            </a:r>
          </a:p>
          <a:p>
            <a:r>
              <a:rPr lang="en-US" sz="2400" dirty="0"/>
              <a:t># download and cache tokenizer</a:t>
            </a:r>
          </a:p>
          <a:p>
            <a:r>
              <a:rPr lang="en-US" sz="2400" dirty="0"/>
              <a:t>tokenizer = </a:t>
            </a:r>
            <a:r>
              <a:rPr lang="en-US" sz="2400" dirty="0" err="1"/>
              <a:t>AutoTokenizer.from_pretrained</a:t>
            </a:r>
            <a:r>
              <a:rPr lang="en-US" sz="2400" dirty="0"/>
              <a:t>(checkpoint)</a:t>
            </a:r>
          </a:p>
          <a:p>
            <a:r>
              <a:rPr lang="en-US" sz="2400" dirty="0"/>
              <a:t># download and cache pre-trained model</a:t>
            </a:r>
          </a:p>
          <a:p>
            <a:r>
              <a:rPr lang="en-US" sz="2400" dirty="0"/>
              <a:t>model = </a:t>
            </a:r>
            <a:r>
              <a:rPr lang="en-US" sz="2400" dirty="0" err="1"/>
              <a:t>AutoModelForCausalLM.from_pretrained</a:t>
            </a:r>
            <a:r>
              <a:rPr lang="en-US" sz="2400" dirty="0"/>
              <a:t>(checkpoint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270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sample chats by this </a:t>
            </a:r>
            <a:r>
              <a:rPr lang="en-US" b="1" dirty="0" err="1" smtClean="0"/>
              <a:t>ChatBot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807" y="2603500"/>
            <a:ext cx="466069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7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5" y="2435225"/>
            <a:ext cx="563880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0250" y="1028700"/>
            <a:ext cx="7829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Some sample chats by this </a:t>
            </a:r>
            <a:r>
              <a:rPr lang="en-US" sz="3200" b="1" dirty="0" err="1" smtClean="0">
                <a:solidFill>
                  <a:schemeClr val="bg1"/>
                </a:solidFill>
              </a:rPr>
              <a:t>ChatBot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3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46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209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Conversational AI ChatBot </vt:lpstr>
      <vt:lpstr>What is a chatbot? </vt:lpstr>
      <vt:lpstr>Intelligent AI chatbots </vt:lpstr>
      <vt:lpstr>In this Article?</vt:lpstr>
      <vt:lpstr>Let's Python </vt:lpstr>
      <vt:lpstr>Download Microsoft's DialoGPT model and tokenizer </vt:lpstr>
      <vt:lpstr>Some sample chats by this ChatBot</vt:lpstr>
      <vt:lpstr>PowerPoint Presentation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AI ChatBot</dc:title>
  <dc:creator>Windows User</dc:creator>
  <cp:lastModifiedBy>Windows User</cp:lastModifiedBy>
  <cp:revision>2</cp:revision>
  <dcterms:created xsi:type="dcterms:W3CDTF">2023-09-08T13:08:55Z</dcterms:created>
  <dcterms:modified xsi:type="dcterms:W3CDTF">2023-09-08T13:22:52Z</dcterms:modified>
</cp:coreProperties>
</file>