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0323" autoAdjust="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B6E3407-14EC-4853-899A-A8ACE1D16212}" type="datetimeFigureOut">
              <a:rPr lang="he-IL" smtClean="0"/>
              <a:t>א'/אייר/תשע"ה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12911BD-F558-4470-B981-DD2DA044DD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431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11BD-F558-4470-B981-DD2DA044DDE4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27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8F46-4937-486C-B6C4-64AA8DD87178}" type="datetimeFigureOut">
              <a:rPr lang="he-IL" smtClean="0"/>
              <a:t>א'/אייר/תשע"ה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B6C6-3127-4BA6-B3FC-0D14CF0090E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8F46-4937-486C-B6C4-64AA8DD87178}" type="datetimeFigureOut">
              <a:rPr lang="he-IL" smtClean="0"/>
              <a:t>א'/אייר/תשע"ה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B6C6-3127-4BA6-B3FC-0D14CF0090E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8F46-4937-486C-B6C4-64AA8DD87178}" type="datetimeFigureOut">
              <a:rPr lang="he-IL" smtClean="0"/>
              <a:t>א'/אייר/תשע"ה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B6C6-3127-4BA6-B3FC-0D14CF0090E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8F46-4937-486C-B6C4-64AA8DD87178}" type="datetimeFigureOut">
              <a:rPr lang="he-IL" smtClean="0"/>
              <a:t>א'/אייר/תשע"ה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B6C6-3127-4BA6-B3FC-0D14CF0090E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8F46-4937-486C-B6C4-64AA8DD87178}" type="datetimeFigureOut">
              <a:rPr lang="he-IL" smtClean="0"/>
              <a:t>א'/אייר/תשע"ה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B6C6-3127-4BA6-B3FC-0D14CF0090E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8F46-4937-486C-B6C4-64AA8DD87178}" type="datetimeFigureOut">
              <a:rPr lang="he-IL" smtClean="0"/>
              <a:t>א'/אייר/תשע"ה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B6C6-3127-4BA6-B3FC-0D14CF0090E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8F46-4937-486C-B6C4-64AA8DD87178}" type="datetimeFigureOut">
              <a:rPr lang="he-IL" smtClean="0"/>
              <a:t>א'/אייר/תשע"ה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B6C6-3127-4BA6-B3FC-0D14CF0090E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8F46-4937-486C-B6C4-64AA8DD87178}" type="datetimeFigureOut">
              <a:rPr lang="he-IL" smtClean="0"/>
              <a:t>א'/אייר/תשע"ה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B6C6-3127-4BA6-B3FC-0D14CF0090E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8F46-4937-486C-B6C4-64AA8DD87178}" type="datetimeFigureOut">
              <a:rPr lang="he-IL" smtClean="0"/>
              <a:t>א'/אייר/תשע"ה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B6C6-3127-4BA6-B3FC-0D14CF0090E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8F46-4937-486C-B6C4-64AA8DD87178}" type="datetimeFigureOut">
              <a:rPr lang="he-IL" smtClean="0"/>
              <a:t>א'/אייר/תשע"ה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B6C6-3127-4BA6-B3FC-0D14CF0090E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8F46-4937-486C-B6C4-64AA8DD87178}" type="datetimeFigureOut">
              <a:rPr lang="he-IL" smtClean="0"/>
              <a:t>א'/אייר/תשע"ה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4B6C6-3127-4BA6-B3FC-0D14CF0090EF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B8F46-4937-486C-B6C4-64AA8DD87178}" type="datetimeFigureOut">
              <a:rPr lang="he-IL" smtClean="0"/>
              <a:t>א'/אייר/תשע"ה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4B6C6-3127-4BA6-B3FC-0D14CF0090EF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9512" y="188640"/>
            <a:ext cx="2880320" cy="1944216"/>
            <a:chOff x="179512" y="188640"/>
            <a:chExt cx="2880320" cy="1944216"/>
          </a:xfrm>
        </p:grpSpPr>
        <p:grpSp>
          <p:nvGrpSpPr>
            <p:cNvPr id="2" name="Group 1"/>
            <p:cNvGrpSpPr/>
            <p:nvPr/>
          </p:nvGrpSpPr>
          <p:grpSpPr>
            <a:xfrm>
              <a:off x="179512" y="188640"/>
              <a:ext cx="2880320" cy="1944216"/>
              <a:chOff x="179512" y="188640"/>
              <a:chExt cx="4176464" cy="237626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79512" y="188640"/>
                <a:ext cx="4176464" cy="2376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en-US" sz="1100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179512" y="908720"/>
                <a:ext cx="417646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67744" y="908720"/>
                <a:ext cx="0" cy="16561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755576" y="317524"/>
              <a:ext cx="172819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b="1" dirty="0" smtClean="0"/>
                <a:t>Budgeteer</a:t>
              </a:r>
              <a:endParaRPr lang="en-US" sz="11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2519" y="810810"/>
              <a:ext cx="1230984" cy="6001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100" u="sng" dirty="0" smtClean="0"/>
                <a:t>Responsibilities</a:t>
              </a:r>
              <a:endParaRPr lang="en-US" sz="1100" u="sng" dirty="0"/>
            </a:p>
            <a:p>
              <a:pPr algn="l" rtl="0"/>
              <a:r>
                <a:rPr lang="en-US" sz="1100" dirty="0" err="1" smtClean="0"/>
                <a:t>CreateBudget</a:t>
              </a:r>
              <a:r>
                <a:rPr lang="en-US" sz="1100" dirty="0" smtClean="0"/>
                <a:t>()</a:t>
              </a:r>
              <a:endParaRPr lang="en-US" sz="1100" dirty="0" smtClean="0"/>
            </a:p>
            <a:p>
              <a:pPr algn="l" rtl="0"/>
              <a:r>
                <a:rPr lang="en-US" sz="1100" dirty="0" err="1" smtClean="0"/>
                <a:t>UpdateAccount</a:t>
              </a:r>
              <a:r>
                <a:rPr lang="en-US" sz="1100" dirty="0" smtClean="0"/>
                <a:t>()</a:t>
              </a:r>
              <a:endParaRPr lang="en-US" sz="1100" dirty="0" smtClean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78178" y="810810"/>
              <a:ext cx="1044117" cy="110799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100" u="sng" dirty="0" smtClean="0"/>
                <a:t>Collaborators</a:t>
              </a:r>
            </a:p>
            <a:p>
              <a:pPr algn="l" rtl="0"/>
              <a:r>
                <a:rPr lang="en-US" sz="1100" dirty="0" smtClean="0"/>
                <a:t>Budget</a:t>
              </a:r>
            </a:p>
            <a:p>
              <a:pPr algn="l" rtl="0"/>
              <a:r>
                <a:rPr lang="en-US" sz="1100" dirty="0" smtClean="0"/>
                <a:t>BudgetViewer</a:t>
              </a:r>
            </a:p>
            <a:p>
              <a:pPr algn="l" rtl="0"/>
              <a:r>
                <a:rPr lang="en-US" sz="1100" dirty="0" smtClean="0"/>
                <a:t>BudgetPartner</a:t>
              </a:r>
            </a:p>
            <a:p>
              <a:pPr algn="l" rtl="0"/>
              <a:r>
                <a:rPr lang="en-US" sz="1100" dirty="0" smtClean="0"/>
                <a:t>BudgetManager</a:t>
              </a:r>
              <a:endParaRPr lang="he-IL" sz="11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75504" y="188640"/>
            <a:ext cx="3479059" cy="1944216"/>
            <a:chOff x="3175504" y="188640"/>
            <a:chExt cx="3479059" cy="1944216"/>
          </a:xfrm>
        </p:grpSpPr>
        <p:grpSp>
          <p:nvGrpSpPr>
            <p:cNvPr id="5" name="Group 4"/>
            <p:cNvGrpSpPr/>
            <p:nvPr/>
          </p:nvGrpSpPr>
          <p:grpSpPr>
            <a:xfrm>
              <a:off x="3175504" y="188640"/>
              <a:ext cx="3479059" cy="1944216"/>
              <a:chOff x="3175504" y="188640"/>
              <a:chExt cx="3479059" cy="1944216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3175504" y="188640"/>
                <a:ext cx="3479059" cy="1944216"/>
                <a:chOff x="179512" y="188640"/>
                <a:chExt cx="4176464" cy="2376264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179512" y="188640"/>
                  <a:ext cx="4176464" cy="237626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endParaRPr lang="en-US" sz="1100" dirty="0"/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79512" y="908720"/>
                  <a:ext cx="4176464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2720372" y="908719"/>
                  <a:ext cx="0" cy="16561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3610386" y="310065"/>
                <a:ext cx="2609294" cy="2458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100" b="1" dirty="0" err="1"/>
                  <a:t>BudgetManager</a:t>
                </a:r>
                <a:endParaRPr lang="en-US" sz="11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270633" y="773365"/>
                <a:ext cx="2167617" cy="110799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sz="1100" u="sng" dirty="0"/>
                  <a:t>Responsibilities</a:t>
                </a:r>
              </a:p>
              <a:p>
                <a:pPr algn="l" rtl="0"/>
                <a:r>
                  <a:rPr lang="en-US" sz="1100" dirty="0" err="1"/>
                  <a:t>ViewBudget</a:t>
                </a:r>
                <a:r>
                  <a:rPr lang="en-US" sz="1100" dirty="0"/>
                  <a:t>()</a:t>
                </a:r>
              </a:p>
              <a:p>
                <a:pPr algn="l" rtl="0"/>
                <a:r>
                  <a:rPr lang="en-US" sz="1100" dirty="0" err="1"/>
                  <a:t>DeleteBudget</a:t>
                </a:r>
                <a:r>
                  <a:rPr lang="en-US" sz="1100" dirty="0"/>
                  <a:t>()</a:t>
                </a:r>
              </a:p>
              <a:p>
                <a:pPr algn="l" rtl="0"/>
                <a:r>
                  <a:rPr lang="en-US" sz="1100" dirty="0" err="1"/>
                  <a:t>EditBudgetNotification</a:t>
                </a:r>
                <a:r>
                  <a:rPr lang="en-US" sz="1100" dirty="0"/>
                  <a:t>()</a:t>
                </a:r>
              </a:p>
              <a:p>
                <a:pPr algn="l" rtl="0"/>
                <a:r>
                  <a:rPr lang="en-US" sz="1100" dirty="0" err="1"/>
                  <a:t>EditBudgterEntries</a:t>
                </a:r>
                <a:r>
                  <a:rPr lang="en-US" sz="1100" dirty="0"/>
                  <a:t>()</a:t>
                </a:r>
              </a:p>
              <a:p>
                <a:pPr algn="l" rtl="0"/>
                <a:r>
                  <a:rPr lang="en-US" sz="1100" dirty="0" err="1"/>
                  <a:t>InviteBudgeteerToShareBudget</a:t>
                </a:r>
                <a:r>
                  <a:rPr lang="en-US" sz="1100" dirty="0"/>
                  <a:t>()</a:t>
                </a:r>
                <a:endParaRPr lang="he-IL" sz="11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292080" y="782228"/>
              <a:ext cx="1077966" cy="6001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100" u="sng" dirty="0"/>
                <a:t>Collaborators</a:t>
              </a:r>
            </a:p>
            <a:p>
              <a:pPr algn="l" rtl="0"/>
              <a:r>
                <a:rPr lang="en-US" sz="1100" dirty="0"/>
                <a:t>Budgeteer</a:t>
              </a:r>
              <a:endParaRPr lang="en-US" sz="1100" u="sng" dirty="0"/>
            </a:p>
            <a:p>
              <a:pPr algn="l" rtl="0"/>
              <a:r>
                <a:rPr lang="en-US" sz="1100" dirty="0" err="1"/>
                <a:t>BudgetPartner</a:t>
              </a:r>
              <a:endParaRPr lang="en-US" sz="11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79512" y="2310714"/>
            <a:ext cx="2880320" cy="1944216"/>
            <a:chOff x="179512" y="188640"/>
            <a:chExt cx="2880320" cy="1944216"/>
          </a:xfrm>
        </p:grpSpPr>
        <p:grpSp>
          <p:nvGrpSpPr>
            <p:cNvPr id="48" name="Group 47"/>
            <p:cNvGrpSpPr/>
            <p:nvPr/>
          </p:nvGrpSpPr>
          <p:grpSpPr>
            <a:xfrm>
              <a:off x="179512" y="188640"/>
              <a:ext cx="2880320" cy="1944216"/>
              <a:chOff x="179512" y="188640"/>
              <a:chExt cx="4176464" cy="2376264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79512" y="188640"/>
                <a:ext cx="4176464" cy="2376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en-US" sz="1100" dirty="0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179512" y="908720"/>
                <a:ext cx="417646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267744" y="908720"/>
                <a:ext cx="0" cy="16561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755576" y="317524"/>
              <a:ext cx="172819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b="1" dirty="0" err="1"/>
                <a:t>BudgetViewer</a:t>
              </a:r>
              <a:endParaRPr lang="en-US" sz="11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2519" y="810810"/>
              <a:ext cx="1098122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100" u="sng" dirty="0"/>
                <a:t>Responsibilities</a:t>
              </a:r>
            </a:p>
            <a:p>
              <a:pPr algn="l" rtl="0"/>
              <a:r>
                <a:rPr lang="en-US" sz="1100" dirty="0" err="1"/>
                <a:t>ViewBudget</a:t>
              </a:r>
              <a:r>
                <a:rPr lang="en-US" sz="1100" dirty="0"/>
                <a:t>()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78178" y="810810"/>
              <a:ext cx="1044117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100" u="sng" dirty="0"/>
                <a:t>Collaborators</a:t>
              </a:r>
            </a:p>
            <a:p>
              <a:pPr algn="l" rtl="0"/>
              <a:r>
                <a:rPr lang="en-US" sz="1100" dirty="0"/>
                <a:t>Budgeteer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175504" y="2320343"/>
            <a:ext cx="3479059" cy="1944216"/>
            <a:chOff x="3175504" y="188640"/>
            <a:chExt cx="3479059" cy="1944216"/>
          </a:xfrm>
        </p:grpSpPr>
        <p:grpSp>
          <p:nvGrpSpPr>
            <p:cNvPr id="75" name="Group 74"/>
            <p:cNvGrpSpPr/>
            <p:nvPr/>
          </p:nvGrpSpPr>
          <p:grpSpPr>
            <a:xfrm>
              <a:off x="3175504" y="188640"/>
              <a:ext cx="3479059" cy="1944216"/>
              <a:chOff x="179512" y="188640"/>
              <a:chExt cx="4176464" cy="2376264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79512" y="188640"/>
                <a:ext cx="4176464" cy="2376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en-US" sz="1100" dirty="0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179512" y="908720"/>
                <a:ext cx="417646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720372" y="908719"/>
                <a:ext cx="0" cy="16561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/>
            <p:cNvSpPr txBox="1"/>
            <p:nvPr/>
          </p:nvSpPr>
          <p:spPr>
            <a:xfrm>
              <a:off x="3610386" y="310065"/>
              <a:ext cx="260929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b="1" dirty="0" err="1"/>
                <a:t>BudgetPartner</a:t>
              </a:r>
              <a:endParaRPr lang="en-US" sz="11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270633" y="773365"/>
              <a:ext cx="2167617" cy="76944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100" u="sng" dirty="0"/>
                <a:t>Responsibilities</a:t>
              </a:r>
            </a:p>
            <a:p>
              <a:pPr algn="l" rtl="0"/>
              <a:r>
                <a:rPr lang="en-US" sz="1100" u="sng" dirty="0" err="1"/>
                <a:t>EditBudgetEntries</a:t>
              </a:r>
              <a:r>
                <a:rPr lang="en-US" sz="1100" u="sng" dirty="0"/>
                <a:t>()</a:t>
              </a:r>
            </a:p>
            <a:p>
              <a:pPr algn="l" rtl="0"/>
              <a:r>
                <a:rPr lang="en-US" sz="1100" u="sng" dirty="0" err="1"/>
                <a:t>EditBudgetNotification</a:t>
              </a:r>
              <a:r>
                <a:rPr lang="en-US" sz="1100" u="sng" dirty="0"/>
                <a:t>()</a:t>
              </a:r>
            </a:p>
            <a:p>
              <a:pPr algn="l" rtl="0"/>
              <a:r>
                <a:rPr lang="en-US" sz="1100" u="sng" dirty="0" err="1"/>
                <a:t>ViewBudget</a:t>
              </a:r>
              <a:r>
                <a:rPr lang="en-US" sz="1100" u="sng" dirty="0"/>
                <a:t>()</a:t>
              </a:r>
              <a:endParaRPr lang="he-IL" sz="1100" u="sng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292080" y="2932933"/>
            <a:ext cx="1224136" cy="6001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100" u="sng" dirty="0"/>
              <a:t>Collaborators</a:t>
            </a:r>
          </a:p>
          <a:p>
            <a:pPr algn="l" rtl="0"/>
            <a:r>
              <a:rPr lang="en-US" sz="1100" dirty="0"/>
              <a:t>Budgeteer</a:t>
            </a:r>
          </a:p>
          <a:p>
            <a:pPr algn="l" rtl="0"/>
            <a:r>
              <a:rPr lang="en-US" sz="1100" dirty="0" err="1"/>
              <a:t>BudgetManager</a:t>
            </a:r>
            <a:endParaRPr lang="he-IL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79512" y="188640"/>
            <a:ext cx="2880320" cy="1944216"/>
            <a:chOff x="179512" y="188640"/>
            <a:chExt cx="2880320" cy="1944216"/>
          </a:xfrm>
        </p:grpSpPr>
        <p:grpSp>
          <p:nvGrpSpPr>
            <p:cNvPr id="24" name="Group 23"/>
            <p:cNvGrpSpPr/>
            <p:nvPr/>
          </p:nvGrpSpPr>
          <p:grpSpPr>
            <a:xfrm>
              <a:off x="179512" y="188640"/>
              <a:ext cx="2880320" cy="1944216"/>
              <a:chOff x="179512" y="188640"/>
              <a:chExt cx="4176464" cy="237626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79512" y="188640"/>
                <a:ext cx="4176464" cy="2376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en-US" sz="1100" dirty="0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179512" y="908720"/>
                <a:ext cx="417646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267744" y="908720"/>
                <a:ext cx="0" cy="16561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755576" y="317524"/>
              <a:ext cx="172819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b="1" dirty="0" err="1"/>
                <a:t>PrivateBudget</a:t>
              </a:r>
              <a:endParaRPr lang="en-US" sz="11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2519" y="810810"/>
              <a:ext cx="1230984" cy="93871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100" u="sng" dirty="0"/>
                <a:t>Responsibilities</a:t>
              </a:r>
            </a:p>
            <a:p>
              <a:pPr algn="l" rtl="0"/>
              <a:r>
                <a:rPr lang="en-US" sz="1100" dirty="0" err="1"/>
                <a:t>RemoveBudget</a:t>
              </a:r>
              <a:r>
                <a:rPr lang="en-US" sz="1100" dirty="0" smtClean="0"/>
                <a:t>()</a:t>
              </a:r>
              <a:endParaRPr lang="en-US" sz="1100" dirty="0"/>
            </a:p>
            <a:p>
              <a:pPr algn="l" rtl="0"/>
              <a:r>
                <a:rPr lang="en-US" sz="1100" dirty="0" err="1" smtClean="0"/>
                <a:t>AddBudgeteer</a:t>
              </a:r>
              <a:r>
                <a:rPr lang="en-US" sz="1100" dirty="0" smtClean="0"/>
                <a:t>()</a:t>
              </a:r>
              <a:endParaRPr lang="en-US" sz="1100" dirty="0"/>
            </a:p>
            <a:p>
              <a:pPr algn="l" rtl="0"/>
              <a:r>
                <a:rPr lang="en-US" sz="1100" dirty="0" err="1"/>
                <a:t>SetProperties</a:t>
              </a:r>
              <a:r>
                <a:rPr lang="en-US" sz="1100" dirty="0" smtClean="0"/>
                <a:t>()</a:t>
              </a:r>
              <a:endParaRPr lang="en-US" sz="1100" dirty="0"/>
            </a:p>
            <a:p>
              <a:pPr algn="l" rtl="0"/>
              <a:r>
                <a:rPr lang="en-US" sz="1100" dirty="0" err="1"/>
                <a:t>AddEntry</a:t>
              </a:r>
              <a:r>
                <a:rPr lang="en-US" sz="1100" dirty="0" smtClean="0"/>
                <a:t>()</a:t>
              </a:r>
              <a:endParaRPr lang="he-IL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8178" y="810810"/>
              <a:ext cx="1044117" cy="6001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100" u="sng" dirty="0"/>
                <a:t>Collaborators</a:t>
              </a:r>
            </a:p>
            <a:p>
              <a:pPr algn="l" rtl="0"/>
              <a:r>
                <a:rPr lang="en-US" sz="1100" dirty="0"/>
                <a:t>Budget</a:t>
              </a:r>
            </a:p>
            <a:p>
              <a:pPr algn="l" rtl="0"/>
              <a:r>
                <a:rPr lang="en-US" sz="1100" dirty="0" err="1"/>
                <a:t>SharedBudget</a:t>
              </a:r>
              <a:endParaRPr lang="he-IL" sz="11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209409" y="201574"/>
            <a:ext cx="2912149" cy="1944216"/>
            <a:chOff x="147683" y="188640"/>
            <a:chExt cx="2912149" cy="1944216"/>
          </a:xfrm>
        </p:grpSpPr>
        <p:grpSp>
          <p:nvGrpSpPr>
            <p:cNvPr id="50" name="Group 49"/>
            <p:cNvGrpSpPr/>
            <p:nvPr/>
          </p:nvGrpSpPr>
          <p:grpSpPr>
            <a:xfrm>
              <a:off x="179512" y="188640"/>
              <a:ext cx="2880320" cy="1944216"/>
              <a:chOff x="179512" y="188640"/>
              <a:chExt cx="4176464" cy="2376264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79512" y="188640"/>
                <a:ext cx="4176464" cy="2376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en-US" sz="1100" dirty="0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179512" y="908720"/>
                <a:ext cx="417646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2267744" y="908720"/>
                <a:ext cx="0" cy="16561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755576" y="317524"/>
              <a:ext cx="172819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b="1" dirty="0"/>
                <a:t>Budget</a:t>
              </a:r>
              <a:endParaRPr lang="en-US" sz="11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7683" y="810810"/>
              <a:ext cx="1577765" cy="6001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100" u="sng" dirty="0"/>
                <a:t>Responsibilities</a:t>
              </a:r>
            </a:p>
            <a:p>
              <a:pPr algn="l" rtl="0"/>
              <a:r>
                <a:rPr lang="en-US" sz="1100" dirty="0" err="1"/>
                <a:t>GetTable</a:t>
              </a:r>
              <a:r>
                <a:rPr lang="en-US" sz="1100" dirty="0"/>
                <a:t>()</a:t>
              </a:r>
            </a:p>
            <a:p>
              <a:pPr algn="l" rtl="0"/>
              <a:r>
                <a:rPr lang="en-US" sz="1100" dirty="0" err="1"/>
                <a:t>getMyPermissionLevel</a:t>
              </a:r>
              <a:r>
                <a:rPr lang="en-US" sz="1100" dirty="0"/>
                <a:t>()</a:t>
              </a:r>
              <a:endParaRPr lang="he-IL" sz="11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8178" y="810810"/>
              <a:ext cx="1289694" cy="93871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100" u="sng" dirty="0"/>
                <a:t>Collaborators</a:t>
              </a:r>
            </a:p>
            <a:p>
              <a:pPr algn="l" rtl="0"/>
              <a:r>
                <a:rPr lang="en-US" sz="1100" dirty="0"/>
                <a:t>Budgeteer</a:t>
              </a:r>
            </a:p>
            <a:p>
              <a:pPr algn="l" rtl="0"/>
              <a:r>
                <a:rPr lang="en-US" sz="1100" dirty="0" err="1"/>
                <a:t>PrivateBudget</a:t>
              </a:r>
              <a:endParaRPr lang="en-US" sz="1100" dirty="0"/>
            </a:p>
            <a:p>
              <a:pPr algn="l" rtl="0"/>
              <a:r>
                <a:rPr lang="en-US" sz="1100" dirty="0" err="1"/>
                <a:t>SharedBudget</a:t>
              </a:r>
              <a:endParaRPr lang="en-US" sz="1100" dirty="0"/>
            </a:p>
            <a:p>
              <a:pPr algn="l" rtl="0"/>
              <a:r>
                <a:rPr lang="en-US" sz="1100" dirty="0" err="1"/>
                <a:t>DataTable</a:t>
              </a:r>
              <a:endParaRPr lang="he-IL" sz="11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203100" y="188640"/>
            <a:ext cx="2880320" cy="1944216"/>
            <a:chOff x="179512" y="188640"/>
            <a:chExt cx="2880320" cy="1944216"/>
          </a:xfrm>
        </p:grpSpPr>
        <p:grpSp>
          <p:nvGrpSpPr>
            <p:cNvPr id="58" name="Group 57"/>
            <p:cNvGrpSpPr/>
            <p:nvPr/>
          </p:nvGrpSpPr>
          <p:grpSpPr>
            <a:xfrm>
              <a:off x="179512" y="188640"/>
              <a:ext cx="2880320" cy="1944216"/>
              <a:chOff x="179512" y="188640"/>
              <a:chExt cx="4176464" cy="2376264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79512" y="188640"/>
                <a:ext cx="4176464" cy="2376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en-US" sz="1100" dirty="0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179512" y="908720"/>
                <a:ext cx="417646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267744" y="908720"/>
                <a:ext cx="0" cy="16561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755576" y="317524"/>
              <a:ext cx="172819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b="1" dirty="0" err="1"/>
                <a:t>SharedBudget</a:t>
              </a:r>
              <a:endParaRPr lang="en-US" sz="11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2519" y="810810"/>
              <a:ext cx="1230984" cy="6001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100" u="sng" dirty="0"/>
                <a:t>Responsibilities</a:t>
              </a:r>
            </a:p>
            <a:p>
              <a:pPr algn="l" rtl="0"/>
              <a:r>
                <a:rPr lang="en-US" sz="1100" dirty="0" err="1"/>
                <a:t>SetProperties</a:t>
              </a:r>
              <a:r>
                <a:rPr lang="en-US" sz="1100" dirty="0"/>
                <a:t>()</a:t>
              </a:r>
            </a:p>
            <a:p>
              <a:pPr algn="l" rtl="0"/>
              <a:r>
                <a:rPr lang="en-US" sz="1100" dirty="0" err="1"/>
                <a:t>AddEntry</a:t>
              </a:r>
              <a:r>
                <a:rPr lang="en-US" sz="1100" dirty="0"/>
                <a:t>()</a:t>
              </a:r>
              <a:endParaRPr lang="he-IL" sz="11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78178" y="810810"/>
              <a:ext cx="1044117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100" u="sng" dirty="0"/>
                <a:t>Collaborators</a:t>
              </a:r>
            </a:p>
            <a:p>
              <a:pPr algn="l" rtl="0"/>
              <a:r>
                <a:rPr lang="en-US" sz="1000" dirty="0"/>
                <a:t>Budget</a:t>
              </a:r>
              <a:endParaRPr lang="he-IL" sz="1000" u="sng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135315" y="2698776"/>
            <a:ext cx="2912149" cy="1944216"/>
            <a:chOff x="147683" y="188640"/>
            <a:chExt cx="2912149" cy="1944216"/>
          </a:xfrm>
        </p:grpSpPr>
        <p:grpSp>
          <p:nvGrpSpPr>
            <p:cNvPr id="17" name="Group 16"/>
            <p:cNvGrpSpPr/>
            <p:nvPr/>
          </p:nvGrpSpPr>
          <p:grpSpPr>
            <a:xfrm>
              <a:off x="179512" y="188640"/>
              <a:ext cx="2880320" cy="1944216"/>
              <a:chOff x="179512" y="188640"/>
              <a:chExt cx="4176464" cy="237626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9512" y="188640"/>
                <a:ext cx="4176464" cy="2376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en-US" sz="1100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179512" y="908720"/>
                <a:ext cx="417646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267744" y="908720"/>
                <a:ext cx="0" cy="16561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755576" y="317524"/>
              <a:ext cx="172819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b="1" dirty="0" err="1"/>
                <a:t>DataTable</a:t>
              </a:r>
              <a:endParaRPr lang="en-US" sz="11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683" y="810810"/>
              <a:ext cx="1577765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100" u="sng" dirty="0"/>
                <a:t>Responsibilities</a:t>
              </a:r>
            </a:p>
            <a:p>
              <a:pPr algn="l" rtl="0"/>
              <a:r>
                <a:rPr lang="en-US" sz="1000" dirty="0" err="1"/>
                <a:t>AddEntry</a:t>
              </a:r>
              <a:r>
                <a:rPr lang="en-US" sz="1000" dirty="0"/>
                <a:t>()</a:t>
              </a:r>
              <a:endParaRPr lang="he-IL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78178" y="810810"/>
              <a:ext cx="1289694" cy="5693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100" u="sng" dirty="0"/>
                <a:t>Collaborators</a:t>
              </a:r>
            </a:p>
            <a:p>
              <a:pPr algn="l" rtl="0"/>
              <a:r>
                <a:rPr lang="en-US" sz="1000" dirty="0"/>
                <a:t>Budget</a:t>
              </a:r>
            </a:p>
            <a:p>
              <a:pPr algn="l" rtl="0"/>
              <a:r>
                <a:rPr lang="en-US" sz="1000" dirty="0"/>
                <a:t>Entry</a:t>
              </a:r>
              <a:endParaRPr lang="he-IL" sz="1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52120" y="2698776"/>
            <a:ext cx="2880320" cy="1944216"/>
            <a:chOff x="179512" y="188640"/>
            <a:chExt cx="2880320" cy="1944216"/>
          </a:xfrm>
        </p:grpSpPr>
        <p:grpSp>
          <p:nvGrpSpPr>
            <p:cNvPr id="25" name="Group 24"/>
            <p:cNvGrpSpPr/>
            <p:nvPr/>
          </p:nvGrpSpPr>
          <p:grpSpPr>
            <a:xfrm>
              <a:off x="179512" y="188640"/>
              <a:ext cx="2880320" cy="1944216"/>
              <a:chOff x="179512" y="188640"/>
              <a:chExt cx="4176464" cy="237626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79512" y="188640"/>
                <a:ext cx="4176464" cy="2376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en-US" sz="1100" dirty="0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79512" y="908720"/>
                <a:ext cx="417646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267744" y="908720"/>
                <a:ext cx="0" cy="16561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755576" y="317524"/>
              <a:ext cx="172819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100" b="1" dirty="0"/>
                <a:t>Entry</a:t>
              </a:r>
              <a:endParaRPr lang="en-US" sz="11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2519" y="810810"/>
              <a:ext cx="1230984" cy="110799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100" u="sng" dirty="0"/>
                <a:t>Responsibilities</a:t>
              </a:r>
            </a:p>
            <a:p>
              <a:pPr algn="l" rtl="0"/>
              <a:r>
                <a:rPr lang="en-US" sz="1100" dirty="0" err="1"/>
                <a:t>GetDescription</a:t>
              </a:r>
              <a:r>
                <a:rPr lang="en-US" sz="1100" dirty="0"/>
                <a:t>()</a:t>
              </a:r>
            </a:p>
            <a:p>
              <a:pPr algn="l" rtl="0"/>
              <a:r>
                <a:rPr lang="en-US" sz="1100" dirty="0" err="1"/>
                <a:t>GetAmout</a:t>
              </a:r>
              <a:r>
                <a:rPr lang="en-US" sz="1100" dirty="0"/>
                <a:t>()</a:t>
              </a:r>
            </a:p>
            <a:p>
              <a:pPr algn="l" rtl="0"/>
              <a:r>
                <a:rPr lang="en-US" sz="1100" dirty="0" err="1"/>
                <a:t>GetTag</a:t>
              </a:r>
              <a:r>
                <a:rPr lang="en-US" sz="1100" dirty="0"/>
                <a:t>()</a:t>
              </a:r>
            </a:p>
            <a:p>
              <a:pPr algn="l" rtl="0"/>
              <a:r>
                <a:rPr lang="en-US" sz="1100" dirty="0" err="1"/>
                <a:t>GetAddedBy</a:t>
              </a:r>
              <a:r>
                <a:rPr lang="en-US" sz="1100" dirty="0"/>
                <a:t>()</a:t>
              </a:r>
            </a:p>
            <a:p>
              <a:pPr algn="l" rtl="0"/>
              <a:r>
                <a:rPr lang="en-US" sz="1100" dirty="0" err="1"/>
                <a:t>GetCreatedIn</a:t>
              </a:r>
              <a:r>
                <a:rPr lang="en-US" sz="1100" dirty="0"/>
                <a:t>()</a:t>
              </a:r>
              <a:endParaRPr lang="he-IL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78178" y="810810"/>
              <a:ext cx="1044117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100" u="sng" dirty="0"/>
                <a:t>Collaborators</a:t>
              </a:r>
            </a:p>
            <a:p>
              <a:pPr algn="l" rtl="0"/>
              <a:r>
                <a:rPr lang="en-US" sz="1000" dirty="0" err="1"/>
                <a:t>DataTable</a:t>
              </a:r>
              <a:endParaRPr lang="he-IL" sz="10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827584" y="944724"/>
            <a:ext cx="3240360" cy="1944216"/>
            <a:chOff x="827584" y="944724"/>
            <a:chExt cx="3240360" cy="1944216"/>
          </a:xfrm>
        </p:grpSpPr>
        <p:grpSp>
          <p:nvGrpSpPr>
            <p:cNvPr id="24" name="Group 23"/>
            <p:cNvGrpSpPr/>
            <p:nvPr/>
          </p:nvGrpSpPr>
          <p:grpSpPr>
            <a:xfrm>
              <a:off x="863000" y="944724"/>
              <a:ext cx="3204944" cy="1944216"/>
              <a:chOff x="179512" y="188640"/>
              <a:chExt cx="4176464" cy="237626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79512" y="188640"/>
                <a:ext cx="4176464" cy="2376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en-US" sz="1100" dirty="0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179512" y="908720"/>
                <a:ext cx="417646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854602" y="908720"/>
                <a:ext cx="0" cy="16561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503989" y="1073608"/>
              <a:ext cx="192296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b="1" dirty="0" err="1"/>
                <a:t>DataStoreDAL</a:t>
              </a:r>
              <a:endParaRPr lang="en-US" sz="11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7584" y="1566894"/>
              <a:ext cx="2304256" cy="93871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100" u="sng" dirty="0"/>
                <a:t>Responsibilities</a:t>
              </a:r>
            </a:p>
            <a:p>
              <a:pPr algn="l" rtl="0"/>
              <a:r>
                <a:rPr lang="en-US" sz="1100" dirty="0" err="1"/>
                <a:t>InsertUser</a:t>
              </a:r>
              <a:r>
                <a:rPr lang="en-US" sz="1100" dirty="0"/>
                <a:t>()</a:t>
              </a:r>
            </a:p>
            <a:p>
              <a:pPr algn="l" rtl="0"/>
              <a:r>
                <a:rPr lang="en-US" sz="1100" dirty="0" err="1"/>
                <a:t>InsertBudgetToUser</a:t>
              </a:r>
              <a:r>
                <a:rPr lang="en-US" sz="1100" dirty="0"/>
                <a:t>()</a:t>
              </a:r>
            </a:p>
            <a:p>
              <a:pPr algn="l" rtl="0"/>
              <a:r>
                <a:rPr lang="en-US" sz="1100" dirty="0" err="1"/>
                <a:t>DeleteBudgetFromUser</a:t>
              </a:r>
              <a:r>
                <a:rPr lang="en-US" sz="1100" dirty="0"/>
                <a:t>()</a:t>
              </a:r>
            </a:p>
            <a:p>
              <a:pPr algn="l" rtl="0"/>
              <a:r>
                <a:rPr lang="en-US" sz="1100" dirty="0" err="1"/>
                <a:t>UpdateUserPermissionOnBudget</a:t>
              </a:r>
              <a:r>
                <a:rPr lang="en-US" sz="1100" dirty="0"/>
                <a:t>()</a:t>
              </a:r>
              <a:endParaRPr lang="he-IL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90612" y="1566894"/>
              <a:ext cx="1105324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100" u="sng" dirty="0" smtClean="0"/>
                <a:t>Collaborators</a:t>
              </a:r>
              <a:endParaRPr lang="en-US" sz="1100" u="sng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315757" y="915739"/>
            <a:ext cx="2880320" cy="1944216"/>
            <a:chOff x="179512" y="188640"/>
            <a:chExt cx="2880320" cy="1944216"/>
          </a:xfrm>
        </p:grpSpPr>
        <p:grpSp>
          <p:nvGrpSpPr>
            <p:cNvPr id="32" name="Group 31"/>
            <p:cNvGrpSpPr/>
            <p:nvPr/>
          </p:nvGrpSpPr>
          <p:grpSpPr>
            <a:xfrm>
              <a:off x="179512" y="188640"/>
              <a:ext cx="2880320" cy="1944216"/>
              <a:chOff x="179512" y="188640"/>
              <a:chExt cx="4176464" cy="237626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9512" y="188640"/>
                <a:ext cx="4176464" cy="2376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en-US" sz="1100" dirty="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79512" y="908720"/>
                <a:ext cx="417646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267744" y="908720"/>
                <a:ext cx="0" cy="16561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755576" y="317524"/>
              <a:ext cx="1728192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b="1" dirty="0" err="1"/>
                <a:t>GoogleAPI</a:t>
              </a:r>
              <a:endParaRPr lang="en-US" sz="11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2518" y="810810"/>
              <a:ext cx="1435659" cy="6001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100" u="sng" dirty="0"/>
                <a:t>Responsibilities</a:t>
              </a:r>
            </a:p>
            <a:p>
              <a:pPr algn="l" rtl="0"/>
              <a:r>
                <a:rPr lang="en-US" sz="1100" dirty="0" err="1"/>
                <a:t>CheckUserLoginInfo</a:t>
              </a:r>
              <a:r>
                <a:rPr lang="en-US" sz="1100" dirty="0"/>
                <a:t>()</a:t>
              </a:r>
            </a:p>
            <a:p>
              <a:pPr algn="l" rtl="0"/>
              <a:r>
                <a:rPr lang="en-US" sz="1100" dirty="0" err="1"/>
                <a:t>RetrieveUserInfo</a:t>
              </a:r>
              <a:r>
                <a:rPr lang="en-US" sz="1100" dirty="0"/>
                <a:t>()</a:t>
              </a:r>
              <a:endParaRPr lang="he-IL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78178" y="810810"/>
              <a:ext cx="1235485" cy="43088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100" u="sng" dirty="0" smtClean="0"/>
                <a:t>Collaborators</a:t>
              </a:r>
            </a:p>
            <a:p>
              <a:pPr algn="l" rtl="0"/>
              <a:endParaRPr lang="he-IL" sz="11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06931" y="3174211"/>
            <a:ext cx="3240360" cy="1944216"/>
            <a:chOff x="827584" y="944724"/>
            <a:chExt cx="3240360" cy="1944216"/>
          </a:xfrm>
        </p:grpSpPr>
        <p:grpSp>
          <p:nvGrpSpPr>
            <p:cNvPr id="41" name="Group 40"/>
            <p:cNvGrpSpPr/>
            <p:nvPr/>
          </p:nvGrpSpPr>
          <p:grpSpPr>
            <a:xfrm>
              <a:off x="863000" y="944724"/>
              <a:ext cx="3204944" cy="1944216"/>
              <a:chOff x="179512" y="188640"/>
              <a:chExt cx="4176464" cy="2376264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79512" y="188640"/>
                <a:ext cx="4176464" cy="2376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endParaRPr lang="en-US" sz="1100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79512" y="908720"/>
                <a:ext cx="417646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854602" y="908720"/>
                <a:ext cx="0" cy="16561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1503989" y="1073608"/>
              <a:ext cx="1922966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b="1" dirty="0" err="1"/>
                <a:t>DataStoreBL</a:t>
              </a:r>
              <a:endParaRPr lang="en-US" sz="11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7584" y="1566894"/>
              <a:ext cx="2304256" cy="110799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100" u="sng" dirty="0"/>
                <a:t>Responsibilities</a:t>
              </a:r>
            </a:p>
            <a:p>
              <a:pPr algn="l" rtl="0"/>
              <a:r>
                <a:rPr lang="en-US" sz="1100" dirty="0" err="1"/>
                <a:t>AddUser</a:t>
              </a:r>
              <a:r>
                <a:rPr lang="en-US" sz="1100" dirty="0"/>
                <a:t>()</a:t>
              </a:r>
            </a:p>
            <a:p>
              <a:pPr algn="l" rtl="0"/>
              <a:r>
                <a:rPr lang="en-US" sz="1100" dirty="0" err="1"/>
                <a:t>AddBudgetToBudgeteer</a:t>
              </a:r>
              <a:r>
                <a:rPr lang="en-US" sz="1100" dirty="0"/>
                <a:t>()</a:t>
              </a:r>
            </a:p>
            <a:p>
              <a:pPr algn="l" rtl="0"/>
              <a:r>
                <a:rPr lang="en-US" sz="1100" dirty="0" err="1"/>
                <a:t>UpdateUserInfo</a:t>
              </a:r>
              <a:r>
                <a:rPr lang="en-US" sz="1100" dirty="0"/>
                <a:t>()</a:t>
              </a:r>
            </a:p>
            <a:p>
              <a:pPr algn="l" rtl="0"/>
              <a:r>
                <a:rPr lang="en-US" sz="1100" dirty="0" err="1"/>
                <a:t>UpdateUserBudgterEntries</a:t>
              </a:r>
              <a:r>
                <a:rPr lang="en-US" sz="1100" dirty="0"/>
                <a:t>()</a:t>
              </a:r>
            </a:p>
            <a:p>
              <a:pPr algn="l" rtl="0"/>
              <a:r>
                <a:rPr lang="en-US" sz="1100" dirty="0" err="1"/>
                <a:t>SetUserNotification</a:t>
              </a:r>
              <a:r>
                <a:rPr lang="en-US" sz="1100" dirty="0"/>
                <a:t>()</a:t>
              </a:r>
              <a:endParaRPr lang="he-IL" sz="11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90612" y="1566894"/>
              <a:ext cx="1105324" cy="4154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1100" u="sng" dirty="0"/>
                <a:t>Collaborators</a:t>
              </a:r>
            </a:p>
            <a:p>
              <a:pPr algn="l" rtl="0"/>
              <a:r>
                <a:rPr lang="en-US" sz="1000" dirty="0" err="1"/>
                <a:t>DataStoreDAL</a:t>
              </a:r>
              <a:endParaRPr lang="he-IL" sz="10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4950</TotalTime>
  <Words>129</Words>
  <Application>Microsoft Office PowerPoint</Application>
  <PresentationFormat>On-screen Show (4:3)</PresentationFormat>
  <Paragraphs>93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Rotem</dc:creator>
  <cp:lastModifiedBy>Microsoft account</cp:lastModifiedBy>
  <cp:revision>28</cp:revision>
  <dcterms:created xsi:type="dcterms:W3CDTF">2015-04-15T11:13:40Z</dcterms:created>
  <dcterms:modified xsi:type="dcterms:W3CDTF">2015-04-20T13:15:50Z</dcterms:modified>
</cp:coreProperties>
</file>