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977E65-9D33-4623-B3F7-98D26293D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72540FE-C604-4F1C-B202-2B556336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63FE7A0-40C5-450A-9D07-17A5FD35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8C19BA-EFEA-4D87-8E90-A195FD17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7319DA-08D2-4D96-BDF3-CF8469EC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94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279E29-1A1E-487B-A493-8FAB36EC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FF0652D-3DFE-4B8A-B824-70637EFB1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17EDD1-2D5A-4736-8F5C-D0F78ADD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8A50E4-D135-4D15-96A2-4579EDFD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0820BD-26CF-44BD-94C7-6DF0C99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04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73354F6-59E0-4E5B-BB87-FD064BDE8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2C281FA-13A9-422C-88D0-D4E8B221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178ED5-4CD9-4BA5-A856-530738DD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CB511D-FDF0-49CC-83B4-E5103278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47EDB7-1C83-49DB-A418-96E23250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424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C26AB8-4EB9-4EAA-AC71-DE0A2114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517DD34-26ED-4A99-AF38-DD277476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F6E1A5-81AE-4188-9760-8435BA2B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8F74C9-DBB4-4FB1-A511-A3F19135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2F97A5-7A76-40F8-B0D8-FA65EBC9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19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CE9909-FE83-4F27-9F4C-456809E7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1DCECC-A2AD-4B49-86BB-8C7C08C9B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F45E7B-E396-42CF-BF0A-E3B0A7E0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E656F9-0922-4EB4-BD3C-D8C675A3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E9F40B-59AB-4DC4-B109-BA2131A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65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42CD4C-F74B-4ECF-981A-E2E94BE5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0C37C-6889-48A2-A85E-E51A30854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EC324E1-4D2F-4331-80C7-CDE8267F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0EAD65B-E822-4B70-AA95-8A1508F2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491BC6F-D0F4-465E-A732-D6F746F4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76FAF9-9D1E-4E53-8A53-77DA3EB1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1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36C785-FF39-4B59-91AF-51ABB5A4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10696C9-0BDB-469E-BEF5-11E27B4F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BF4F8A2-FE95-42E1-BC28-D4BF35E9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BFBD48F-FB4E-4994-93F7-A5D7F4175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3DA144E-EF1B-4145-91A5-E39120E8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45844BE-13ED-487E-8D9D-D0E0995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B57A36B-50B1-4A98-A5C9-E13AF93C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637F26F-9349-4490-8186-C217FB2B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6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28473E-58E4-4522-AD6F-CAE3627B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5C0D5E2-9990-41A6-890D-FFC2E6EC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C79BFA7-7D5D-4148-B3B5-BF1B240E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3AA443-C41D-4EA4-8C7B-837D2120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70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53C84E9-F610-4F4C-B68D-371D92CB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B78D5B0-4A9F-4180-8BDF-3062778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B1F020D-298D-4E37-A35A-1A9FCE48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758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82D521-1D9D-4825-A605-FC0FDDC4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9F4B4F-E077-4B17-AA04-5ED45F14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7227D09-4816-4C2A-9289-BE52C6655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4AE77F-0162-4135-9C5F-C8997A52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185E5D-7607-41AD-A0DD-78246E41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F5F11D4-ECAE-405B-A9A4-D0052645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178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50ED82-9672-4EA9-AA33-9C27D133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D6C1839-CD28-4B45-86C2-81ECE7DDB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D2974AA-55B1-4090-9420-5625B1B63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1A2781F-4401-4564-B82A-C0CBF46B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0248B7-C6EF-4F50-9380-49E1535E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98762C-EA4F-4230-890A-4DF81EF2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13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885E040-EC01-4BA7-B517-5AB36990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8112A7-97E8-4734-B2D3-F963AAED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EAD92A-82DD-4F3C-B07C-FFA2A5414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5DBB-FE22-48FA-A9B8-19A9C78E5B24}" type="datetimeFigureOut">
              <a:rPr lang="he-IL" smtClean="0"/>
              <a:t>י"ב/אייר/תשפ"ד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3C4242-57FA-4DD4-AAF0-99E770169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F65A98-0AB7-4B4D-93CF-8701BA661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3637-030B-4B2E-992B-0787BCFC99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30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fabiusmaximus.com/2017/08/31/are-american-institutions-stronger-than-weimars/?like_comment=358869" TargetMode="External"/><Relationship Id="rId7" Type="http://schemas.openxmlformats.org/officeDocument/2006/relationships/hyperlink" Target="https://pixabay.com/en/information-feedback-301174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openclipart.org/detail/33265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70747&amp;picture=growth-analysis-20110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82AB80A3-D721-4DBC-9466-45815035CADC}"/>
              </a:ext>
            </a:extLst>
          </p:cNvPr>
          <p:cNvSpPr/>
          <p:nvPr/>
        </p:nvSpPr>
        <p:spPr>
          <a:xfrm>
            <a:off x="2960802" y="2297542"/>
            <a:ext cx="1952584" cy="42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7F64AA24-1917-4EF2-A24E-4B2D5774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86" y="1190288"/>
            <a:ext cx="2526748" cy="2369489"/>
          </a:xfrm>
          <a:prstGeom prst="rect">
            <a:avLst/>
          </a:prstGeom>
        </p:spPr>
      </p:pic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9807918D-A149-49DB-9895-302EFEEF4BF4}"/>
              </a:ext>
            </a:extLst>
          </p:cNvPr>
          <p:cNvSpPr/>
          <p:nvPr/>
        </p:nvSpPr>
        <p:spPr>
          <a:xfrm>
            <a:off x="7478988" y="2367690"/>
            <a:ext cx="1952584" cy="42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4195DD9-2B98-4F73-B748-524D5F33CA91}"/>
              </a:ext>
            </a:extLst>
          </p:cNvPr>
          <p:cNvSpPr txBox="1"/>
          <p:nvPr/>
        </p:nvSpPr>
        <p:spPr>
          <a:xfrm>
            <a:off x="9399784" y="1451983"/>
            <a:ext cx="2010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sz="2000" b="1" u="sng" dirty="0"/>
              <a:t>Guessing factors</a:t>
            </a:r>
            <a:endParaRPr lang="he-IL" sz="2000" b="1" u="sng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C5FF3882-49CC-4255-B380-94E16FEDD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31573" y="1852093"/>
            <a:ext cx="1546778" cy="1595354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CB5C1C62-AA90-4073-850D-286A7B6C8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46282" y="5005908"/>
            <a:ext cx="2443701" cy="1504403"/>
          </a:xfrm>
          <a:prstGeom prst="rect">
            <a:avLst/>
          </a:prstGeom>
        </p:spPr>
      </p:pic>
      <p:sp>
        <p:nvSpPr>
          <p:cNvPr id="21" name="חץ: למטה 20">
            <a:extLst>
              <a:ext uri="{FF2B5EF4-FFF2-40B4-BE49-F238E27FC236}">
                <a16:creationId xmlns:a16="http://schemas.microsoft.com/office/drawing/2014/main" id="{645BA764-7DB2-4933-AF01-1CB02E67D00F}"/>
              </a:ext>
            </a:extLst>
          </p:cNvPr>
          <p:cNvSpPr/>
          <p:nvPr/>
        </p:nvSpPr>
        <p:spPr>
          <a:xfrm>
            <a:off x="9728025" y="3529539"/>
            <a:ext cx="383776" cy="1504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id="{27306EAC-DFBC-4E51-86F2-21C8432631EC}"/>
              </a:ext>
            </a:extLst>
          </p:cNvPr>
          <p:cNvCxnSpPr>
            <a:cxnSpLocks/>
          </p:cNvCxnSpPr>
          <p:nvPr/>
        </p:nvCxnSpPr>
        <p:spPr>
          <a:xfrm rot="10800000">
            <a:off x="3083544" y="3347500"/>
            <a:ext cx="2526701" cy="2027585"/>
          </a:xfrm>
          <a:prstGeom prst="bentConnector3">
            <a:avLst/>
          </a:prstGeom>
          <a:ln w="1016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CHOICE QUESTIONS -">
            <a:extLst>
              <a:ext uri="{FF2B5EF4-FFF2-40B4-BE49-F238E27FC236}">
                <a16:creationId xmlns:a16="http://schemas.microsoft.com/office/drawing/2014/main" id="{3FD8EBB5-4798-48C8-A1EA-B2054C30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4234"/>
            <a:ext cx="2857500" cy="18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DEB65B53-7CC8-441C-89CA-40F544A7A899}"/>
              </a:ext>
            </a:extLst>
          </p:cNvPr>
          <p:cNvSpPr txBox="1"/>
          <p:nvPr/>
        </p:nvSpPr>
        <p:spPr>
          <a:xfrm>
            <a:off x="9421096" y="6338290"/>
            <a:ext cx="1294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sz="2000" b="1" u="sng" dirty="0"/>
              <a:t>Feedback</a:t>
            </a:r>
            <a:endParaRPr lang="he-IL" sz="2000" b="1" u="sng" dirty="0"/>
          </a:p>
        </p:txBody>
      </p:sp>
      <p:sp>
        <p:nvSpPr>
          <p:cNvPr id="2" name="סימן חיבור 1">
            <a:extLst>
              <a:ext uri="{FF2B5EF4-FFF2-40B4-BE49-F238E27FC236}">
                <a16:creationId xmlns:a16="http://schemas.microsoft.com/office/drawing/2014/main" id="{4E4EC398-83B5-4DA1-970F-3FA29320F15A}"/>
              </a:ext>
            </a:extLst>
          </p:cNvPr>
          <p:cNvSpPr/>
          <p:nvPr/>
        </p:nvSpPr>
        <p:spPr>
          <a:xfrm>
            <a:off x="7926759" y="5072380"/>
            <a:ext cx="890546" cy="8439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97E6798-858B-493F-919D-0909AD89421E}"/>
              </a:ext>
            </a:extLst>
          </p:cNvPr>
          <p:cNvSpPr/>
          <p:nvPr/>
        </p:nvSpPr>
        <p:spPr>
          <a:xfrm>
            <a:off x="5714885" y="4375264"/>
            <a:ext cx="2128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Opponent</a:t>
            </a:r>
            <a:endParaRPr lang="he-IL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2" descr="‪Answers stock illustration. Illustration of information - 28111612‬‏">
            <a:extLst>
              <a:ext uri="{FF2B5EF4-FFF2-40B4-BE49-F238E27FC236}">
                <a16:creationId xmlns:a16="http://schemas.microsoft.com/office/drawing/2014/main" id="{F0C92316-D619-4EAE-997F-2F464706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776" y="4896801"/>
            <a:ext cx="1790484" cy="1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7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ACAE69D-B9B2-493A-8C2C-4393B1400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4398" y="1445209"/>
            <a:ext cx="3373009" cy="2248672"/>
          </a:xfrm>
          <a:prstGeom prst="rect">
            <a:avLst/>
          </a:prstGeom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E2A7393E-A114-4C64-B6E9-05F6CAE5EBE2}"/>
              </a:ext>
            </a:extLst>
          </p:cNvPr>
          <p:cNvSpPr/>
          <p:nvPr/>
        </p:nvSpPr>
        <p:spPr>
          <a:xfrm>
            <a:off x="3801901" y="2336527"/>
            <a:ext cx="1952584" cy="42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F8C2788-361F-47CD-8BA1-E8074123FF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79" y="1351943"/>
            <a:ext cx="2480889" cy="111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 descr="Human Strategy">
            <a:extLst>
              <a:ext uri="{FF2B5EF4-FFF2-40B4-BE49-F238E27FC236}">
                <a16:creationId xmlns:a16="http://schemas.microsoft.com/office/drawing/2014/main" id="{2D81B5A2-6023-4442-92E9-581DC0E309D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42" y="2569545"/>
            <a:ext cx="1359839" cy="1517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85713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</Words>
  <Application>Microsoft Office PowerPoint</Application>
  <PresentationFormat>מסך רחב</PresentationFormat>
  <Paragraphs>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Owner</dc:creator>
  <cp:lastModifiedBy>Owner</cp:lastModifiedBy>
  <cp:revision>7</cp:revision>
  <dcterms:created xsi:type="dcterms:W3CDTF">2024-05-15T13:50:18Z</dcterms:created>
  <dcterms:modified xsi:type="dcterms:W3CDTF">2024-05-20T15:15:25Z</dcterms:modified>
</cp:coreProperties>
</file>