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50" d="100"/>
          <a:sy n="50" d="100"/>
        </p:scale>
        <p:origin x="285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92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96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847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976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95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39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303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09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4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54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3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5446-9FC6-4162-A02D-2BD3971D1E49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C328-9102-4E0A-8604-78C0C1FD00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95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6" idx="3"/>
          </p:cNvCxnSpPr>
          <p:nvPr/>
        </p:nvCxnSpPr>
        <p:spPr>
          <a:xfrm flipH="1">
            <a:off x="2696244" y="755226"/>
            <a:ext cx="2669244" cy="12300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</p:cNvCxnSpPr>
          <p:nvPr/>
        </p:nvCxnSpPr>
        <p:spPr>
          <a:xfrm flipH="1">
            <a:off x="5511112" y="815546"/>
            <a:ext cx="2" cy="11697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7" idx="3"/>
          </p:cNvCxnSpPr>
          <p:nvPr/>
        </p:nvCxnSpPr>
        <p:spPr>
          <a:xfrm>
            <a:off x="5656740" y="755226"/>
            <a:ext cx="2324077" cy="12300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  <a:endCxn id="25" idx="0"/>
          </p:cNvCxnSpPr>
          <p:nvPr/>
        </p:nvCxnSpPr>
        <p:spPr>
          <a:xfrm flipH="1">
            <a:off x="3347033" y="2479589"/>
            <a:ext cx="2164080" cy="88144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  <a:endCxn id="24" idx="0"/>
          </p:cNvCxnSpPr>
          <p:nvPr/>
        </p:nvCxnSpPr>
        <p:spPr>
          <a:xfrm flipH="1">
            <a:off x="4646142" y="2479589"/>
            <a:ext cx="864971" cy="88144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</p:cNvCxnSpPr>
          <p:nvPr/>
        </p:nvCxnSpPr>
        <p:spPr>
          <a:xfrm>
            <a:off x="5511113" y="2479589"/>
            <a:ext cx="1798347" cy="88144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1" idx="3"/>
          </p:cNvCxnSpPr>
          <p:nvPr/>
        </p:nvCxnSpPr>
        <p:spPr>
          <a:xfrm>
            <a:off x="4646141" y="3781168"/>
            <a:ext cx="1151648" cy="10173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2"/>
            <a:endCxn id="10" idx="3"/>
          </p:cNvCxnSpPr>
          <p:nvPr/>
        </p:nvCxnSpPr>
        <p:spPr>
          <a:xfrm flipH="1">
            <a:off x="3347033" y="3781168"/>
            <a:ext cx="1299109" cy="10173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0"/>
            <a:endCxn id="12" idx="0"/>
          </p:cNvCxnSpPr>
          <p:nvPr/>
        </p:nvCxnSpPr>
        <p:spPr>
          <a:xfrm flipH="1">
            <a:off x="3694671" y="5292811"/>
            <a:ext cx="2103118" cy="996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0"/>
            <a:endCxn id="13" idx="0"/>
          </p:cNvCxnSpPr>
          <p:nvPr/>
        </p:nvCxnSpPr>
        <p:spPr>
          <a:xfrm flipH="1">
            <a:off x="4864444" y="5292811"/>
            <a:ext cx="933345" cy="996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0"/>
            <a:endCxn id="14" idx="0"/>
          </p:cNvCxnSpPr>
          <p:nvPr/>
        </p:nvCxnSpPr>
        <p:spPr>
          <a:xfrm>
            <a:off x="5797789" y="5292811"/>
            <a:ext cx="1896352" cy="996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763043" y="1744910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/>
          <p:cNvSpPr/>
          <p:nvPr/>
        </p:nvSpPr>
        <p:spPr>
          <a:xfrm>
            <a:off x="4042891" y="1742038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4316217" y="1746233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/>
          <p:cNvSpPr/>
          <p:nvPr/>
        </p:nvSpPr>
        <p:spPr>
          <a:xfrm>
            <a:off x="6158961" y="1746232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/>
          <p:cNvSpPr/>
          <p:nvPr/>
        </p:nvSpPr>
        <p:spPr>
          <a:xfrm>
            <a:off x="6438809" y="1743360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6712135" y="1747555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5464180" y="3425711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/>
          <p:nvPr/>
        </p:nvSpPr>
        <p:spPr>
          <a:xfrm>
            <a:off x="5744028" y="3422839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6017354" y="3427034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/>
          <p:nvPr/>
        </p:nvSpPr>
        <p:spPr>
          <a:xfrm>
            <a:off x="4190868" y="4730106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Oval 51"/>
          <p:cNvSpPr/>
          <p:nvPr/>
        </p:nvSpPr>
        <p:spPr>
          <a:xfrm>
            <a:off x="4470716" y="4727234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Oval 52"/>
          <p:cNvSpPr/>
          <p:nvPr/>
        </p:nvSpPr>
        <p:spPr>
          <a:xfrm>
            <a:off x="4744042" y="4731429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/>
          <p:cNvSpPr/>
          <p:nvPr/>
        </p:nvSpPr>
        <p:spPr>
          <a:xfrm>
            <a:off x="5859852" y="6357890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/>
          <p:cNvSpPr/>
          <p:nvPr/>
        </p:nvSpPr>
        <p:spPr>
          <a:xfrm>
            <a:off x="6139700" y="6355018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/>
          <p:cNvSpPr/>
          <p:nvPr/>
        </p:nvSpPr>
        <p:spPr>
          <a:xfrm>
            <a:off x="6413026" y="6359213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Isosceles Triangle 6"/>
          <p:cNvSpPr/>
          <p:nvPr/>
        </p:nvSpPr>
        <p:spPr>
          <a:xfrm rot="10800000">
            <a:off x="7694141" y="1985319"/>
            <a:ext cx="573353" cy="494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Isosceles Triangle 7"/>
          <p:cNvSpPr/>
          <p:nvPr/>
        </p:nvSpPr>
        <p:spPr>
          <a:xfrm rot="10800000">
            <a:off x="5224437" y="1985319"/>
            <a:ext cx="573353" cy="494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Isosceles Triangle 8"/>
          <p:cNvSpPr/>
          <p:nvPr/>
        </p:nvSpPr>
        <p:spPr>
          <a:xfrm rot="10800000">
            <a:off x="2409568" y="1985319"/>
            <a:ext cx="573353" cy="494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060357" y="4798541"/>
            <a:ext cx="573353" cy="494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5511113" y="4798541"/>
            <a:ext cx="573353" cy="494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3488725" y="6289589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4658498" y="6289589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7488195" y="6289589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7133968" y="3361038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4436077" y="3361038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3136968" y="3361038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305168" y="403654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/>
          <p:cNvSpPr/>
          <p:nvPr/>
        </p:nvSpPr>
        <p:spPr>
          <a:xfrm>
            <a:off x="8765060" y="3078059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47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41" idx="2"/>
            <a:endCxn id="45" idx="0"/>
          </p:cNvCxnSpPr>
          <p:nvPr/>
        </p:nvCxnSpPr>
        <p:spPr>
          <a:xfrm flipH="1">
            <a:off x="2546820" y="590119"/>
            <a:ext cx="2859709" cy="187802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1" idx="3"/>
            <a:endCxn id="44" idx="0"/>
          </p:cNvCxnSpPr>
          <p:nvPr/>
        </p:nvCxnSpPr>
        <p:spPr>
          <a:xfrm flipH="1">
            <a:off x="4717312" y="735745"/>
            <a:ext cx="749537" cy="176022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1" idx="5"/>
            <a:endCxn id="43" idx="0"/>
          </p:cNvCxnSpPr>
          <p:nvPr/>
        </p:nvCxnSpPr>
        <p:spPr>
          <a:xfrm>
            <a:off x="5758101" y="735745"/>
            <a:ext cx="1074303" cy="17271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80376" y="2614114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3560224" y="2611242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3833550" y="2615437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Isosceles Triangle 32"/>
          <p:cNvSpPr/>
          <p:nvPr/>
        </p:nvSpPr>
        <p:spPr>
          <a:xfrm rot="10800000">
            <a:off x="7883851" y="4341506"/>
            <a:ext cx="573353" cy="494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Oval 40"/>
          <p:cNvSpPr/>
          <p:nvPr/>
        </p:nvSpPr>
        <p:spPr>
          <a:xfrm>
            <a:off x="5406529" y="384173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Rectangle 42"/>
          <p:cNvSpPr/>
          <p:nvPr/>
        </p:nvSpPr>
        <p:spPr>
          <a:xfrm>
            <a:off x="6622339" y="2462873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4507247" y="2495972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 44"/>
          <p:cNvSpPr/>
          <p:nvPr/>
        </p:nvSpPr>
        <p:spPr>
          <a:xfrm>
            <a:off x="2336755" y="2468141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8" name="Straight Connector 47"/>
          <p:cNvCxnSpPr>
            <a:stCxn id="43" idx="2"/>
            <a:endCxn id="50" idx="7"/>
          </p:cNvCxnSpPr>
          <p:nvPr/>
        </p:nvCxnSpPr>
        <p:spPr>
          <a:xfrm flipH="1">
            <a:off x="5356544" y="2883003"/>
            <a:ext cx="1475860" cy="28437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004972" y="5666401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TextBox 50"/>
          <p:cNvSpPr txBox="1"/>
          <p:nvPr/>
        </p:nvSpPr>
        <p:spPr>
          <a:xfrm rot="826105">
            <a:off x="6092966" y="722296"/>
            <a:ext cx="2016899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900" dirty="0" smtClean="0">
                <a:solidFill>
                  <a:schemeClr val="accent6"/>
                </a:solidFill>
              </a:rPr>
              <a:t>שחרר ארנב, לך למשבצת </a:t>
            </a:r>
            <a:r>
              <a:rPr lang="en-US" sz="900" dirty="0" smtClean="0">
                <a:solidFill>
                  <a:schemeClr val="accent6"/>
                </a:solidFill>
              </a:rPr>
              <a:t>x</a:t>
            </a:r>
            <a:r>
              <a:rPr lang="he-IL" sz="900" dirty="0" smtClean="0">
                <a:solidFill>
                  <a:schemeClr val="accent6"/>
                </a:solidFill>
              </a:rPr>
              <a:t> ותירה חץ ל-</a:t>
            </a:r>
            <a:r>
              <a:rPr lang="en-US" sz="900" dirty="0" smtClean="0">
                <a:solidFill>
                  <a:schemeClr val="accent6"/>
                </a:solidFill>
              </a:rPr>
              <a:t>y</a:t>
            </a:r>
            <a:endParaRPr lang="he-IL" sz="900" dirty="0">
              <a:solidFill>
                <a:schemeClr val="accent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44657" y="323853"/>
            <a:ext cx="70564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MAX</a:t>
            </a:r>
            <a:endParaRPr lang="he-IL" sz="2000" b="1" dirty="0"/>
          </a:p>
        </p:txBody>
      </p:sp>
      <p:cxnSp>
        <p:nvCxnSpPr>
          <p:cNvPr id="57" name="Straight Connector 56"/>
          <p:cNvCxnSpPr>
            <a:stCxn id="43" idx="2"/>
            <a:endCxn id="33" idx="3"/>
          </p:cNvCxnSpPr>
          <p:nvPr/>
        </p:nvCxnSpPr>
        <p:spPr>
          <a:xfrm>
            <a:off x="6832404" y="2883003"/>
            <a:ext cx="1338123" cy="14585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0"/>
            <a:endCxn id="62" idx="0"/>
          </p:cNvCxnSpPr>
          <p:nvPr/>
        </p:nvCxnSpPr>
        <p:spPr>
          <a:xfrm flipH="1">
            <a:off x="7283938" y="4835776"/>
            <a:ext cx="886589" cy="83704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077992" y="5672819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0" name="Straight Connector 69"/>
          <p:cNvCxnSpPr>
            <a:stCxn id="33" idx="0"/>
            <a:endCxn id="72" idx="0"/>
          </p:cNvCxnSpPr>
          <p:nvPr/>
        </p:nvCxnSpPr>
        <p:spPr>
          <a:xfrm>
            <a:off x="8170527" y="4835776"/>
            <a:ext cx="752218" cy="8535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716799" y="5689336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8706922" y="5005344"/>
                <a:ext cx="223138" cy="4103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922" y="5005344"/>
                <a:ext cx="223138" cy="41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8326757" y="4338198"/>
            <a:ext cx="78008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PROB</a:t>
            </a:r>
            <a:endParaRPr lang="he-IL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05580" y="2495972"/>
            <a:ext cx="64633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MIN</a:t>
            </a:r>
            <a:endParaRPr lang="he-IL" sz="2000" b="1" dirty="0"/>
          </a:p>
        </p:txBody>
      </p:sp>
      <p:cxnSp>
        <p:nvCxnSpPr>
          <p:cNvPr id="87" name="Straight Connector 86"/>
          <p:cNvCxnSpPr>
            <a:stCxn id="41" idx="6"/>
            <a:endCxn id="136" idx="3"/>
          </p:cNvCxnSpPr>
          <p:nvPr/>
        </p:nvCxnSpPr>
        <p:spPr>
          <a:xfrm>
            <a:off x="5818421" y="590119"/>
            <a:ext cx="2753059" cy="7669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3481945">
            <a:off x="5624057" y="1387819"/>
            <a:ext cx="1425390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900" dirty="0" smtClean="0">
                <a:solidFill>
                  <a:schemeClr val="accent6"/>
                </a:solidFill>
              </a:rPr>
              <a:t>לך למשבצת </a:t>
            </a:r>
            <a:r>
              <a:rPr lang="en-US" sz="900" dirty="0" smtClean="0">
                <a:solidFill>
                  <a:schemeClr val="accent6"/>
                </a:solidFill>
              </a:rPr>
              <a:t>x</a:t>
            </a:r>
            <a:r>
              <a:rPr lang="he-IL" sz="900" dirty="0" smtClean="0">
                <a:solidFill>
                  <a:schemeClr val="accent6"/>
                </a:solidFill>
              </a:rPr>
              <a:t> ותירה חץ ל-</a:t>
            </a:r>
            <a:r>
              <a:rPr lang="en-US" sz="900" dirty="0" smtClean="0">
                <a:solidFill>
                  <a:schemeClr val="accent6"/>
                </a:solidFill>
              </a:rPr>
              <a:t>y</a:t>
            </a:r>
            <a:endParaRPr lang="he-IL" sz="900" dirty="0">
              <a:solidFill>
                <a:schemeClr val="accent6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2778443">
            <a:off x="6683205" y="3498824"/>
            <a:ext cx="2016899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900" dirty="0" smtClean="0">
                <a:solidFill>
                  <a:srgbClr val="FF0000"/>
                </a:solidFill>
              </a:rPr>
              <a:t>שחרר ארנב, לך למשבצת </a:t>
            </a:r>
            <a:r>
              <a:rPr lang="en-US" sz="900" dirty="0" smtClean="0">
                <a:solidFill>
                  <a:srgbClr val="FF0000"/>
                </a:solidFill>
              </a:rPr>
              <a:t>a</a:t>
            </a:r>
            <a:r>
              <a:rPr lang="he-IL" sz="900" dirty="0" smtClean="0">
                <a:solidFill>
                  <a:srgbClr val="FF0000"/>
                </a:solidFill>
              </a:rPr>
              <a:t> ותירה חץ ל-</a:t>
            </a:r>
            <a:r>
              <a:rPr lang="en-US" sz="900" dirty="0" smtClean="0">
                <a:solidFill>
                  <a:srgbClr val="FF0000"/>
                </a:solidFill>
              </a:rPr>
              <a:t>b</a:t>
            </a:r>
            <a:endParaRPr lang="he-IL" sz="9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7803046">
            <a:off x="5353977" y="3952977"/>
            <a:ext cx="1425390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900" dirty="0" smtClean="0">
                <a:solidFill>
                  <a:srgbClr val="FF0000"/>
                </a:solidFill>
              </a:rPr>
              <a:t>לך למשבצת </a:t>
            </a:r>
            <a:r>
              <a:rPr lang="en-US" sz="900" dirty="0" smtClean="0">
                <a:solidFill>
                  <a:srgbClr val="FF0000"/>
                </a:solidFill>
              </a:rPr>
              <a:t>a</a:t>
            </a:r>
            <a:r>
              <a:rPr lang="he-IL" sz="900" dirty="0" smtClean="0">
                <a:solidFill>
                  <a:srgbClr val="FF0000"/>
                </a:solidFill>
              </a:rPr>
              <a:t> ותירה חץ ל-</a:t>
            </a:r>
            <a:r>
              <a:rPr lang="en-US" sz="900" dirty="0" smtClean="0">
                <a:solidFill>
                  <a:srgbClr val="FF0000"/>
                </a:solidFill>
              </a:rPr>
              <a:t>b</a:t>
            </a:r>
            <a:endParaRPr lang="he-IL" sz="9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7226054" y="5015710"/>
                <a:ext cx="223138" cy="4103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54" y="5015710"/>
                <a:ext cx="223138" cy="41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/>
          <p:cNvSpPr/>
          <p:nvPr/>
        </p:nvSpPr>
        <p:spPr>
          <a:xfrm>
            <a:off x="7719541" y="5814525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2" name="Oval 131"/>
          <p:cNvSpPr/>
          <p:nvPr/>
        </p:nvSpPr>
        <p:spPr>
          <a:xfrm>
            <a:off x="7999389" y="5811653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Oval 132"/>
          <p:cNvSpPr/>
          <p:nvPr/>
        </p:nvSpPr>
        <p:spPr>
          <a:xfrm>
            <a:off x="8272715" y="5815848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Isosceles Triangle 135"/>
          <p:cNvSpPr/>
          <p:nvPr/>
        </p:nvSpPr>
        <p:spPr>
          <a:xfrm rot="10800000">
            <a:off x="8284804" y="1357092"/>
            <a:ext cx="573353" cy="494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7" name="Straight Connector 136"/>
          <p:cNvCxnSpPr>
            <a:stCxn id="136" idx="0"/>
            <a:endCxn id="148" idx="0"/>
          </p:cNvCxnSpPr>
          <p:nvPr/>
        </p:nvCxnSpPr>
        <p:spPr>
          <a:xfrm flipH="1">
            <a:off x="7700687" y="1851362"/>
            <a:ext cx="870793" cy="6217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6" idx="0"/>
            <a:endCxn id="150" idx="0"/>
          </p:cNvCxnSpPr>
          <p:nvPr/>
        </p:nvCxnSpPr>
        <p:spPr>
          <a:xfrm>
            <a:off x="8571480" y="1851362"/>
            <a:ext cx="701444" cy="60982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8951290" y="1851361"/>
                <a:ext cx="223138" cy="4103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290" y="1851361"/>
                <a:ext cx="223138" cy="41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8727710" y="1353784"/>
            <a:ext cx="78008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PROB</a:t>
            </a:r>
            <a:endParaRPr lang="he-IL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7803764" y="1811581"/>
                <a:ext cx="223138" cy="4103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64" y="1811581"/>
                <a:ext cx="223138" cy="41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/>
          <p:cNvSpPr/>
          <p:nvPr/>
        </p:nvSpPr>
        <p:spPr>
          <a:xfrm>
            <a:off x="8127464" y="2600259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Oval 144"/>
          <p:cNvSpPr/>
          <p:nvPr/>
        </p:nvSpPr>
        <p:spPr>
          <a:xfrm>
            <a:off x="8407312" y="2597387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6" name="Oval 145"/>
          <p:cNvSpPr/>
          <p:nvPr/>
        </p:nvSpPr>
        <p:spPr>
          <a:xfrm>
            <a:off x="8680638" y="2601582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Rectangle 147"/>
          <p:cNvSpPr/>
          <p:nvPr/>
        </p:nvSpPr>
        <p:spPr>
          <a:xfrm>
            <a:off x="7490622" y="2473122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Rectangle 149"/>
          <p:cNvSpPr/>
          <p:nvPr/>
        </p:nvSpPr>
        <p:spPr>
          <a:xfrm>
            <a:off x="9062859" y="2461187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3" name="Straight Connector 152"/>
          <p:cNvCxnSpPr>
            <a:stCxn id="43" idx="2"/>
            <a:endCxn id="156" idx="0"/>
          </p:cNvCxnSpPr>
          <p:nvPr/>
        </p:nvCxnSpPr>
        <p:spPr>
          <a:xfrm flipH="1">
            <a:off x="1761637" y="2883003"/>
            <a:ext cx="5070767" cy="277082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555691" y="5653830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8" name="Isosceles Triangle 157"/>
          <p:cNvSpPr/>
          <p:nvPr/>
        </p:nvSpPr>
        <p:spPr>
          <a:xfrm rot="10800000">
            <a:off x="4267057" y="4369269"/>
            <a:ext cx="573353" cy="494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1" name="Straight Connector 160"/>
          <p:cNvCxnSpPr>
            <a:stCxn id="43" idx="2"/>
            <a:endCxn id="158" idx="3"/>
          </p:cNvCxnSpPr>
          <p:nvPr/>
        </p:nvCxnSpPr>
        <p:spPr>
          <a:xfrm flipH="1">
            <a:off x="4553733" y="2883003"/>
            <a:ext cx="2278671" cy="1486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8" idx="0"/>
            <a:endCxn id="165" idx="0"/>
          </p:cNvCxnSpPr>
          <p:nvPr/>
        </p:nvCxnSpPr>
        <p:spPr>
          <a:xfrm flipH="1">
            <a:off x="2876785" y="4863539"/>
            <a:ext cx="1676948" cy="7790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2670839" y="5642541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6" name="Straight Connector 165"/>
          <p:cNvCxnSpPr>
            <a:stCxn id="158" idx="0"/>
            <a:endCxn id="167" idx="0"/>
          </p:cNvCxnSpPr>
          <p:nvPr/>
        </p:nvCxnSpPr>
        <p:spPr>
          <a:xfrm flipH="1">
            <a:off x="4515592" y="4863539"/>
            <a:ext cx="38141" cy="79551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4309646" y="5659058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/>
              <p:cNvSpPr txBox="1"/>
              <p:nvPr/>
            </p:nvSpPr>
            <p:spPr>
              <a:xfrm>
                <a:off x="4622707" y="5102049"/>
                <a:ext cx="223138" cy="4103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07" y="5102049"/>
                <a:ext cx="223138" cy="41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/>
              <p:cNvSpPr txBox="1"/>
              <p:nvPr/>
            </p:nvSpPr>
            <p:spPr>
              <a:xfrm>
                <a:off x="3493207" y="4896864"/>
                <a:ext cx="223138" cy="4103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07" y="4896864"/>
                <a:ext cx="223138" cy="410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/>
          <p:cNvSpPr/>
          <p:nvPr/>
        </p:nvSpPr>
        <p:spPr>
          <a:xfrm>
            <a:off x="3312388" y="5784247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1" name="Oval 170"/>
          <p:cNvSpPr/>
          <p:nvPr/>
        </p:nvSpPr>
        <p:spPr>
          <a:xfrm>
            <a:off x="3592236" y="5781375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2" name="Oval 171"/>
          <p:cNvSpPr/>
          <p:nvPr/>
        </p:nvSpPr>
        <p:spPr>
          <a:xfrm>
            <a:off x="3865562" y="5785570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TextBox 175"/>
          <p:cNvSpPr txBox="1"/>
          <p:nvPr/>
        </p:nvSpPr>
        <p:spPr>
          <a:xfrm>
            <a:off x="364176" y="5659721"/>
            <a:ext cx="70564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MAX</a:t>
            </a:r>
            <a:endParaRPr lang="he-IL" sz="2000" b="1" dirty="0"/>
          </a:p>
        </p:txBody>
      </p:sp>
      <p:sp>
        <p:nvSpPr>
          <p:cNvPr id="177" name="Oval 176"/>
          <p:cNvSpPr/>
          <p:nvPr/>
        </p:nvSpPr>
        <p:spPr>
          <a:xfrm>
            <a:off x="5868768" y="5784922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8" name="Oval 177"/>
          <p:cNvSpPr/>
          <p:nvPr/>
        </p:nvSpPr>
        <p:spPr>
          <a:xfrm>
            <a:off x="6148616" y="5782050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9" name="Oval 178"/>
          <p:cNvSpPr/>
          <p:nvPr/>
        </p:nvSpPr>
        <p:spPr>
          <a:xfrm>
            <a:off x="6421942" y="5786245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Oval 180"/>
          <p:cNvSpPr/>
          <p:nvPr/>
        </p:nvSpPr>
        <p:spPr>
          <a:xfrm>
            <a:off x="5416864" y="2572657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Oval 181"/>
          <p:cNvSpPr/>
          <p:nvPr/>
        </p:nvSpPr>
        <p:spPr>
          <a:xfrm>
            <a:off x="5696712" y="2569785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Oval 182"/>
          <p:cNvSpPr/>
          <p:nvPr/>
        </p:nvSpPr>
        <p:spPr>
          <a:xfrm>
            <a:off x="5970038" y="2573980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7" name="Rectangle 186"/>
          <p:cNvSpPr/>
          <p:nvPr/>
        </p:nvSpPr>
        <p:spPr>
          <a:xfrm>
            <a:off x="7042468" y="8005014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8" name="Rectangle 187"/>
          <p:cNvSpPr/>
          <p:nvPr/>
        </p:nvSpPr>
        <p:spPr>
          <a:xfrm>
            <a:off x="4927376" y="8038113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1" name="Isosceles Triangle 190"/>
          <p:cNvSpPr/>
          <p:nvPr/>
        </p:nvSpPr>
        <p:spPr>
          <a:xfrm rot="10800000">
            <a:off x="8704933" y="6899233"/>
            <a:ext cx="573353" cy="494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2" name="Straight Connector 191"/>
          <p:cNvCxnSpPr>
            <a:stCxn id="191" idx="0"/>
            <a:endCxn id="200" idx="0"/>
          </p:cNvCxnSpPr>
          <p:nvPr/>
        </p:nvCxnSpPr>
        <p:spPr>
          <a:xfrm flipH="1">
            <a:off x="8120816" y="7393503"/>
            <a:ext cx="870793" cy="6217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91" idx="0"/>
            <a:endCxn id="201" idx="0"/>
          </p:cNvCxnSpPr>
          <p:nvPr/>
        </p:nvCxnSpPr>
        <p:spPr>
          <a:xfrm>
            <a:off x="8991609" y="7393503"/>
            <a:ext cx="701444" cy="60982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/>
              <p:cNvSpPr txBox="1"/>
              <p:nvPr/>
            </p:nvSpPr>
            <p:spPr>
              <a:xfrm>
                <a:off x="9371419" y="7393502"/>
                <a:ext cx="223138" cy="4103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419" y="7393502"/>
                <a:ext cx="223138" cy="41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9147839" y="6895925"/>
            <a:ext cx="78008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PROB</a:t>
            </a:r>
            <a:endParaRPr lang="he-IL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8223893" y="7353722"/>
                <a:ext cx="223138" cy="4103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893" y="7353722"/>
                <a:ext cx="223138" cy="410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Oval 196"/>
          <p:cNvSpPr/>
          <p:nvPr/>
        </p:nvSpPr>
        <p:spPr>
          <a:xfrm>
            <a:off x="8547593" y="8142400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Oval 197"/>
          <p:cNvSpPr/>
          <p:nvPr/>
        </p:nvSpPr>
        <p:spPr>
          <a:xfrm>
            <a:off x="8827441" y="8139528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/>
          <p:cNvSpPr/>
          <p:nvPr/>
        </p:nvSpPr>
        <p:spPr>
          <a:xfrm>
            <a:off x="9100767" y="8143723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Rectangle 199"/>
          <p:cNvSpPr/>
          <p:nvPr/>
        </p:nvSpPr>
        <p:spPr>
          <a:xfrm>
            <a:off x="7910751" y="8015263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Rectangle 200"/>
          <p:cNvSpPr/>
          <p:nvPr/>
        </p:nvSpPr>
        <p:spPr>
          <a:xfrm>
            <a:off x="9482988" y="8003328"/>
            <a:ext cx="42012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Oval 201"/>
          <p:cNvSpPr/>
          <p:nvPr/>
        </p:nvSpPr>
        <p:spPr>
          <a:xfrm>
            <a:off x="5836993" y="8114798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3" name="Oval 202"/>
          <p:cNvSpPr/>
          <p:nvPr/>
        </p:nvSpPr>
        <p:spPr>
          <a:xfrm>
            <a:off x="6116841" y="8111926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/>
          <p:cNvSpPr/>
          <p:nvPr/>
        </p:nvSpPr>
        <p:spPr>
          <a:xfrm>
            <a:off x="6390167" y="8116121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5" name="Straight Connector 204"/>
          <p:cNvCxnSpPr>
            <a:stCxn id="72" idx="4"/>
            <a:endCxn id="191" idx="3"/>
          </p:cNvCxnSpPr>
          <p:nvPr/>
        </p:nvCxnSpPr>
        <p:spPr>
          <a:xfrm>
            <a:off x="8922745" y="6101228"/>
            <a:ext cx="68864" cy="7980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72" idx="4"/>
            <a:endCxn id="187" idx="0"/>
          </p:cNvCxnSpPr>
          <p:nvPr/>
        </p:nvCxnSpPr>
        <p:spPr>
          <a:xfrm flipH="1">
            <a:off x="7252533" y="6101228"/>
            <a:ext cx="1670212" cy="19037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72" idx="4"/>
            <a:endCxn id="188" idx="0"/>
          </p:cNvCxnSpPr>
          <p:nvPr/>
        </p:nvCxnSpPr>
        <p:spPr>
          <a:xfrm flipH="1">
            <a:off x="5137441" y="6101228"/>
            <a:ext cx="3785304" cy="19368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/>
          <p:cNvSpPr/>
          <p:nvPr/>
        </p:nvSpPr>
        <p:spPr>
          <a:xfrm rot="10800000">
            <a:off x="8254701" y="9254467"/>
            <a:ext cx="573353" cy="4942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/>
          <p:cNvCxnSpPr>
            <a:stCxn id="187" idx="2"/>
            <a:endCxn id="216" idx="7"/>
          </p:cNvCxnSpPr>
          <p:nvPr/>
        </p:nvCxnSpPr>
        <p:spPr>
          <a:xfrm flipH="1">
            <a:off x="5727394" y="8425144"/>
            <a:ext cx="1525139" cy="221453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5375822" y="10579362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7" name="Straight Connector 216"/>
          <p:cNvCxnSpPr>
            <a:stCxn id="187" idx="2"/>
            <a:endCxn id="214" idx="3"/>
          </p:cNvCxnSpPr>
          <p:nvPr/>
        </p:nvCxnSpPr>
        <p:spPr>
          <a:xfrm>
            <a:off x="7252533" y="8425144"/>
            <a:ext cx="1288844" cy="8293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4" idx="0"/>
            <a:endCxn id="219" idx="0"/>
          </p:cNvCxnSpPr>
          <p:nvPr/>
        </p:nvCxnSpPr>
        <p:spPr>
          <a:xfrm flipH="1">
            <a:off x="7654788" y="9748737"/>
            <a:ext cx="886589" cy="83704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7448842" y="10585780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0" name="Straight Connector 219"/>
          <p:cNvCxnSpPr>
            <a:stCxn id="214" idx="0"/>
            <a:endCxn id="221" idx="0"/>
          </p:cNvCxnSpPr>
          <p:nvPr/>
        </p:nvCxnSpPr>
        <p:spPr>
          <a:xfrm>
            <a:off x="8541377" y="9748737"/>
            <a:ext cx="752218" cy="8535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9087649" y="10602297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9077772" y="9918305"/>
                <a:ext cx="223138" cy="4103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772" y="9918305"/>
                <a:ext cx="223138" cy="4103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TextBox 222"/>
          <p:cNvSpPr txBox="1"/>
          <p:nvPr/>
        </p:nvSpPr>
        <p:spPr>
          <a:xfrm>
            <a:off x="8697607" y="9251159"/>
            <a:ext cx="78008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PROB</a:t>
            </a:r>
            <a:endParaRPr lang="he-IL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/>
              <p:cNvSpPr txBox="1"/>
              <p:nvPr/>
            </p:nvSpPr>
            <p:spPr>
              <a:xfrm>
                <a:off x="7596904" y="9928671"/>
                <a:ext cx="223138" cy="41036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he-IL" sz="1100" dirty="0"/>
              </a:p>
            </p:txBody>
          </p:sp>
        </mc:Choice>
        <mc:Fallback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04" y="9928671"/>
                <a:ext cx="223138" cy="41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Oval 224"/>
          <p:cNvSpPr/>
          <p:nvPr/>
        </p:nvSpPr>
        <p:spPr>
          <a:xfrm>
            <a:off x="8090391" y="10727486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/>
          <p:cNvSpPr/>
          <p:nvPr/>
        </p:nvSpPr>
        <p:spPr>
          <a:xfrm>
            <a:off x="8370239" y="10724614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Oval 226"/>
          <p:cNvSpPr/>
          <p:nvPr/>
        </p:nvSpPr>
        <p:spPr>
          <a:xfrm>
            <a:off x="8643565" y="10728809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Oval 227"/>
          <p:cNvSpPr/>
          <p:nvPr/>
        </p:nvSpPr>
        <p:spPr>
          <a:xfrm>
            <a:off x="6239618" y="10697883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Oval 228"/>
          <p:cNvSpPr/>
          <p:nvPr/>
        </p:nvSpPr>
        <p:spPr>
          <a:xfrm>
            <a:off x="6519466" y="10695011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Oval 229"/>
          <p:cNvSpPr/>
          <p:nvPr/>
        </p:nvSpPr>
        <p:spPr>
          <a:xfrm>
            <a:off x="6792792" y="10699206"/>
            <a:ext cx="134224" cy="134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TextBox 230"/>
          <p:cNvSpPr txBox="1"/>
          <p:nvPr/>
        </p:nvSpPr>
        <p:spPr>
          <a:xfrm>
            <a:off x="188971" y="10658783"/>
            <a:ext cx="70564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MAX</a:t>
            </a:r>
            <a:endParaRPr lang="he-IL" sz="2000" b="1" dirty="0"/>
          </a:p>
        </p:txBody>
      </p:sp>
      <p:sp>
        <p:nvSpPr>
          <p:cNvPr id="232" name="Rounded Rectangle 231"/>
          <p:cNvSpPr/>
          <p:nvPr/>
        </p:nvSpPr>
        <p:spPr>
          <a:xfrm>
            <a:off x="1238823" y="4109159"/>
            <a:ext cx="9099920" cy="2178523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Rounded Rectangle 232"/>
          <p:cNvSpPr/>
          <p:nvPr/>
        </p:nvSpPr>
        <p:spPr>
          <a:xfrm>
            <a:off x="1208141" y="1169654"/>
            <a:ext cx="9099920" cy="19499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4" name="Rounded Rectangle 233"/>
          <p:cNvSpPr/>
          <p:nvPr/>
        </p:nvSpPr>
        <p:spPr>
          <a:xfrm>
            <a:off x="1208141" y="6713088"/>
            <a:ext cx="9099920" cy="19499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TextBox 234"/>
          <p:cNvSpPr txBox="1"/>
          <p:nvPr/>
        </p:nvSpPr>
        <p:spPr>
          <a:xfrm>
            <a:off x="335923" y="8073697"/>
            <a:ext cx="64633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MIN</a:t>
            </a:r>
            <a:endParaRPr lang="he-IL" sz="2000" b="1" dirty="0"/>
          </a:p>
        </p:txBody>
      </p:sp>
      <p:sp>
        <p:nvSpPr>
          <p:cNvPr id="236" name="Rounded Rectangle 235"/>
          <p:cNvSpPr/>
          <p:nvPr/>
        </p:nvSpPr>
        <p:spPr>
          <a:xfrm>
            <a:off x="1146752" y="9018622"/>
            <a:ext cx="9099920" cy="2178523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491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Caspi</dc:creator>
  <cp:lastModifiedBy>Itai Caspi</cp:lastModifiedBy>
  <cp:revision>7</cp:revision>
  <dcterms:created xsi:type="dcterms:W3CDTF">2015-12-19T17:43:36Z</dcterms:created>
  <dcterms:modified xsi:type="dcterms:W3CDTF">2015-12-19T18:28:08Z</dcterms:modified>
</cp:coreProperties>
</file>