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5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36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42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3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76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4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2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18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2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0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44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AF8D-3166-4E16-8A51-AF8C092FAB3C}" type="datetimeFigureOut">
              <a:rPr lang="he-IL" smtClean="0"/>
              <a:t>כ"ח/כסלו/תשע"ג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A7A-CF79-46AA-A4DD-541418CC47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8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In?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69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3" y="16002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210360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the home page, if it’s the users first time in our site, he will need to register.</a:t>
            </a:r>
          </a:p>
          <a:p>
            <a:pPr algn="l" rtl="0"/>
            <a:r>
              <a:rPr lang="en-US" dirty="0" smtClean="0"/>
              <a:t>He will need to fill in the next fields: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first name, last name, age (18+), password,     and to upload picture (jpg, jpeg, bmp, gif).</a:t>
            </a:r>
          </a:p>
          <a:p>
            <a:pPr algn="l" rtl="0">
              <a:buFont typeface="Arial" charset="0"/>
              <a:buChar char="•"/>
            </a:pPr>
            <a:r>
              <a:rPr lang="en-US" dirty="0" smtClean="0"/>
              <a:t>If he is already registered, he can enter via sign in.</a:t>
            </a:r>
          </a:p>
        </p:txBody>
      </p:sp>
    </p:spTree>
    <p:extLst>
      <p:ext uri="{BB962C8B-B14F-4D97-AF65-F5344CB8AC3E}">
        <p14:creationId xmlns:p14="http://schemas.microsoft.com/office/powerpoint/2010/main" val="25448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3" y="16002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17751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In the users profile page, he can see his details (name, Email and picture).</a:t>
            </a:r>
          </a:p>
          <a:p>
            <a:pPr algn="l" rtl="0"/>
            <a:r>
              <a:rPr lang="en-US" dirty="0" smtClean="0"/>
              <a:t>In the next iteration we will add to this page: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edit profile option,  log out button, list of RE’s.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85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For now, user can register and sign in to our website and see his profile page.</a:t>
            </a:r>
            <a:br>
              <a:rPr lang="en-US" sz="2400" dirty="0" smtClean="0"/>
            </a:br>
            <a:r>
              <a:rPr lang="en-US" sz="2400" dirty="0" smtClean="0"/>
              <a:t>We succeeded in establishing a connection to the server, and we can upload an extract data along the way. That was our main concern.</a:t>
            </a:r>
          </a:p>
          <a:p>
            <a:pPr algn="l" rtl="0"/>
            <a:r>
              <a:rPr lang="en-US" sz="2400" dirty="0" smtClean="0"/>
              <a:t>After the next iteration user can:</a:t>
            </a:r>
            <a:br>
              <a:rPr lang="en-US" sz="2400" dirty="0" smtClean="0"/>
            </a:br>
            <a:r>
              <a:rPr lang="en-US" sz="2400" dirty="0" smtClean="0"/>
              <a:t>log out from his session.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edit his profile.</a:t>
            </a:r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The RE will have his two tabs, where he can post messages, and show users pictures. </a:t>
            </a:r>
          </a:p>
        </p:txBody>
      </p:sp>
    </p:spTree>
    <p:extLst>
      <p:ext uri="{BB962C8B-B14F-4D97-AF65-F5344CB8AC3E}">
        <p14:creationId xmlns:p14="http://schemas.microsoft.com/office/powerpoint/2010/main" val="692580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144</Words>
  <Application>Microsoft Office PowerPoint</Application>
  <PresentationFormat>‫הצגה על המסך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Who’s In?</vt:lpstr>
      <vt:lpstr>Home page</vt:lpstr>
      <vt:lpstr>Home page</vt:lpstr>
      <vt:lpstr>Profile Page</vt:lpstr>
      <vt:lpstr>Profile page</vt:lpstr>
      <vt:lpstr>Summary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In?</dc:title>
  <dc:creator>yogev cohen</dc:creator>
  <cp:lastModifiedBy>yogev cohen</cp:lastModifiedBy>
  <cp:revision>4</cp:revision>
  <dcterms:created xsi:type="dcterms:W3CDTF">2012-12-12T11:13:53Z</dcterms:created>
  <dcterms:modified xsi:type="dcterms:W3CDTF">2012-12-12T11:48:32Z</dcterms:modified>
</cp:coreProperties>
</file>