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420F-5DB9-402C-8BF2-4A594DC3708E}" type="datetimeFigureOut">
              <a:rPr lang="he-IL" smtClean="0"/>
              <a:t>י"ב/טבת/תשע"ג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FC7ED-08B9-4395-AA8A-3D9EE3FD583B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in?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Iteration2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O</a:t>
            </a:r>
            <a:r>
              <a:rPr lang="en-US" dirty="0" smtClean="0"/>
              <a:t>wners Login</a:t>
            </a:r>
            <a:endParaRPr lang="he-IL" dirty="0"/>
          </a:p>
        </p:txBody>
      </p:sp>
      <p:pic>
        <p:nvPicPr>
          <p:cNvPr id="4" name="מציין מיקום תוכן 3" descr="bow.jep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600200"/>
            <a:ext cx="5976664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Owners Login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this page the BOW can access his own business page.</a:t>
            </a:r>
          </a:p>
          <a:p>
            <a:pPr algn="l" rtl="0"/>
            <a:r>
              <a:rPr lang="en-US" dirty="0" smtClean="0"/>
              <a:t>BOW’s cannot register. The dev-team registers them</a:t>
            </a: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Profile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Profile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this page there are 3 options:</a:t>
            </a:r>
          </a:p>
          <a:p>
            <a:pPr algn="l" rtl="0">
              <a:buNone/>
            </a:pPr>
            <a:r>
              <a:rPr lang="en-US" dirty="0" smtClean="0"/>
              <a:t>    1)Profile- information about the place.</a:t>
            </a:r>
          </a:p>
          <a:p>
            <a:pPr algn="l" rtl="0">
              <a:buNone/>
            </a:pPr>
            <a:r>
              <a:rPr lang="en-US" dirty="0"/>
              <a:t> </a:t>
            </a:r>
            <a:r>
              <a:rPr lang="en-US" dirty="0" smtClean="0"/>
              <a:t>   2)Post- where the BOW can post stuff so every               one can see it. Like: discounts, birth-days,  etc.</a:t>
            </a:r>
          </a:p>
          <a:p>
            <a:pPr algn="l" rtl="0">
              <a:buNone/>
            </a:pPr>
            <a:r>
              <a:rPr lang="en-US" dirty="0"/>
              <a:t> </a:t>
            </a:r>
            <a:r>
              <a:rPr lang="en-US" dirty="0" smtClean="0"/>
              <a:t>   3)Gallery- where you can see the photos of every one that is in the RE</a:t>
            </a:r>
          </a:p>
          <a:p>
            <a:pPr algn="l" rtl="0">
              <a:buNone/>
            </a:pP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At this moment a BOW can talk to us and we will sign him in by inserting his information to the DB manually, so he can login to his own page.</a:t>
            </a:r>
          </a:p>
          <a:p>
            <a:pPr algn="l" rtl="0"/>
            <a:r>
              <a:rPr lang="en-US" dirty="0" smtClean="0"/>
              <a:t>In his page all the features we were asked by the client to implement are done. 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139</Words>
  <Application>Microsoft Office PowerPoint</Application>
  <PresentationFormat>‫הצגה על המסך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ערכת נושא Office</vt:lpstr>
      <vt:lpstr>Who’s in?</vt:lpstr>
      <vt:lpstr>Business Owners Login</vt:lpstr>
      <vt:lpstr>Business Owners Login</vt:lpstr>
      <vt:lpstr>RE Profile</vt:lpstr>
      <vt:lpstr>RE Profile</vt:lpstr>
      <vt:lpstr>summary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in?</dc:title>
  <dc:creator>נחום</dc:creator>
  <cp:lastModifiedBy>נחום</cp:lastModifiedBy>
  <cp:revision>8</cp:revision>
  <dcterms:created xsi:type="dcterms:W3CDTF">2012-12-25T21:08:36Z</dcterms:created>
  <dcterms:modified xsi:type="dcterms:W3CDTF">2012-12-25T21:46:14Z</dcterms:modified>
</cp:coreProperties>
</file>