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DCF1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68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27-2BA0-4659-9276-93E249E57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6BB67-7698-4522-80F5-69FC36361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16413-510E-49F9-B466-38BF30A5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3A77-A24C-4E4A-A51C-90E0E737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86CD-5CDC-419D-999C-66CF456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B70F-9425-41B2-A549-E624E95A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621E9-2BFC-4569-B612-47ECE23C3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C417-E24B-473A-A3FC-0028A096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CC63-37BD-4B27-A4C2-405D2F7B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40BB-4AD3-422B-94A4-94BD0D92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40437-BDEA-4AFE-B3AE-040A7425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B5B42-7C26-4F85-8CBC-246BD79C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D78F-D938-4654-8B78-600A0210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EFFB-30F6-4DD2-94C7-CF20CE2D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95C69-BD76-404E-A1B1-32097905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76FC-90DF-4A7B-B787-E1404F42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711A-BD83-42ED-90F7-EE1124BF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84EF-66BA-4731-8589-CB1189D1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BA82-7B43-4F4D-85B3-B596789E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C58C-DDEF-4A1A-9719-68E8AFC2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08C2-6F43-4F2C-9032-95450F81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85184-2ECE-4CF3-8C3B-051D3C72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7145-0A73-4761-9ECB-B138CD61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5C81-284B-4C1E-A9AF-652800DA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EF04-4397-4A7A-B933-2123DF48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4903-9561-4D60-BDEA-BCBB59DE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D6D5-39DB-4667-B400-3D066A671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07EE-B6C3-4228-8E45-CEB2B4AD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02613-638E-4F0D-9118-4EA41A3D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78F40-9D7B-4CC5-861A-25AAB7DD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B3B3-2BDC-4288-9F00-4DDF590C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3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4E7A-1BAF-4EFA-B19B-C252BDCC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18B6-E72A-4399-BF39-3D7B5DA4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D6E81-430F-4096-9C3D-E7FC3ABC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E474-99D6-4FFD-9BCF-3264520F0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28D75-EFAA-46F1-AAE3-103BF756A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4E95D-B4A7-4988-B2C3-2760DFD5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D2059-4C06-4CA3-A132-BDBF6DF6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22828-609E-44D7-95F7-A4C9D5B1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10D-94CE-4A16-B48B-19B442E2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AB0C2-13B3-4D20-8F40-2C77A343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C0338-D9D1-4DBC-B904-70947FD6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287D-89F0-469C-9E9A-42A6781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B1213-EC37-49FA-9897-0EA1B13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246F9-76E4-4A17-A418-74F76E42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83DC8-A65E-42E0-8983-A50076BB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EDFB-E5A7-463E-9D12-B5B63430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BC35-C490-4717-9949-C8F2E3B4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E9E9-2603-42A3-81A9-947021D4A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F5E0-3C39-48F1-8977-2B5CFB63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81B5-4E1A-4DC0-876F-96326E8D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A225-C0C9-410D-BBA5-D60EF825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4E8A-30F5-4B4C-8458-4F47BD91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949C6-C134-40A9-8A1F-664C049FA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F441B-1521-4003-A881-29BDDF5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1B93A-751E-41EC-B434-74ECC313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A79D-B8D0-4415-B96E-8C496907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30139-C62F-4E0A-9A92-D9A47807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A54B-9D45-4497-8250-C84D9AF5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87B3-25D4-4D5B-84C0-DBC31125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90C5-002D-42FD-AE3F-6EBB9EDF9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6B0A-9576-4983-A163-00D180E3CEE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DAB6-D29E-4F6C-8EAC-59AF2E350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CD24-557C-471E-9BCD-6143D329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D7BD-2EFB-4A3A-B93F-A4F9A6C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C5DCF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aindrop-close-up-dark - Alliance for Water Stewardship">
            <a:extLst>
              <a:ext uri="{FF2B5EF4-FFF2-40B4-BE49-F238E27FC236}">
                <a16:creationId xmlns:a16="http://schemas.microsoft.com/office/drawing/2014/main" id="{9190C486-50A0-4798-9277-D0183273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3134936" y="4443413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aindrop-close-up-dark - Alliance for Water Stewardship">
            <a:extLst>
              <a:ext uri="{FF2B5EF4-FFF2-40B4-BE49-F238E27FC236}">
                <a16:creationId xmlns:a16="http://schemas.microsoft.com/office/drawing/2014/main" id="{54D17A87-1838-4418-BF6D-22A3DF1E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506038" y="4443413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raindrop-close-up-dark - Alliance for Water Stewardship">
            <a:extLst>
              <a:ext uri="{FF2B5EF4-FFF2-40B4-BE49-F238E27FC236}">
                <a16:creationId xmlns:a16="http://schemas.microsoft.com/office/drawing/2014/main" id="{938E2560-AFB4-417B-AE4F-738AC0EA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5763837" y="4443414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aindrop-close-up-dark - Alliance for Water Stewardship">
            <a:extLst>
              <a:ext uri="{FF2B5EF4-FFF2-40B4-BE49-F238E27FC236}">
                <a16:creationId xmlns:a16="http://schemas.microsoft.com/office/drawing/2014/main" id="{B95E4ED0-4C2D-4FFD-B83D-6CC9E80A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8461875" y="4443414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aindrop-close-up-dark - Alliance for Water Stewardship">
            <a:extLst>
              <a:ext uri="{FF2B5EF4-FFF2-40B4-BE49-F238E27FC236}">
                <a16:creationId xmlns:a16="http://schemas.microsoft.com/office/drawing/2014/main" id="{FA597EA3-42AA-48EF-A4EF-467CA78F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11021634" y="4443414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raindrop-close-up-dark - Alliance for Water Stewardship">
            <a:extLst>
              <a:ext uri="{FF2B5EF4-FFF2-40B4-BE49-F238E27FC236}">
                <a16:creationId xmlns:a16="http://schemas.microsoft.com/office/drawing/2014/main" id="{B9F32770-4C5E-4578-80A2-90F6449A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9707183" y="6254419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raindrop-close-up-dark - Alliance for Water Stewardship">
            <a:extLst>
              <a:ext uri="{FF2B5EF4-FFF2-40B4-BE49-F238E27FC236}">
                <a16:creationId xmlns:a16="http://schemas.microsoft.com/office/drawing/2014/main" id="{5DB62B35-28EA-4ADB-A192-FB6C9629C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7073690" y="6254420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raindrop-close-up-dark - Alliance for Water Stewardship">
            <a:extLst>
              <a:ext uri="{FF2B5EF4-FFF2-40B4-BE49-F238E27FC236}">
                <a16:creationId xmlns:a16="http://schemas.microsoft.com/office/drawing/2014/main" id="{B3E16C7A-801A-4013-B6C2-80D18F69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4550623" y="6254420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raindrop-close-up-dark - Alliance for Water Stewardship">
            <a:extLst>
              <a:ext uri="{FF2B5EF4-FFF2-40B4-BE49-F238E27FC236}">
                <a16:creationId xmlns:a16="http://schemas.microsoft.com/office/drawing/2014/main" id="{E6C594DE-514F-4B17-ABB9-81103B8E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1641965" y="6254421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aindrop-close-up-dark - Alliance for Water Stewardship">
            <a:extLst>
              <a:ext uri="{FF2B5EF4-FFF2-40B4-BE49-F238E27FC236}">
                <a16:creationId xmlns:a16="http://schemas.microsoft.com/office/drawing/2014/main" id="{D67CB251-1024-4514-A076-F1882604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1820484" y="2723791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aindrop-close-up-dark - Alliance for Water Stewardship">
            <a:extLst>
              <a:ext uri="{FF2B5EF4-FFF2-40B4-BE49-F238E27FC236}">
                <a16:creationId xmlns:a16="http://schemas.microsoft.com/office/drawing/2014/main" id="{AE2C90CA-6B2D-492F-8692-710F213E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4373516" y="2723791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raindrop-close-up-dark - Alliance for Water Stewardship">
            <a:extLst>
              <a:ext uri="{FF2B5EF4-FFF2-40B4-BE49-F238E27FC236}">
                <a16:creationId xmlns:a16="http://schemas.microsoft.com/office/drawing/2014/main" id="{0CD96635-93C8-4C99-A297-A289527F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7078284" y="2723791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raindrop-close-up-dark - Alliance for Water Stewardship">
            <a:extLst>
              <a:ext uri="{FF2B5EF4-FFF2-40B4-BE49-F238E27FC236}">
                <a16:creationId xmlns:a16="http://schemas.microsoft.com/office/drawing/2014/main" id="{078D5846-C446-4FED-9085-54FCBFCA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105">
            <a:off x="9707184" y="2723791"/>
            <a:ext cx="473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 &amp;quot;Umbrella icon&amp;quot;">
            <a:extLst>
              <a:ext uri="{FF2B5EF4-FFF2-40B4-BE49-F238E27FC236}">
                <a16:creationId xmlns:a16="http://schemas.microsoft.com/office/drawing/2014/main" id="{E2FF7E93-0B51-4CFD-BD45-0E3C0832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0" y="57721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Free icon &amp;quot;Umbrella icon&amp;quot;">
            <a:extLst>
              <a:ext uri="{FF2B5EF4-FFF2-40B4-BE49-F238E27FC236}">
                <a16:creationId xmlns:a16="http://schemas.microsoft.com/office/drawing/2014/main" id="{E276E3E5-A238-4341-815E-28872E01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2693057" y="57721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Free icon &amp;quot;Umbrella icon&amp;quot;">
            <a:extLst>
              <a:ext uri="{FF2B5EF4-FFF2-40B4-BE49-F238E27FC236}">
                <a16:creationId xmlns:a16="http://schemas.microsoft.com/office/drawing/2014/main" id="{F48CFA32-C094-4784-A93F-B9AE6D42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5386114" y="57721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Free icon &amp;quot;Umbrella icon&amp;quot;">
            <a:extLst>
              <a:ext uri="{FF2B5EF4-FFF2-40B4-BE49-F238E27FC236}">
                <a16:creationId xmlns:a16="http://schemas.microsoft.com/office/drawing/2014/main" id="{1B81F081-21A8-4EF4-BE65-4FE2B0412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8079171" y="57721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Free icon &amp;quot;Umbrella icon&amp;quot;">
            <a:extLst>
              <a:ext uri="{FF2B5EF4-FFF2-40B4-BE49-F238E27FC236}">
                <a16:creationId xmlns:a16="http://schemas.microsoft.com/office/drawing/2014/main" id="{EE5D36BB-15AB-46AC-AEDB-7714392C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10772227" y="57721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Free icon &amp;quot;Umbrella icon&amp;quot;">
            <a:extLst>
              <a:ext uri="{FF2B5EF4-FFF2-40B4-BE49-F238E27FC236}">
                <a16:creationId xmlns:a16="http://schemas.microsoft.com/office/drawing/2014/main" id="{99FB7AB6-6739-4971-B5CA-CE79826F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1381563" y="39687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Free icon &amp;quot;Umbrella icon&amp;quot;">
            <a:extLst>
              <a:ext uri="{FF2B5EF4-FFF2-40B4-BE49-F238E27FC236}">
                <a16:creationId xmlns:a16="http://schemas.microsoft.com/office/drawing/2014/main" id="{0C89990B-C368-445F-BA00-80DFD42F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4074620" y="39687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Free icon &amp;quot;Umbrella icon&amp;quot;">
            <a:extLst>
              <a:ext uri="{FF2B5EF4-FFF2-40B4-BE49-F238E27FC236}">
                <a16:creationId xmlns:a16="http://schemas.microsoft.com/office/drawing/2014/main" id="{2637A66A-A80C-473E-8C40-9302DC52A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6767677" y="39687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Free icon &amp;quot;Umbrella icon&amp;quot;">
            <a:extLst>
              <a:ext uri="{FF2B5EF4-FFF2-40B4-BE49-F238E27FC236}">
                <a16:creationId xmlns:a16="http://schemas.microsoft.com/office/drawing/2014/main" id="{F11C53E0-5B67-4C72-88F6-DD1C0BEE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9460734" y="39687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Free icon &amp;quot;Umbrella icon&amp;quot;">
            <a:extLst>
              <a:ext uri="{FF2B5EF4-FFF2-40B4-BE49-F238E27FC236}">
                <a16:creationId xmlns:a16="http://schemas.microsoft.com/office/drawing/2014/main" id="{4BA10B07-6F61-4C73-91ED-1698DD05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12153790" y="3968748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Free icon &amp;quot;Umbrella icon&amp;quot;">
            <a:extLst>
              <a:ext uri="{FF2B5EF4-FFF2-40B4-BE49-F238E27FC236}">
                <a16:creationId xmlns:a16="http://schemas.microsoft.com/office/drawing/2014/main" id="{2355BB8B-8326-4F12-9C4E-A1938120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0" y="2121867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Free icon &amp;quot;Umbrella icon&amp;quot;">
            <a:extLst>
              <a:ext uri="{FF2B5EF4-FFF2-40B4-BE49-F238E27FC236}">
                <a16:creationId xmlns:a16="http://schemas.microsoft.com/office/drawing/2014/main" id="{44FAE3CA-02EC-4340-B370-569AB61C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2693057" y="2121867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Free icon &amp;quot;Umbrella icon&amp;quot;">
            <a:extLst>
              <a:ext uri="{FF2B5EF4-FFF2-40B4-BE49-F238E27FC236}">
                <a16:creationId xmlns:a16="http://schemas.microsoft.com/office/drawing/2014/main" id="{320F45F8-2AEF-4A97-A78B-A2BDDB97F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5386114" y="2121867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Free icon &amp;quot;Umbrella icon&amp;quot;">
            <a:extLst>
              <a:ext uri="{FF2B5EF4-FFF2-40B4-BE49-F238E27FC236}">
                <a16:creationId xmlns:a16="http://schemas.microsoft.com/office/drawing/2014/main" id="{97EBA518-FF17-46C1-9455-8E75156B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8079171" y="2121867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Free icon &amp;quot;Umbrella icon&amp;quot;">
            <a:extLst>
              <a:ext uri="{FF2B5EF4-FFF2-40B4-BE49-F238E27FC236}">
                <a16:creationId xmlns:a16="http://schemas.microsoft.com/office/drawing/2014/main" id="{16932211-B4AC-47D1-9FD4-90F8D81B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889" y1="36444" x2="29333" y2="35111"/>
                        <a14:foregroundMark x1="49333" y1="52444" x2="50222" y2="36889"/>
                        <a14:foregroundMark x1="50667" y1="12444" x2="49778" y2="16889"/>
                        <a14:backgroundMark x1="70222" y1="82222" x2="70222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10772227" y="2121867"/>
            <a:ext cx="1085850" cy="10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4B64AD-15E5-4E92-8112-91F11F0B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960438"/>
            <a:ext cx="9525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3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155725-6896-4A76-BF28-E2E592427915}"/>
              </a:ext>
            </a:extLst>
          </p:cNvPr>
          <p:cNvGrpSpPr/>
          <p:nvPr/>
        </p:nvGrpSpPr>
        <p:grpSpPr>
          <a:xfrm>
            <a:off x="701040" y="440265"/>
            <a:ext cx="3601827" cy="2357122"/>
            <a:chOff x="2606040" y="1117598"/>
            <a:chExt cx="3601827" cy="235712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64B64AD-15E5-4E92-8112-91F11F0B06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872" r="79104" b="6062"/>
            <a:stretch/>
          </p:blipFill>
          <p:spPr bwMode="auto">
            <a:xfrm>
              <a:off x="2606040" y="1117599"/>
              <a:ext cx="1777470" cy="2357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FD759F-1168-48C5-9FB0-8C2BBEFF84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00" t="5872" r="2070" b="6062"/>
            <a:stretch/>
          </p:blipFill>
          <p:spPr bwMode="auto">
            <a:xfrm>
              <a:off x="4385734" y="1117599"/>
              <a:ext cx="1822133" cy="2357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C090F-1F07-43B2-8616-A83C180CC102}"/>
                </a:ext>
              </a:extLst>
            </p:cNvPr>
            <p:cNvSpPr/>
            <p:nvPr/>
          </p:nvSpPr>
          <p:spPr>
            <a:xfrm>
              <a:off x="4356100" y="1117598"/>
              <a:ext cx="61913" cy="2357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DECADC-554D-4ABF-BF92-DAF75F3297EC}"/>
              </a:ext>
            </a:extLst>
          </p:cNvPr>
          <p:cNvGrpSpPr/>
          <p:nvPr/>
        </p:nvGrpSpPr>
        <p:grpSpPr>
          <a:xfrm>
            <a:off x="5543973" y="3103032"/>
            <a:ext cx="3601827" cy="2022688"/>
            <a:chOff x="5543973" y="3103032"/>
            <a:chExt cx="3601827" cy="202268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ECFD337-3415-4A9F-80DA-FD2FC710B1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18367" r="79104" b="6062"/>
            <a:stretch/>
          </p:blipFill>
          <p:spPr bwMode="auto">
            <a:xfrm>
              <a:off x="5543973" y="3103033"/>
              <a:ext cx="1777470" cy="202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A94083F-0F94-4F60-A4C0-FBBDB69218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00" t="18367" r="2070" b="6062"/>
            <a:stretch/>
          </p:blipFill>
          <p:spPr bwMode="auto">
            <a:xfrm>
              <a:off x="7323667" y="3103033"/>
              <a:ext cx="1822133" cy="202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31BC7C-98EE-4C7C-BDA1-31106EE74ADC}"/>
                </a:ext>
              </a:extLst>
            </p:cNvPr>
            <p:cNvSpPr/>
            <p:nvPr/>
          </p:nvSpPr>
          <p:spPr>
            <a:xfrm>
              <a:off x="7294033" y="3103032"/>
              <a:ext cx="71967" cy="2022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75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4C842B-1804-4F57-B31D-F7D3EAD0B55B}"/>
              </a:ext>
            </a:extLst>
          </p:cNvPr>
          <p:cNvGrpSpPr/>
          <p:nvPr/>
        </p:nvGrpSpPr>
        <p:grpSpPr>
          <a:xfrm>
            <a:off x="2518833" y="427547"/>
            <a:ext cx="3470197" cy="2062103"/>
            <a:chOff x="2755900" y="427547"/>
            <a:chExt cx="3431073" cy="20621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925A38-C1B9-4B96-99B3-19F362CCB3ED}"/>
                </a:ext>
              </a:extLst>
            </p:cNvPr>
            <p:cNvSpPr/>
            <p:nvPr/>
          </p:nvSpPr>
          <p:spPr>
            <a:xfrm>
              <a:off x="2781300" y="452124"/>
              <a:ext cx="3380272" cy="20129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FF220-0366-46D4-88E2-6E8AAB2E7AB6}"/>
                </a:ext>
              </a:extLst>
            </p:cNvPr>
            <p:cNvSpPr txBox="1"/>
            <p:nvPr/>
          </p:nvSpPr>
          <p:spPr>
            <a:xfrm>
              <a:off x="3639398" y="827656"/>
              <a:ext cx="2547575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Cubano" panose="00000500000000000000" pitchFamily="50" charset="0"/>
                </a:rPr>
                <a:t>mistakes </a:t>
              </a:r>
            </a:p>
            <a:p>
              <a:r>
                <a:rPr lang="en-US" sz="2100" dirty="0">
                  <a:ln w="12700">
                    <a:noFill/>
                  </a:ln>
                  <a:solidFill>
                    <a:srgbClr val="C0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Cubano" panose="00000500000000000000" pitchFamily="50" charset="0"/>
                </a:rPr>
                <a:t>computer vision </a:t>
              </a:r>
            </a:p>
            <a:p>
              <a:r>
                <a:rPr lang="en-US" sz="2100" dirty="0">
                  <a:solidFill>
                    <a:schemeClr val="bg1">
                      <a:lumMod val="95000"/>
                    </a:schemeClr>
                  </a:solidFill>
                  <a:latin typeface="Cubano" panose="00000500000000000000" pitchFamily="50" charset="0"/>
                </a:rPr>
                <a:t>developers make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5AF631-331F-4F42-A311-5A3EAF1C569A}"/>
                </a:ext>
              </a:extLst>
            </p:cNvPr>
            <p:cNvSpPr txBox="1"/>
            <p:nvPr/>
          </p:nvSpPr>
          <p:spPr>
            <a:xfrm>
              <a:off x="2755900" y="427547"/>
              <a:ext cx="1016625" cy="20621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800" dirty="0">
                  <a:solidFill>
                    <a:schemeClr val="accent5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27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Cubano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</dc:creator>
  <cp:lastModifiedBy>Itai</cp:lastModifiedBy>
  <cp:revision>3</cp:revision>
  <dcterms:created xsi:type="dcterms:W3CDTF">2022-02-15T20:43:27Z</dcterms:created>
  <dcterms:modified xsi:type="dcterms:W3CDTF">2022-02-21T01:09:39Z</dcterms:modified>
</cp:coreProperties>
</file>