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35BF-7507-4FB9-8852-4463E5871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399BA-73AB-4115-8748-FC3BDADE8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5C04F-23C5-4A11-B8BF-885DE671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9C92-231B-4931-BC75-AECBFBB99E3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B3CD4-6261-4A0D-8539-186E054DC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F1004-7D5F-4006-B278-3F1BD412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B80A-FD2B-43B3-8F06-0ACF1D85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1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4EF4-0EDB-4829-A13A-936B2441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74B25-F57F-465A-9D56-F84DC451F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8A55A-D449-4790-B74C-D63FAFBA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9C92-231B-4931-BC75-AECBFBB99E3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B9913-47D6-4C46-8D0B-3F5EAEBB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6716A-4EB9-4CFA-8811-9FB49BB0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B80A-FD2B-43B3-8F06-0ACF1D85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1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099BD7-4EAF-42D1-A8D4-9A2D57B0A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589ED-B31C-4DF8-849A-C6E280B36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96DB9-E87D-4D1A-9D2E-5DE776DA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9C92-231B-4931-BC75-AECBFBB99E3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2CFC-BCD2-4E65-BAEE-35571D66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AA718-9F9C-4A6C-B1E6-7A7F03D9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B80A-FD2B-43B3-8F06-0ACF1D85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1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1972-1D96-4934-865B-2540FC00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C6ED9-4318-4C5D-A40D-6A7321B56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E32E0-BF82-4688-A0A3-B433D4B18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9C92-231B-4931-BC75-AECBFBB99E3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0BA92-BD92-409E-965E-81502FE0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4D312-3744-4F84-A88B-7552D844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B80A-FD2B-43B3-8F06-0ACF1D85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8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4398-7D29-46CF-A566-F876A143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8A88E-2C29-4D6A-9858-D4CD1754A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3A52E-E99A-4C62-8824-2DBD59F6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9C92-231B-4931-BC75-AECBFBB99E3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EA878-4DE0-4A98-A0DF-F16CB111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FE8DA-0530-460E-AA30-4DFCFCD7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B80A-FD2B-43B3-8F06-0ACF1D85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9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667A-81C2-4E04-A280-E6BAD00A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170CF-372F-4C08-B273-634D3F403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B94E2-E843-476F-B564-225E1EE1E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C33F6-6B24-4A34-93F5-18D6CED4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9C92-231B-4931-BC75-AECBFBB99E3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34DF6-880F-4AE2-A20A-A4A57225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C1931-48E2-401E-BF13-CFFCCA3A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B80A-FD2B-43B3-8F06-0ACF1D85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7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391A-5BAA-4CDD-B17F-8472F013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97382-2C5F-422F-AC5D-9946AD08F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60C04-83DB-4596-9263-D563FE233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259BE-A144-4CF4-BA48-F72B3EB77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867DF-96F5-4981-B351-9521E629E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4A2EE2-920B-498F-9FB1-0584D49D0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9C92-231B-4931-BC75-AECBFBB99E3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8252B-D2CC-4848-8FEC-78A8AB72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A4F46-A23F-4EE1-8578-E411BE7F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B80A-FD2B-43B3-8F06-0ACF1D85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3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06A5-B023-40F4-B667-02B5AF64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BF42F-DA42-4E27-9964-6A71A130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9C92-231B-4931-BC75-AECBFBB99E3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D3C28-5AA2-48D4-9F27-5DA351F62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0629D-50AC-420E-9421-3E497E05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B80A-FD2B-43B3-8F06-0ACF1D85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2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090D78-E4C7-4CFD-9A0E-AD1490F7E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9C92-231B-4931-BC75-AECBFBB99E3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15AF20-9F5A-4C1D-9EE8-7D4088D1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93E6F-E64B-43CC-80F9-5D39D163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B80A-FD2B-43B3-8F06-0ACF1D85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1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9C67-4520-4D2F-919A-568D7CB9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44254-0FA4-428C-9A5E-86878CED6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3F801-23BF-492E-9498-8A246DF5C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23A24-0898-4500-AE6E-D8AAE0C3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9C92-231B-4931-BC75-AECBFBB99E3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502E8-CE43-4D61-9FE1-A987F30F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F9411-14C4-4D65-B3D8-E90724CA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B80A-FD2B-43B3-8F06-0ACF1D85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3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732B-889C-46C1-B745-86778E7C8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800D1C-E79E-45BF-A287-A5820DBF4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A3A4-126B-4646-A346-BF2CDC0B7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8B080-914B-4373-B937-0549376C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9C92-231B-4931-BC75-AECBFBB99E3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61529-6DB7-4D9F-BEED-FD1190D1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CD53B-5CCC-410B-AB11-F53AFE4C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B80A-FD2B-43B3-8F06-0ACF1D85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5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A2BC56-1349-461F-B6A6-8BBE61E7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BFF82-60EB-41B4-8EE5-7292F8FCD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9057F-5505-4325-A5D3-D477F772C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E9C92-231B-4931-BC75-AECBFBB99E3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1C62E-684D-46B3-A492-AF2006B69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7A847-3D63-415C-BE3D-B23136669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2B80A-FD2B-43B3-8F06-0ACF1D85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4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831C75-096B-47FB-B499-CD948CDA8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68" y="272962"/>
            <a:ext cx="3078019" cy="28645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C46874-7465-45F6-A902-7F94FBDBB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833" y="272962"/>
            <a:ext cx="3429177" cy="25503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5E5980-85A5-4A35-B59E-4515BE0E0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5840" y="2565022"/>
            <a:ext cx="2871266" cy="23270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C4565E-C219-4454-B374-6C51D6B3D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5840" y="154252"/>
            <a:ext cx="2871266" cy="22893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21F308E-7D2C-4143-8CCC-580845A57C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7706" y="4251087"/>
            <a:ext cx="2419688" cy="23339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AF4B406-DE3A-4CA5-9553-5CA79D2633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434" y="3569804"/>
            <a:ext cx="5659414" cy="15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8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395B49-DCA5-47DF-97B4-90FF542F1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08" y="304425"/>
            <a:ext cx="2995207" cy="30169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00C6A8-3CDF-43B2-9587-2DA232EA0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149" y="304425"/>
            <a:ext cx="3658402" cy="29426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9660ED-08A2-4522-A88B-B389B94E2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820" y="201985"/>
            <a:ext cx="3112764" cy="25132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25D025-D0F2-4D81-949A-ED7DF63208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4735" y="2826235"/>
            <a:ext cx="3099849" cy="25132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2C8136-50AA-41A1-AAD3-E5AB377F4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2600" y="3857167"/>
            <a:ext cx="2514951" cy="23720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4CFF138-052F-4802-8468-561EC077F4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739" y="3848199"/>
            <a:ext cx="5451242" cy="154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9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B415E2-FBEB-4EB2-9785-F36D46841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89" y="272962"/>
            <a:ext cx="2871266" cy="28237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2A1DF4-6E56-4FFC-9CFB-181809092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450" y="413768"/>
            <a:ext cx="3376134" cy="2658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5AAE97-D371-4893-9EB0-1A468CA55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586" y="164466"/>
            <a:ext cx="2918519" cy="23270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EBFFC9-A9F0-4C6D-87C0-B5F6CFD3C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586" y="2735443"/>
            <a:ext cx="2918519" cy="23026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64029-1821-483D-823B-0E385188D5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9660" y="3854103"/>
            <a:ext cx="2505425" cy="23434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4B2169-7E38-4D64-B956-BF44258949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220" y="3758667"/>
            <a:ext cx="5656121" cy="160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C55EFF-80D4-4452-84CC-8DE888731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89" y="226193"/>
            <a:ext cx="2881675" cy="29395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C1F246-616C-4204-97EA-CA8FDB74E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998" y="226193"/>
            <a:ext cx="3588039" cy="29395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6DAC3F-BDAA-4DF7-96A4-D280374F3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709" y="219576"/>
            <a:ext cx="3089643" cy="24839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41B93A-1B7A-4758-9084-A6043A885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7650" y="2866755"/>
            <a:ext cx="3106702" cy="25636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A560C1-58E0-46B0-B2C0-C427C6372B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692210"/>
            <a:ext cx="2495898" cy="23530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F556EF6-1433-4D37-8A88-A31E48909A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323" y="3692210"/>
            <a:ext cx="5555398" cy="152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99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Itai Schlesinger</dc:creator>
  <cp:lastModifiedBy>Itai Schlesinger</cp:lastModifiedBy>
  <cp:revision>6</cp:revision>
  <dcterms:created xsi:type="dcterms:W3CDTF">2021-02-04T20:50:00Z</dcterms:created>
  <dcterms:modified xsi:type="dcterms:W3CDTF">2021-02-04T21:14:40Z</dcterms:modified>
</cp:coreProperties>
</file>