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432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0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71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82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4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20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07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6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3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8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44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6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71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35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76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י"ז/סיון/תשפ"ג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3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EA4C839-DB17-376B-3F68-3B63DB8C35EC}"/>
              </a:ext>
            </a:extLst>
          </p:cNvPr>
          <p:cNvSpPr/>
          <p:nvPr/>
        </p:nvSpPr>
        <p:spPr>
          <a:xfrm>
            <a:off x="4752881" y="650073"/>
            <a:ext cx="2598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AutoAgg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1815295" y="1797934"/>
            <a:ext cx="856140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/>
              <a:t>Automatic detection and analysis of warnings</a:t>
            </a:r>
            <a:br>
              <a:rPr lang="en-US" sz="3200" dirty="0"/>
            </a:br>
            <a:r>
              <a:rPr lang="en-US" sz="3200" dirty="0"/>
              <a:t>and aggressiveness in Knesset committees</a:t>
            </a:r>
            <a:endParaRPr lang="he-IL" sz="3200" dirty="0"/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3477791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פיאה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itai tzruia</cp:lastModifiedBy>
  <cp:revision>1</cp:revision>
  <dcterms:created xsi:type="dcterms:W3CDTF">2023-06-06T16:55:25Z</dcterms:created>
  <dcterms:modified xsi:type="dcterms:W3CDTF">2023-06-06T16:56:20Z</dcterms:modified>
</cp:coreProperties>
</file>