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21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6D85F-387C-4971-94F8-FF9EAA426351}" v="91" dt="2023-06-12T07:25:21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90980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y katz" userId="bd26b9949e3df842" providerId="LiveId" clId="{5FB6D85F-387C-4971-94F8-FF9EAA426351}"/>
    <pc:docChg chg="undo redo custSel addSld modSld sldOrd">
      <pc:chgData name="ely katz" userId="bd26b9949e3df842" providerId="LiveId" clId="{5FB6D85F-387C-4971-94F8-FF9EAA426351}" dt="2023-06-12T07:25:21.874" v="3057"/>
      <pc:docMkLst>
        <pc:docMk/>
      </pc:docMkLst>
      <pc:sldChg chg="addSp delSp modSp mod setBg setClrOvrMap delDesignElem">
        <pc:chgData name="ely katz" userId="bd26b9949e3df842" providerId="LiveId" clId="{5FB6D85F-387C-4971-94F8-FF9EAA426351}" dt="2023-06-06T17:01:49.036" v="92" actId="14100"/>
        <pc:sldMkLst>
          <pc:docMk/>
          <pc:sldMk cId="2416624865" sldId="256"/>
        </pc:sldMkLst>
        <pc:spChg chg="add mod">
          <ac:chgData name="ely katz" userId="bd26b9949e3df842" providerId="LiveId" clId="{5FB6D85F-387C-4971-94F8-FF9EAA426351}" dt="2023-06-06T17:01:43.270" v="91" actId="1076"/>
          <ac:spMkLst>
            <pc:docMk/>
            <pc:sldMk cId="2416624865" sldId="256"/>
            <ac:spMk id="2" creationId="{D74E2DEC-D225-508A-8300-DCAE9518E327}"/>
          </ac:spMkLst>
        </pc:spChg>
        <pc:spChg chg="mod">
          <ac:chgData name="ely katz" userId="bd26b9949e3df842" providerId="LiveId" clId="{5FB6D85F-387C-4971-94F8-FF9EAA426351}" dt="2023-06-06T17:00:06.990" v="43" actId="207"/>
          <ac:spMkLst>
            <pc:docMk/>
            <pc:sldMk cId="2416624865" sldId="256"/>
            <ac:spMk id="4" creationId="{BEA4C839-DB17-376B-3F68-3B63DB8C35EC}"/>
          </ac:spMkLst>
        </pc:spChg>
        <pc:spChg chg="mod">
          <ac:chgData name="ely katz" userId="bd26b9949e3df842" providerId="LiveId" clId="{5FB6D85F-387C-4971-94F8-FF9EAA426351}" dt="2023-06-06T17:00:03.404" v="42" actId="207"/>
          <ac:spMkLst>
            <pc:docMk/>
            <pc:sldMk cId="2416624865" sldId="256"/>
            <ac:spMk id="5" creationId="{173CB7AD-E589-28CD-AC97-7D2F16ECBE58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29" creationId="{6DC4C138-BBE2-4601-9B27-F6960A44C582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30" creationId="{F6555DCA-BE6B-44B7-A0E9-3DF12F930625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32" creationId="{7907E280-0DE1-4EDB-A8C9-5C995CAC3C9F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35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19.425" v="12" actId="26606"/>
          <ac:spMkLst>
            <pc:docMk/>
            <pc:sldMk cId="2416624865" sldId="256"/>
            <ac:spMk id="1036" creationId="{7D993AC9-3A4A-4CF2-9BEF-8002E58F6B50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37" creationId="{46F162CF-573F-4639-AF5E-5FED4D67E523}"/>
          </ac:spMkLst>
        </pc:spChg>
        <pc:spChg chg="add del">
          <ac:chgData name="ely katz" userId="bd26b9949e3df842" providerId="LiveId" clId="{5FB6D85F-387C-4971-94F8-FF9EAA426351}" dt="2023-06-06T16:58:19.425" v="12" actId="26606"/>
          <ac:spMkLst>
            <pc:docMk/>
            <pc:sldMk cId="2416624865" sldId="256"/>
            <ac:spMk id="1038" creationId="{DE4144AD-8278-4A35-8DF4-1629E2896032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41" creationId="{13D5C902-E4C0-4AFC-9EFC-3D1605AC5BA8}"/>
          </ac:spMkLst>
        </pc:spChg>
        <pc:spChg chg="add del">
          <ac:chgData name="ely katz" userId="bd26b9949e3df842" providerId="LiveId" clId="{5FB6D85F-387C-4971-94F8-FF9EAA426351}" dt="2023-06-06T16:58:23.333" v="15"/>
          <ac:spMkLst>
            <pc:docMk/>
            <pc:sldMk cId="2416624865" sldId="256"/>
            <ac:spMk id="1042" creationId="{7B40B49E-0AAE-4F83-8B0A-EB7C41036CB8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5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6" creationId="{CAF43216-230D-4305-A1C8-B62D812B5A3E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8" creationId="{8B596859-88E8-4EB6-B800-82A454647840}"/>
          </ac:spMkLst>
        </pc:spChg>
        <pc:spChg chg="add del">
          <ac:chgData name="ely katz" userId="bd26b9949e3df842" providerId="LiveId" clId="{5FB6D85F-387C-4971-94F8-FF9EAA426351}" dt="2023-06-06T16:58:23.333" v="15"/>
          <ac:spMkLst>
            <pc:docMk/>
            <pc:sldMk cId="2416624865" sldId="256"/>
            <ac:spMk id="1049" creationId="{52009DA8-640E-4004-AA63-72884752D81B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2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3" creationId="{F134BFCB-373A-440C-A076-F874F5F22CCE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5" creationId="{669D87E5-1B49-46CB-A366-E4BCB4B19B2A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6" creationId="{E6CED3C9-6B93-4623-B2C9-EDECE2B4233C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58" creationId="{F3060C83-F051-4F0E-ABAD-AA0DFC48B218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1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2" creationId="{B074608C-9FCE-49BC-9DB1-9CC2635BC231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3" creationId="{49A4766C-526F-49D1-8838-A325A46FBF38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5" creationId="{F44BB062-BF7D-41D7-82CA-4D108E1FB603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6" creationId="{83C98ABE-055B-441F-B07E-44F97F083C39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7" creationId="{29FDB030-9B49-4CED-8CCD-4D99382388AC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8" creationId="{3783CA14-24A1-485C-8B30-D6A5D87987AD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9" creationId="{9A97C86A-04D6-40F7-AE84-31AB43E6A846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70" creationId="{FF9F2414-84E8-453E-B1F3-389FDE8192D9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71" creationId="{3ECA69A1-7536-43AC-85EF-C7106179F5ED}"/>
          </ac:spMkLst>
        </pc:spChg>
        <pc:spChg chg="add del">
          <ac:chgData name="ely katz" userId="bd26b9949e3df842" providerId="LiveId" clId="{5FB6D85F-387C-4971-94F8-FF9EAA426351}" dt="2023-06-06T16:59:34.431" v="37"/>
          <ac:spMkLst>
            <pc:docMk/>
            <pc:sldMk cId="2416624865" sldId="256"/>
            <ac:spMk id="1073" creationId="{C2579DAE-C141-48DB-810E-C070C300819E}"/>
          </ac:spMkLst>
        </pc:spChg>
        <pc:spChg chg="add del">
          <ac:chgData name="ely katz" userId="bd26b9949e3df842" providerId="LiveId" clId="{5FB6D85F-387C-4971-94F8-FF9EAA426351}" dt="2023-06-06T16:59:34.431" v="37"/>
          <ac:spMkLst>
            <pc:docMk/>
            <pc:sldMk cId="2416624865" sldId="256"/>
            <ac:spMk id="1074" creationId="{02FD90C3-6350-4D5B-9738-6E94EDF30F74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77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78" creationId="{CAF43216-230D-4305-A1C8-B62D812B5A3E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80" creationId="{8B596859-88E8-4EB6-B800-82A454647840}"/>
          </ac:spMkLst>
        </pc:spChg>
        <pc:spChg chg="add del">
          <ac:chgData name="ely katz" userId="bd26b9949e3df842" providerId="LiveId" clId="{5FB6D85F-387C-4971-94F8-FF9EAA426351}" dt="2023-06-06T16:59:05.173" v="25" actId="26606"/>
          <ac:spMkLst>
            <pc:docMk/>
            <pc:sldMk cId="2416624865" sldId="256"/>
            <ac:spMk id="1083" creationId="{03E8462A-FEBA-4848-81CC-3F8DA3E477BE}"/>
          </ac:spMkLst>
        </pc:spChg>
        <pc:spChg chg="add del">
          <ac:chgData name="ely katz" userId="bd26b9949e3df842" providerId="LiveId" clId="{5FB6D85F-387C-4971-94F8-FF9EAA426351}" dt="2023-06-06T16:59:05.173" v="25" actId="26606"/>
          <ac:spMkLst>
            <pc:docMk/>
            <pc:sldMk cId="2416624865" sldId="256"/>
            <ac:spMk id="1094" creationId="{7941F9B1-B01B-4A84-89D9-B169AEB4E456}"/>
          </ac:spMkLst>
        </pc:spChg>
        <pc:spChg chg="add del">
          <ac:chgData name="ely katz" userId="bd26b9949e3df842" providerId="LiveId" clId="{5FB6D85F-387C-4971-94F8-FF9EAA426351}" dt="2023-06-06T16:59:08.269" v="29" actId="26606"/>
          <ac:spMkLst>
            <pc:docMk/>
            <pc:sldMk cId="2416624865" sldId="256"/>
            <ac:spMk id="1119" creationId="{03E8462A-FEBA-4848-81CC-3F8DA3E477BE}"/>
          </ac:spMkLst>
        </pc:spChg>
        <pc:spChg chg="add del">
          <ac:chgData name="ely katz" userId="bd26b9949e3df842" providerId="LiveId" clId="{5FB6D85F-387C-4971-94F8-FF9EAA426351}" dt="2023-06-06T16:59:08.269" v="29" actId="26606"/>
          <ac:spMkLst>
            <pc:docMk/>
            <pc:sldMk cId="2416624865" sldId="256"/>
            <ac:spMk id="1130" creationId="{7941F9B1-B01B-4A84-89D9-B169AEB4E456}"/>
          </ac:spMkLst>
        </pc:spChg>
        <pc:grpChg chg="add del">
          <ac:chgData name="ely katz" userId="bd26b9949e3df842" providerId="LiveId" clId="{5FB6D85F-387C-4971-94F8-FF9EAA426351}" dt="2023-06-06T16:59:05.173" v="25" actId="26606"/>
          <ac:grpSpMkLst>
            <pc:docMk/>
            <pc:sldMk cId="2416624865" sldId="256"/>
            <ac:grpSpMk id="1072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5.173" v="25" actId="26606"/>
          <ac:grpSpMkLst>
            <pc:docMk/>
            <pc:sldMk cId="2416624865" sldId="256"/>
            <ac:grpSpMk id="1084" creationId="{2109F83F-40FE-4DB3-84CC-09FB3340D06D}"/>
          </ac:grpSpMkLst>
        </pc:grpChg>
        <pc:grpChg chg="add del">
          <ac:chgData name="ely katz" userId="bd26b9949e3df842" providerId="LiveId" clId="{5FB6D85F-387C-4971-94F8-FF9EAA426351}" dt="2023-06-06T16:59:07.071" v="27" actId="26606"/>
          <ac:grpSpMkLst>
            <pc:docMk/>
            <pc:sldMk cId="2416624865" sldId="256"/>
            <ac:grpSpMk id="1096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8.269" v="29" actId="26606"/>
          <ac:grpSpMkLst>
            <pc:docMk/>
            <pc:sldMk cId="2416624865" sldId="256"/>
            <ac:grpSpMk id="1108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8.269" v="29" actId="26606"/>
          <ac:grpSpMkLst>
            <pc:docMk/>
            <pc:sldMk cId="2416624865" sldId="256"/>
            <ac:grpSpMk id="1120" creationId="{2109F83F-40FE-4DB3-84CC-09FB3340D06D}"/>
          </ac:grpSpMkLst>
        </pc:grpChg>
        <pc:grpChg chg="add del">
          <ac:chgData name="ely katz" userId="bd26b9949e3df842" providerId="LiveId" clId="{5FB6D85F-387C-4971-94F8-FF9EAA426351}" dt="2023-06-06T16:59:29.211" v="34"/>
          <ac:grpSpMkLst>
            <pc:docMk/>
            <pc:sldMk cId="2416624865" sldId="256"/>
            <ac:grpSpMk id="1132" creationId="{609316A9-990D-4EC3-A671-70EE5C1493A4}"/>
          </ac:grpSpMkLst>
        </pc:grpChg>
        <pc:picChg chg="mod">
          <ac:chgData name="ely katz" userId="bd26b9949e3df842" providerId="LiveId" clId="{5FB6D85F-387C-4971-94F8-FF9EAA426351}" dt="2023-06-06T17:01:49.036" v="92" actId="14100"/>
          <ac:picMkLst>
            <pc:docMk/>
            <pc:sldMk cId="2416624865" sldId="256"/>
            <ac:picMk id="1026" creationId="{295C0E0F-688C-3DBE-1328-68E8B2C6C0AF}"/>
          </ac:picMkLst>
        </pc:picChg>
        <pc:picChg chg="add del">
          <ac:chgData name="ely katz" userId="bd26b9949e3df842" providerId="LiveId" clId="{5FB6D85F-387C-4971-94F8-FF9EAA426351}" dt="2023-06-06T16:58:18.519" v="10" actId="26606"/>
          <ac:picMkLst>
            <pc:docMk/>
            <pc:sldMk cId="2416624865" sldId="256"/>
            <ac:picMk id="1028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1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3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19.425" v="12" actId="26606"/>
          <ac:picMkLst>
            <pc:docMk/>
            <pc:sldMk cId="2416624865" sldId="256"/>
            <ac:picMk id="1034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9" creationId="{5DE918B2-3C9B-4C0E-9303-1C05C39F1EC2}"/>
          </ac:picMkLst>
        </pc:picChg>
        <pc:picChg chg="add del">
          <ac:chgData name="ely katz" userId="bd26b9949e3df842" providerId="LiveId" clId="{5FB6D85F-387C-4971-94F8-FF9EAA426351}" dt="2023-06-06T16:58:23.333" v="15"/>
          <ac:picMkLst>
            <pc:docMk/>
            <pc:sldMk cId="2416624865" sldId="256"/>
            <ac:picMk id="1040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3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4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7" creationId="{ABFE1D33-74D4-49A6-BE38-4E9E88ED963B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0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1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4" creationId="{705D511C-3CFA-4D05-A290-5674D6D1DFF2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7" creationId="{0C8DA627-0DBB-4595-982F-5BE763E20369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59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60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64" creationId="{1402B744-70F6-4A40-A3CA-F5F59FDDFA55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5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6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9" creationId="{ABFE1D33-74D4-49A6-BE38-4E9E88ED963B}"/>
          </ac:picMkLst>
        </pc:picChg>
      </pc:sldChg>
      <pc:sldChg chg="addSp delSp modSp new mod ord setBg">
        <pc:chgData name="ely katz" userId="bd26b9949e3df842" providerId="LiveId" clId="{5FB6D85F-387C-4971-94F8-FF9EAA426351}" dt="2023-06-06T18:24:07.469" v="2353" actId="20577"/>
        <pc:sldMkLst>
          <pc:docMk/>
          <pc:sldMk cId="1071208530" sldId="257"/>
        </pc:sldMkLst>
        <pc:spChg chg="mod ord">
          <ac:chgData name="ely katz" userId="bd26b9949e3df842" providerId="LiveId" clId="{5FB6D85F-387C-4971-94F8-FF9EAA426351}" dt="2023-06-06T17:37:29.370" v="1207" actId="20577"/>
          <ac:spMkLst>
            <pc:docMk/>
            <pc:sldMk cId="1071208530" sldId="257"/>
            <ac:spMk id="2" creationId="{CC54A646-E875-11DD-4A87-CD7ED025DB70}"/>
          </ac:spMkLst>
        </pc:spChg>
        <pc:spChg chg="add del mod">
          <ac:chgData name="ely katz" userId="bd26b9949e3df842" providerId="LiveId" clId="{5FB6D85F-387C-4971-94F8-FF9EAA426351}" dt="2023-06-06T18:24:07.469" v="2353" actId="20577"/>
          <ac:spMkLst>
            <pc:docMk/>
            <pc:sldMk cId="1071208530" sldId="257"/>
            <ac:spMk id="3" creationId="{B1DBFDB7-775F-3221-30C4-D995A8FC39E3}"/>
          </ac:spMkLst>
        </pc:spChg>
        <pc:spChg chg="add del">
          <ac:chgData name="ely katz" userId="bd26b9949e3df842" providerId="LiveId" clId="{5FB6D85F-387C-4971-94F8-FF9EAA426351}" dt="2023-06-06T17:19:27.739" v="741" actId="26606"/>
          <ac:spMkLst>
            <pc:docMk/>
            <pc:sldMk cId="1071208530" sldId="257"/>
            <ac:spMk id="13" creationId="{78A4CDE5-C7BC-41E1-8A4A-79E024CC09F3}"/>
          </ac:spMkLst>
        </pc:spChg>
        <pc:spChg chg="add">
          <ac:chgData name="ely katz" userId="bd26b9949e3df842" providerId="LiveId" clId="{5FB6D85F-387C-4971-94F8-FF9EAA426351}" dt="2023-06-06T17:22:22.520" v="748" actId="26606"/>
          <ac:spMkLst>
            <pc:docMk/>
            <pc:sldMk cId="1071208530" sldId="257"/>
            <ac:spMk id="16" creationId="{13BC1C09-8FD1-4619-B317-E9EED5E55DD8}"/>
          </ac:spMkLst>
        </pc:spChg>
        <pc:grpChg chg="add del">
          <ac:chgData name="ely katz" userId="bd26b9949e3df842" providerId="LiveId" clId="{5FB6D85F-387C-4971-94F8-FF9EAA426351}" dt="2023-06-06T17:19:27.739" v="741" actId="26606"/>
          <ac:grpSpMkLst>
            <pc:docMk/>
            <pc:sldMk cId="1071208530" sldId="257"/>
            <ac:grpSpMk id="9" creationId="{905A9BAA-B344-45D2-838C-73856C4B15D4}"/>
          </ac:grpSpMkLst>
        </pc:grpChg>
        <pc:grpChg chg="add">
          <ac:chgData name="ely katz" userId="bd26b9949e3df842" providerId="LiveId" clId="{5FB6D85F-387C-4971-94F8-FF9EAA426351}" dt="2023-06-06T17:22:22.520" v="748" actId="26606"/>
          <ac:grpSpMkLst>
            <pc:docMk/>
            <pc:sldMk cId="1071208530" sldId="257"/>
            <ac:grpSpMk id="12" creationId="{7A865E47-4365-4F21-B8EA-13B2C12BCB98}"/>
          </ac:grpSpMkLst>
        </pc:grpChg>
        <pc:graphicFrameChg chg="add del">
          <ac:chgData name="ely katz" userId="bd26b9949e3df842" providerId="LiveId" clId="{5FB6D85F-387C-4971-94F8-FF9EAA426351}" dt="2023-06-06T17:19:21.461" v="739" actId="26606"/>
          <ac:graphicFrameMkLst>
            <pc:docMk/>
            <pc:sldMk cId="1071208530" sldId="257"/>
            <ac:graphicFrameMk id="5" creationId="{B019B636-CF12-0700-0C31-83C793C84F27}"/>
          </ac:graphicFrameMkLst>
        </pc:graphicFrameChg>
        <pc:picChg chg="add del">
          <ac:chgData name="ely katz" userId="bd26b9949e3df842" providerId="LiveId" clId="{5FB6D85F-387C-4971-94F8-FF9EAA426351}" dt="2023-06-06T17:19:27.739" v="741" actId="26606"/>
          <ac:picMkLst>
            <pc:docMk/>
            <pc:sldMk cId="1071208530" sldId="257"/>
            <ac:picMk id="6" creationId="{B9E78920-1BE8-A5C8-2BCD-53269EDEC8F0}"/>
          </ac:picMkLst>
        </pc:picChg>
        <pc:picChg chg="add mod">
          <ac:chgData name="ely katz" userId="bd26b9949e3df842" providerId="LiveId" clId="{5FB6D85F-387C-4971-94F8-FF9EAA426351}" dt="2023-06-06T17:23:03.920" v="754" actId="14100"/>
          <ac:picMkLst>
            <pc:docMk/>
            <pc:sldMk cId="1071208530" sldId="257"/>
            <ac:picMk id="7" creationId="{9725C42D-B3F7-1262-66AA-FD09B1B0F91F}"/>
          </ac:picMkLst>
        </pc:picChg>
        <pc:picChg chg="add del">
          <ac:chgData name="ely katz" userId="bd26b9949e3df842" providerId="LiveId" clId="{5FB6D85F-387C-4971-94F8-FF9EAA426351}" dt="2023-06-06T17:19:27.739" v="741" actId="26606"/>
          <ac:picMkLst>
            <pc:docMk/>
            <pc:sldMk cId="1071208530" sldId="257"/>
            <ac:picMk id="15" creationId="{025C7952-5703-489E-8DBD-F2EFAC8EEB05}"/>
          </ac:picMkLst>
        </pc:picChg>
        <pc:picChg chg="add">
          <ac:chgData name="ely katz" userId="bd26b9949e3df842" providerId="LiveId" clId="{5FB6D85F-387C-4971-94F8-FF9EAA426351}" dt="2023-06-06T17:22:22.520" v="748" actId="26606"/>
          <ac:picMkLst>
            <pc:docMk/>
            <pc:sldMk cId="1071208530" sldId="257"/>
            <ac:picMk id="18" creationId="{D3143E80-C928-46DB-9299-0BD06348A928}"/>
          </ac:picMkLst>
        </pc:picChg>
      </pc:sldChg>
      <pc:sldChg chg="modSp new mod">
        <pc:chgData name="ely katz" userId="bd26b9949e3df842" providerId="LiveId" clId="{5FB6D85F-387C-4971-94F8-FF9EAA426351}" dt="2023-06-06T18:23:40.791" v="2340" actId="27636"/>
        <pc:sldMkLst>
          <pc:docMk/>
          <pc:sldMk cId="2543858943" sldId="258"/>
        </pc:sldMkLst>
        <pc:spChg chg="mod">
          <ac:chgData name="ely katz" userId="bd26b9949e3df842" providerId="LiveId" clId="{5FB6D85F-387C-4971-94F8-FF9EAA426351}" dt="2023-06-06T17:31:24.166" v="1151" actId="20577"/>
          <ac:spMkLst>
            <pc:docMk/>
            <pc:sldMk cId="2543858943" sldId="258"/>
            <ac:spMk id="2" creationId="{13B03595-DB6F-607B-B2FE-B5D4D3B6C7D8}"/>
          </ac:spMkLst>
        </pc:spChg>
        <pc:spChg chg="mod">
          <ac:chgData name="ely katz" userId="bd26b9949e3df842" providerId="LiveId" clId="{5FB6D85F-387C-4971-94F8-FF9EAA426351}" dt="2023-06-06T18:23:40.791" v="2340" actId="27636"/>
          <ac:spMkLst>
            <pc:docMk/>
            <pc:sldMk cId="2543858943" sldId="258"/>
            <ac:spMk id="3" creationId="{CB5569F5-8EFF-BB8E-0A09-D666A519AE38}"/>
          </ac:spMkLst>
        </pc:spChg>
      </pc:sldChg>
      <pc:sldChg chg="addSp delSp modSp new mod setBg">
        <pc:chgData name="ely katz" userId="bd26b9949e3df842" providerId="LiveId" clId="{5FB6D85F-387C-4971-94F8-FF9EAA426351}" dt="2023-06-06T17:49:57.182" v="1305" actId="14100"/>
        <pc:sldMkLst>
          <pc:docMk/>
          <pc:sldMk cId="1685396172" sldId="259"/>
        </pc:sldMkLst>
        <pc:spChg chg="mo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" creationId="{42324AFF-5C7D-AA1A-3411-7DE46B063F6A}"/>
          </ac:spMkLst>
        </pc:spChg>
        <pc:spChg chg="del">
          <ac:chgData name="ely katz" userId="bd26b9949e3df842" providerId="LiveId" clId="{5FB6D85F-387C-4971-94F8-FF9EAA426351}" dt="2023-06-06T17:39:25.239" v="1254" actId="478"/>
          <ac:spMkLst>
            <pc:docMk/>
            <pc:sldMk cId="1685396172" sldId="259"/>
            <ac:spMk id="3" creationId="{7D7D8F03-14DA-6862-8AC2-581DC91902DD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0" creationId="{E231163E-FAB9-41B6-A305-64857CFC1B75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2" creationId="{D6572995-9997-4BF8-A992-BC8ECB762CCB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4" creationId="{62BA3034-4E67-48F0-B693-A2C1187BB8C8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8" creationId="{E964B009-AB39-4B15-8D97-4B09B94B09F9}"/>
          </ac:spMkLst>
        </pc:spChg>
        <pc:picChg chg="add mod">
          <ac:chgData name="ely katz" userId="bd26b9949e3df842" providerId="LiveId" clId="{5FB6D85F-387C-4971-94F8-FF9EAA426351}" dt="2023-06-06T17:47:26.488" v="1282" actId="1076"/>
          <ac:picMkLst>
            <pc:docMk/>
            <pc:sldMk cId="1685396172" sldId="259"/>
            <ac:picMk id="5" creationId="{18903AA3-BE9B-3855-7E54-ABF22E522321}"/>
          </ac:picMkLst>
        </pc:picChg>
        <pc:picChg chg="add mod ord">
          <ac:chgData name="ely katz" userId="bd26b9949e3df842" providerId="LiveId" clId="{5FB6D85F-387C-4971-94F8-FF9EAA426351}" dt="2023-06-06T17:49:57.182" v="1305" actId="14100"/>
          <ac:picMkLst>
            <pc:docMk/>
            <pc:sldMk cId="1685396172" sldId="259"/>
            <ac:picMk id="7" creationId="{3DB3EB64-83B6-0A4E-1BF7-58B5A3135441}"/>
          </ac:picMkLst>
        </pc:picChg>
        <pc:picChg chg="add mod">
          <ac:chgData name="ely katz" userId="bd26b9949e3df842" providerId="LiveId" clId="{5FB6D85F-387C-4971-94F8-FF9EAA426351}" dt="2023-06-06T17:48:08.916" v="1297" actId="1076"/>
          <ac:picMkLst>
            <pc:docMk/>
            <pc:sldMk cId="1685396172" sldId="259"/>
            <ac:picMk id="9" creationId="{D2BCCFE1-C679-BC5B-17EC-D6141767F1FC}"/>
          </ac:picMkLst>
        </pc:picChg>
        <pc:picChg chg="add del mod">
          <ac:chgData name="ely katz" userId="bd26b9949e3df842" providerId="LiveId" clId="{5FB6D85F-387C-4971-94F8-FF9EAA426351}" dt="2023-06-06T17:47:05.328" v="1277" actId="478"/>
          <ac:picMkLst>
            <pc:docMk/>
            <pc:sldMk cId="1685396172" sldId="259"/>
            <ac:picMk id="11" creationId="{C75E2218-8861-F05F-5C8C-8FB0D9B648D4}"/>
          </ac:picMkLst>
        </pc:picChg>
        <pc:picChg chg="add mod">
          <ac:chgData name="ely katz" userId="bd26b9949e3df842" providerId="LiveId" clId="{5FB6D85F-387C-4971-94F8-FF9EAA426351}" dt="2023-06-06T17:49:52.584" v="1304" actId="14100"/>
          <ac:picMkLst>
            <pc:docMk/>
            <pc:sldMk cId="1685396172" sldId="259"/>
            <ac:picMk id="13" creationId="{25ECE380-E49D-1C05-A013-1BC6795660CD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4" creationId="{ABA4DBE4-1206-49FA-BFA9-E64DE7D02780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6" creationId="{097E67BC-DF70-4A32-9A94-406C2B75B9F7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8" creationId="{8AFC076D-B646-49D8-B844-05D50F8171E4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26" creationId="{E2C41666-03F0-4A01-B99C-F9C6A49DDD5A}"/>
          </ac:picMkLst>
        </pc:picChg>
      </pc:sldChg>
      <pc:sldChg chg="modSp new mod">
        <pc:chgData name="ely katz" userId="bd26b9949e3df842" providerId="LiveId" clId="{5FB6D85F-387C-4971-94F8-FF9EAA426351}" dt="2023-06-06T18:23:46.884" v="2341" actId="2710"/>
        <pc:sldMkLst>
          <pc:docMk/>
          <pc:sldMk cId="3474902059" sldId="260"/>
        </pc:sldMkLst>
        <pc:spChg chg="mod">
          <ac:chgData name="ely katz" userId="bd26b9949e3df842" providerId="LiveId" clId="{5FB6D85F-387C-4971-94F8-FF9EAA426351}" dt="2023-06-06T17:50:19.550" v="1319" actId="20577"/>
          <ac:spMkLst>
            <pc:docMk/>
            <pc:sldMk cId="3474902059" sldId="260"/>
            <ac:spMk id="2" creationId="{5C2A4663-B7C3-7DEC-03AA-A8F9FA0BCDCB}"/>
          </ac:spMkLst>
        </pc:spChg>
        <pc:spChg chg="mod">
          <ac:chgData name="ely katz" userId="bd26b9949e3df842" providerId="LiveId" clId="{5FB6D85F-387C-4971-94F8-FF9EAA426351}" dt="2023-06-06T18:23:46.884" v="2341" actId="2710"/>
          <ac:spMkLst>
            <pc:docMk/>
            <pc:sldMk cId="3474902059" sldId="260"/>
            <ac:spMk id="3" creationId="{BE853718-E768-6813-3049-5E5E5B3B5650}"/>
          </ac:spMkLst>
        </pc:spChg>
      </pc:sldChg>
      <pc:sldChg chg="addSp modSp new mod">
        <pc:chgData name="ely katz" userId="bd26b9949e3df842" providerId="LiveId" clId="{5FB6D85F-387C-4971-94F8-FF9EAA426351}" dt="2023-06-06T18:23:29.975" v="2338" actId="2710"/>
        <pc:sldMkLst>
          <pc:docMk/>
          <pc:sldMk cId="3512922704" sldId="261"/>
        </pc:sldMkLst>
        <pc:spChg chg="mod">
          <ac:chgData name="ely katz" userId="bd26b9949e3df842" providerId="LiveId" clId="{5FB6D85F-387C-4971-94F8-FF9EAA426351}" dt="2023-06-06T17:58:14.976" v="1810" actId="20577"/>
          <ac:spMkLst>
            <pc:docMk/>
            <pc:sldMk cId="3512922704" sldId="261"/>
            <ac:spMk id="2" creationId="{EAB45239-B0AA-816B-DE92-7BCAE7ED7FA9}"/>
          </ac:spMkLst>
        </pc:spChg>
        <pc:spChg chg="mod">
          <ac:chgData name="ely katz" userId="bd26b9949e3df842" providerId="LiveId" clId="{5FB6D85F-387C-4971-94F8-FF9EAA426351}" dt="2023-06-06T18:23:29.975" v="2338" actId="2710"/>
          <ac:spMkLst>
            <pc:docMk/>
            <pc:sldMk cId="3512922704" sldId="261"/>
            <ac:spMk id="3" creationId="{4853A0B3-8158-FC0B-6B1C-2975628726E0}"/>
          </ac:spMkLst>
        </pc:spChg>
        <pc:picChg chg="add mod">
          <ac:chgData name="ely katz" userId="bd26b9949e3df842" providerId="LiveId" clId="{5FB6D85F-387C-4971-94F8-FF9EAA426351}" dt="2023-06-06T18:02:05.486" v="1907" actId="1076"/>
          <ac:picMkLst>
            <pc:docMk/>
            <pc:sldMk cId="3512922704" sldId="261"/>
            <ac:picMk id="5" creationId="{62FED853-5AC3-3C63-4845-7210E6D6738A}"/>
          </ac:picMkLst>
        </pc:picChg>
      </pc:sldChg>
      <pc:sldChg chg="addSp delSp modSp new mod modAnim">
        <pc:chgData name="ely katz" userId="bd26b9949e3df842" providerId="LiveId" clId="{5FB6D85F-387C-4971-94F8-FF9EAA426351}" dt="2023-06-10T08:09:01.329" v="2981"/>
        <pc:sldMkLst>
          <pc:docMk/>
          <pc:sldMk cId="1634322593" sldId="262"/>
        </pc:sldMkLst>
        <pc:spChg chg="mod">
          <ac:chgData name="ely katz" userId="bd26b9949e3df842" providerId="LiveId" clId="{5FB6D85F-387C-4971-94F8-FF9EAA426351}" dt="2023-06-06T18:02:35.167" v="1932" actId="20577"/>
          <ac:spMkLst>
            <pc:docMk/>
            <pc:sldMk cId="1634322593" sldId="262"/>
            <ac:spMk id="2" creationId="{A1F07F6E-3727-D2AE-9185-AE9BEA4E0492}"/>
          </ac:spMkLst>
        </pc:spChg>
        <pc:spChg chg="del mod">
          <ac:chgData name="ely katz" userId="bd26b9949e3df842" providerId="LiveId" clId="{5FB6D85F-387C-4971-94F8-FF9EAA426351}" dt="2023-06-06T18:03:47.261" v="1967" actId="478"/>
          <ac:spMkLst>
            <pc:docMk/>
            <pc:sldMk cId="1634322593" sldId="262"/>
            <ac:spMk id="3" creationId="{19622FAD-A881-B780-6C1E-133F0F20FB62}"/>
          </ac:spMkLst>
        </pc:spChg>
        <pc:spChg chg="add del">
          <ac:chgData name="ely katz" userId="bd26b9949e3df842" providerId="LiveId" clId="{5FB6D85F-387C-4971-94F8-FF9EAA426351}" dt="2023-06-06T18:03:37.574" v="1963"/>
          <ac:spMkLst>
            <pc:docMk/>
            <pc:sldMk cId="1634322593" sldId="262"/>
            <ac:spMk id="4" creationId="{5D10F471-119C-2589-3E05-F2BEB1C35B58}"/>
          </ac:spMkLst>
        </pc:spChg>
        <pc:spChg chg="add del">
          <ac:chgData name="ely katz" userId="bd26b9949e3df842" providerId="LiveId" clId="{5FB6D85F-387C-4971-94F8-FF9EAA426351}" dt="2023-06-06T18:07:16.987" v="1990"/>
          <ac:spMkLst>
            <pc:docMk/>
            <pc:sldMk cId="1634322593" sldId="262"/>
            <ac:spMk id="11" creationId="{0B8EF3A1-DE1C-F1DF-5A25-DE1FA1DFA5B0}"/>
          </ac:spMkLst>
        </pc:sp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5" creationId="{2E22E0AC-41DF-6E38-ED30-42AFF6A7D3E9}"/>
          </ac:picMkLst>
        </pc:pic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6" creationId="{0F7DE5D0-F641-F0AF-4551-143872487F85}"/>
          </ac:picMkLst>
        </pc:pic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12" creationId="{5C27DD38-C379-3362-B2A7-DA05FA2FCB50}"/>
          </ac:picMkLst>
        </pc:picChg>
        <pc:inkChg chg="add del">
          <ac:chgData name="ely katz" userId="bd26b9949e3df842" providerId="LiveId" clId="{5FB6D85F-387C-4971-94F8-FF9EAA426351}" dt="2023-06-06T18:05:55.946" v="1985" actId="9405"/>
          <ac:inkMkLst>
            <pc:docMk/>
            <pc:sldMk cId="1634322593" sldId="262"/>
            <ac:inkMk id="7" creationId="{34E57C28-240D-F01C-0887-F0DAA2F31BC0}"/>
          </ac:inkMkLst>
        </pc:inkChg>
        <pc:inkChg chg="add">
          <ac:chgData name="ely katz" userId="bd26b9949e3df842" providerId="LiveId" clId="{5FB6D85F-387C-4971-94F8-FF9EAA426351}" dt="2023-06-06T18:06:04.703" v="1986" actId="9405"/>
          <ac:inkMkLst>
            <pc:docMk/>
            <pc:sldMk cId="1634322593" sldId="262"/>
            <ac:inkMk id="8" creationId="{D657334C-EF41-52E8-0E95-D5C28C575685}"/>
          </ac:inkMkLst>
        </pc:inkChg>
        <pc:inkChg chg="add">
          <ac:chgData name="ely katz" userId="bd26b9949e3df842" providerId="LiveId" clId="{5FB6D85F-387C-4971-94F8-FF9EAA426351}" dt="2023-06-06T18:06:09.480" v="1987" actId="9405"/>
          <ac:inkMkLst>
            <pc:docMk/>
            <pc:sldMk cId="1634322593" sldId="262"/>
            <ac:inkMk id="9" creationId="{3A6CB1BF-0018-306E-8D9F-CB9A98A2A45F}"/>
          </ac:inkMkLst>
        </pc:inkChg>
        <pc:inkChg chg="add">
          <ac:chgData name="ely katz" userId="bd26b9949e3df842" providerId="LiveId" clId="{5FB6D85F-387C-4971-94F8-FF9EAA426351}" dt="2023-06-06T18:06:14.910" v="1988" actId="9405"/>
          <ac:inkMkLst>
            <pc:docMk/>
            <pc:sldMk cId="1634322593" sldId="262"/>
            <ac:inkMk id="10" creationId="{B106F02A-C7E1-0E7D-C56C-7134003B3BA8}"/>
          </ac:inkMkLst>
        </pc:inkChg>
      </pc:sldChg>
      <pc:sldChg chg="addSp delSp modSp new mod modAnim">
        <pc:chgData name="ely katz" userId="bd26b9949e3df842" providerId="LiveId" clId="{5FB6D85F-387C-4971-94F8-FF9EAA426351}" dt="2023-06-10T08:13:33.541" v="3001"/>
        <pc:sldMkLst>
          <pc:docMk/>
          <pc:sldMk cId="1872726461" sldId="263"/>
        </pc:sldMkLst>
        <pc:spChg chg="mod">
          <ac:chgData name="ely katz" userId="bd26b9949e3df842" providerId="LiveId" clId="{5FB6D85F-387C-4971-94F8-FF9EAA426351}" dt="2023-06-06T18:09:13.334" v="2025" actId="20577"/>
          <ac:spMkLst>
            <pc:docMk/>
            <pc:sldMk cId="1872726461" sldId="263"/>
            <ac:spMk id="2" creationId="{8A9BDEEF-9881-0A85-95CB-B418985E6B14}"/>
          </ac:spMkLst>
        </pc:spChg>
        <pc:spChg chg="add del">
          <ac:chgData name="ely katz" userId="bd26b9949e3df842" providerId="LiveId" clId="{5FB6D85F-387C-4971-94F8-FF9EAA426351}" dt="2023-06-06T18:10:01.661" v="2028"/>
          <ac:spMkLst>
            <pc:docMk/>
            <pc:sldMk cId="1872726461" sldId="263"/>
            <ac:spMk id="3" creationId="{C9F4CD97-BB44-A084-8EF7-5FA7DA63D81B}"/>
          </ac:spMkLst>
        </pc:spChg>
        <pc:spChg chg="add del mod">
          <ac:chgData name="ely katz" userId="bd26b9949e3df842" providerId="LiveId" clId="{5FB6D85F-387C-4971-94F8-FF9EAA426351}" dt="2023-06-06T18:10:01.654" v="2027"/>
          <ac:spMkLst>
            <pc:docMk/>
            <pc:sldMk cId="1872726461" sldId="263"/>
            <ac:spMk id="4" creationId="{3BF6180E-6035-F1DC-8241-F66BE404D179}"/>
          </ac:spMkLst>
        </pc:spChg>
        <pc:spChg chg="add mod ord">
          <ac:chgData name="ely katz" userId="bd26b9949e3df842" providerId="LiveId" clId="{5FB6D85F-387C-4971-94F8-FF9EAA426351}" dt="2023-06-10T08:11:00.744" v="2986" actId="1076"/>
          <ac:spMkLst>
            <pc:docMk/>
            <pc:sldMk cId="1872726461" sldId="263"/>
            <ac:spMk id="6" creationId="{371C223C-1611-A49A-3961-B30709A47C1A}"/>
          </ac:spMkLst>
        </pc:spChg>
        <pc:spChg chg="add mod">
          <ac:chgData name="ely katz" userId="bd26b9949e3df842" providerId="LiveId" clId="{5FB6D85F-387C-4971-94F8-FF9EAA426351}" dt="2023-06-06T18:13:14.853" v="2058" actId="1036"/>
          <ac:spMkLst>
            <pc:docMk/>
            <pc:sldMk cId="1872726461" sldId="263"/>
            <ac:spMk id="7" creationId="{0D4610B2-63EB-98E0-6F8F-75E363BFD9AA}"/>
          </ac:spMkLst>
        </pc:spChg>
        <pc:spChg chg="add mod">
          <ac:chgData name="ely katz" userId="bd26b9949e3df842" providerId="LiveId" clId="{5FB6D85F-387C-4971-94F8-FF9EAA426351}" dt="2023-06-06T18:13:51.638" v="2064" actId="14100"/>
          <ac:spMkLst>
            <pc:docMk/>
            <pc:sldMk cId="1872726461" sldId="263"/>
            <ac:spMk id="8" creationId="{BD510BB1-A0DE-92D0-D75E-15F2F1C44F09}"/>
          </ac:spMkLst>
        </pc:spChg>
        <pc:spChg chg="add mod">
          <ac:chgData name="ely katz" userId="bd26b9949e3df842" providerId="LiveId" clId="{5FB6D85F-387C-4971-94F8-FF9EAA426351}" dt="2023-06-06T18:14:31.699" v="2069" actId="14100"/>
          <ac:spMkLst>
            <pc:docMk/>
            <pc:sldMk cId="1872726461" sldId="263"/>
            <ac:spMk id="9" creationId="{20712F54-D316-B9AD-4A47-227758244C30}"/>
          </ac:spMkLst>
        </pc:spChg>
        <pc:spChg chg="add del mod">
          <ac:chgData name="ely katz" userId="bd26b9949e3df842" providerId="LiveId" clId="{5FB6D85F-387C-4971-94F8-FF9EAA426351}" dt="2023-06-06T18:15:40.852" v="2082" actId="478"/>
          <ac:spMkLst>
            <pc:docMk/>
            <pc:sldMk cId="1872726461" sldId="263"/>
            <ac:spMk id="10" creationId="{A91B2FEF-0C5D-DBB9-1F70-BA9543519F05}"/>
          </ac:spMkLst>
        </pc:spChg>
        <pc:spChg chg="add mod">
          <ac:chgData name="ely katz" userId="bd26b9949e3df842" providerId="LiveId" clId="{5FB6D85F-387C-4971-94F8-FF9EAA426351}" dt="2023-06-06T18:15:28.235" v="2078" actId="208"/>
          <ac:spMkLst>
            <pc:docMk/>
            <pc:sldMk cId="1872726461" sldId="263"/>
            <ac:spMk id="11" creationId="{B8B48BC8-8991-FB9F-31DB-40089A080C57}"/>
          </ac:spMkLst>
        </pc:spChg>
        <pc:spChg chg="add del mod">
          <ac:chgData name="ely katz" userId="bd26b9949e3df842" providerId="LiveId" clId="{5FB6D85F-387C-4971-94F8-FF9EAA426351}" dt="2023-06-06T18:15:20.326" v="2077" actId="478"/>
          <ac:spMkLst>
            <pc:docMk/>
            <pc:sldMk cId="1872726461" sldId="263"/>
            <ac:spMk id="12" creationId="{C5A4043B-A437-B06F-195B-7ADCC686444A}"/>
          </ac:spMkLst>
        </pc:spChg>
        <pc:spChg chg="add mod">
          <ac:chgData name="ely katz" userId="bd26b9949e3df842" providerId="LiveId" clId="{5FB6D85F-387C-4971-94F8-FF9EAA426351}" dt="2023-06-06T18:15:37.748" v="2081" actId="14100"/>
          <ac:spMkLst>
            <pc:docMk/>
            <pc:sldMk cId="1872726461" sldId="263"/>
            <ac:spMk id="13" creationId="{25BD4B63-E2D1-73B4-FB72-7495404EB052}"/>
          </ac:spMkLst>
        </pc:spChg>
        <pc:spChg chg="add mod">
          <ac:chgData name="ely katz" userId="bd26b9949e3df842" providerId="LiveId" clId="{5FB6D85F-387C-4971-94F8-FF9EAA426351}" dt="2023-06-06T18:16:00.805" v="2084" actId="1076"/>
          <ac:spMkLst>
            <pc:docMk/>
            <pc:sldMk cId="1872726461" sldId="263"/>
            <ac:spMk id="14" creationId="{22A01F7E-A8DE-ADBE-9B99-D2C78F3AD543}"/>
          </ac:spMkLst>
        </pc:spChg>
        <pc:spChg chg="add mod">
          <ac:chgData name="ely katz" userId="bd26b9949e3df842" providerId="LiveId" clId="{5FB6D85F-387C-4971-94F8-FF9EAA426351}" dt="2023-06-06T18:16:18.217" v="2088" actId="1076"/>
          <ac:spMkLst>
            <pc:docMk/>
            <pc:sldMk cId="1872726461" sldId="263"/>
            <ac:spMk id="15" creationId="{158398FC-A9A8-005B-5C63-7099CCFAABC9}"/>
          </ac:spMkLst>
        </pc:spChg>
        <pc:spChg chg="add mod">
          <ac:chgData name="ely katz" userId="bd26b9949e3df842" providerId="LiveId" clId="{5FB6D85F-387C-4971-94F8-FF9EAA426351}" dt="2023-06-06T18:16:50.410" v="2094" actId="14100"/>
          <ac:spMkLst>
            <pc:docMk/>
            <pc:sldMk cId="1872726461" sldId="263"/>
            <ac:spMk id="16" creationId="{560B3EBA-6FD0-2886-2795-B276CD9BF501}"/>
          </ac:spMkLst>
        </pc:spChg>
        <pc:spChg chg="add mod">
          <ac:chgData name="ely katz" userId="bd26b9949e3df842" providerId="LiveId" clId="{5FB6D85F-387C-4971-94F8-FF9EAA426351}" dt="2023-06-06T18:16:36.290" v="2092" actId="14100"/>
          <ac:spMkLst>
            <pc:docMk/>
            <pc:sldMk cId="1872726461" sldId="263"/>
            <ac:spMk id="17" creationId="{429DA655-A250-261F-C179-B5921C690EFF}"/>
          </ac:spMkLst>
        </pc:spChg>
        <pc:spChg chg="add mod">
          <ac:chgData name="ely katz" userId="bd26b9949e3df842" providerId="LiveId" clId="{5FB6D85F-387C-4971-94F8-FF9EAA426351}" dt="2023-06-06T18:17:28.409" v="2100" actId="14100"/>
          <ac:spMkLst>
            <pc:docMk/>
            <pc:sldMk cId="1872726461" sldId="263"/>
            <ac:spMk id="18" creationId="{B845ABA4-BD70-CAC5-6B1E-385644E13DE5}"/>
          </ac:spMkLst>
        </pc:spChg>
        <pc:spChg chg="add mod">
          <ac:chgData name="ely katz" userId="bd26b9949e3df842" providerId="LiveId" clId="{5FB6D85F-387C-4971-94F8-FF9EAA426351}" dt="2023-06-06T18:17:09.574" v="2098" actId="14100"/>
          <ac:spMkLst>
            <pc:docMk/>
            <pc:sldMk cId="1872726461" sldId="263"/>
            <ac:spMk id="19" creationId="{EFABC733-6D93-DE5C-3B51-C899CA619BEE}"/>
          </ac:spMkLst>
        </pc:spChg>
        <pc:spChg chg="add mod">
          <ac:chgData name="ely katz" userId="bd26b9949e3df842" providerId="LiveId" clId="{5FB6D85F-387C-4971-94F8-FF9EAA426351}" dt="2023-06-06T18:17:54.542" v="2103" actId="14100"/>
          <ac:spMkLst>
            <pc:docMk/>
            <pc:sldMk cId="1872726461" sldId="263"/>
            <ac:spMk id="20" creationId="{3770ED8D-D223-9CA7-3DD1-5930980D6721}"/>
          </ac:spMkLst>
        </pc:spChg>
        <pc:spChg chg="add mod">
          <ac:chgData name="ely katz" userId="bd26b9949e3df842" providerId="LiveId" clId="{5FB6D85F-387C-4971-94F8-FF9EAA426351}" dt="2023-06-06T18:18:07.780" v="2106" actId="14100"/>
          <ac:spMkLst>
            <pc:docMk/>
            <pc:sldMk cId="1872726461" sldId="263"/>
            <ac:spMk id="21" creationId="{4C390D1B-B5CA-70C7-EB3B-0E9508903149}"/>
          </ac:spMkLst>
        </pc:spChg>
        <pc:spChg chg="add mod">
          <ac:chgData name="ely katz" userId="bd26b9949e3df842" providerId="LiveId" clId="{5FB6D85F-387C-4971-94F8-FF9EAA426351}" dt="2023-06-06T18:28:40.063" v="2591" actId="20577"/>
          <ac:spMkLst>
            <pc:docMk/>
            <pc:sldMk cId="1872726461" sldId="263"/>
            <ac:spMk id="22" creationId="{8C1EA695-76D5-ECB5-C76F-1A9560B43FEC}"/>
          </ac:spMkLst>
        </pc:spChg>
        <pc:picChg chg="add mod">
          <ac:chgData name="ely katz" userId="bd26b9949e3df842" providerId="LiveId" clId="{5FB6D85F-387C-4971-94F8-FF9EAA426351}" dt="2023-06-06T18:16:08.543" v="2087" actId="1076"/>
          <ac:picMkLst>
            <pc:docMk/>
            <pc:sldMk cId="1872726461" sldId="263"/>
            <ac:picMk id="5" creationId="{E13760F7-8000-12E4-617D-ABB57E5CB7BC}"/>
          </ac:picMkLst>
        </pc:picChg>
      </pc:sldChg>
      <pc:sldChg chg="modSp mod modNotesTx">
        <pc:chgData name="ely katz" userId="bd26b9949e3df842" providerId="LiveId" clId="{5FB6D85F-387C-4971-94F8-FF9EAA426351}" dt="2023-06-10T07:45:26.326" v="2975" actId="20577"/>
        <pc:sldMkLst>
          <pc:docMk/>
          <pc:sldMk cId="3763517223" sldId="264"/>
        </pc:sldMkLst>
        <pc:spChg chg="mod">
          <ac:chgData name="ely katz" userId="bd26b9949e3df842" providerId="LiveId" clId="{5FB6D85F-387C-4971-94F8-FF9EAA426351}" dt="2023-06-10T07:44:23.905" v="2913" actId="21"/>
          <ac:spMkLst>
            <pc:docMk/>
            <pc:sldMk cId="3763517223" sldId="264"/>
            <ac:spMk id="3" creationId="{69E72E67-A284-21F4-9092-161C789C7470}"/>
          </ac:spMkLst>
        </pc:spChg>
        <pc:picChg chg="mod">
          <ac:chgData name="ely katz" userId="bd26b9949e3df842" providerId="LiveId" clId="{5FB6D85F-387C-4971-94F8-FF9EAA426351}" dt="2023-06-10T07:41:30.172" v="2779" actId="1076"/>
          <ac:picMkLst>
            <pc:docMk/>
            <pc:sldMk cId="3763517223" sldId="264"/>
            <ac:picMk id="9" creationId="{602E0527-C182-AFE9-8E64-BE1DCF664DF3}"/>
          </ac:picMkLst>
        </pc:picChg>
      </pc:sldChg>
      <pc:sldChg chg="addSp delSp modSp mod setBg addAnim delAnim modAnim">
        <pc:chgData name="ely katz" userId="bd26b9949e3df842" providerId="LiveId" clId="{5FB6D85F-387C-4971-94F8-FF9EAA426351}" dt="2023-06-12T07:25:21.874" v="3057"/>
        <pc:sldMkLst>
          <pc:docMk/>
          <pc:sldMk cId="2918998856" sldId="266"/>
        </pc:sldMkLst>
        <pc:spChg chg="mod">
          <ac:chgData name="ely katz" userId="bd26b9949e3df842" providerId="LiveId" clId="{5FB6D85F-387C-4971-94F8-FF9EAA426351}" dt="2023-06-12T07:22:04.747" v="3028" actId="26606"/>
          <ac:spMkLst>
            <pc:docMk/>
            <pc:sldMk cId="2918998856" sldId="266"/>
            <ac:spMk id="2" creationId="{8C88EF07-B77C-98F6-8D42-DFD034C25A53}"/>
          </ac:spMkLst>
        </pc:spChg>
        <pc:spChg chg="mod">
          <ac:chgData name="ely katz" userId="bd26b9949e3df842" providerId="LiveId" clId="{5FB6D85F-387C-4971-94F8-FF9EAA426351}" dt="2023-06-12T07:23:20.937" v="3044" actId="20577"/>
          <ac:spMkLst>
            <pc:docMk/>
            <pc:sldMk cId="2918998856" sldId="266"/>
            <ac:spMk id="3" creationId="{8CB72595-9DA8-B443-AA14-56EE15A11BA1}"/>
          </ac:spMkLst>
        </pc:spChg>
        <pc:spChg chg="add del">
          <ac:chgData name="ely katz" userId="bd26b9949e3df842" providerId="LiveId" clId="{5FB6D85F-387C-4971-94F8-FF9EAA426351}" dt="2023-06-12T06:49:28.068" v="3014"/>
          <ac:spMkLst>
            <pc:docMk/>
            <pc:sldMk cId="2918998856" sldId="266"/>
            <ac:spMk id="4" creationId="{4CBAD097-CB2F-42A5-B7BF-90DE358A2F3D}"/>
          </ac:spMkLst>
        </pc:spChg>
        <pc:spChg chg="add del">
          <ac:chgData name="ely katz" userId="bd26b9949e3df842" providerId="LiveId" clId="{5FB6D85F-387C-4971-94F8-FF9EAA426351}" dt="2023-06-12T07:22:04.747" v="3028" actId="26606"/>
          <ac:spMkLst>
            <pc:docMk/>
            <pc:sldMk cId="2918998856" sldId="266"/>
            <ac:spMk id="22" creationId="{B76622F9-95FA-4AAD-9498-8E3D6C96AF0A}"/>
          </ac:spMkLst>
        </pc:spChg>
        <pc:grpChg chg="add del">
          <ac:chgData name="ely katz" userId="bd26b9949e3df842" providerId="LiveId" clId="{5FB6D85F-387C-4971-94F8-FF9EAA426351}" dt="2023-06-12T07:22:04.747" v="3028" actId="26606"/>
          <ac:grpSpMkLst>
            <pc:docMk/>
            <pc:sldMk cId="2918998856" sldId="266"/>
            <ac:grpSpMk id="18" creationId="{FF508BC2-D0E6-462C-8817-CF53BC4DEEFF}"/>
          </ac:grpSpMkLst>
        </pc:grpChg>
        <pc:picChg chg="add del mod">
          <ac:chgData name="ely katz" userId="bd26b9949e3df842" providerId="LiveId" clId="{5FB6D85F-387C-4971-94F8-FF9EAA426351}" dt="2023-06-12T06:49:25.695" v="3012" actId="478"/>
          <ac:picMkLst>
            <pc:docMk/>
            <pc:sldMk cId="2918998856" sldId="266"/>
            <ac:picMk id="5" creationId="{F0FD07F5-D299-5E00-2F81-0111CE21A151}"/>
          </ac:picMkLst>
        </pc:picChg>
        <pc:picChg chg="add del mod">
          <ac:chgData name="ely katz" userId="bd26b9949e3df842" providerId="LiveId" clId="{5FB6D85F-387C-4971-94F8-FF9EAA426351}" dt="2023-06-12T06:52:37.950" v="3019" actId="478"/>
          <ac:picMkLst>
            <pc:docMk/>
            <pc:sldMk cId="2918998856" sldId="266"/>
            <ac:picMk id="7" creationId="{E9AD9B48-FD58-0F84-0070-D22F27D1402F}"/>
          </ac:picMkLst>
        </pc:picChg>
        <pc:picChg chg="add mod">
          <ac:chgData name="ely katz" userId="bd26b9949e3df842" providerId="LiveId" clId="{5FB6D85F-387C-4971-94F8-FF9EAA426351}" dt="2023-06-12T07:24:11.275" v="3048" actId="14100"/>
          <ac:picMkLst>
            <pc:docMk/>
            <pc:sldMk cId="2918998856" sldId="266"/>
            <ac:picMk id="8" creationId="{22E548C1-6DCA-336E-0D66-9BC47D7147DB}"/>
          </ac:picMkLst>
        </pc:picChg>
        <pc:picChg chg="add del mod">
          <ac:chgData name="ely katz" userId="bd26b9949e3df842" providerId="LiveId" clId="{5FB6D85F-387C-4971-94F8-FF9EAA426351}" dt="2023-06-12T07:16:58.119" v="3022" actId="478"/>
          <ac:picMkLst>
            <pc:docMk/>
            <pc:sldMk cId="2918998856" sldId="266"/>
            <ac:picMk id="9" creationId="{4B89E6A1-A60B-9858-98BC-45F340F74880}"/>
          </ac:picMkLst>
        </pc:picChg>
        <pc:picChg chg="add mod">
          <ac:chgData name="ely katz" userId="bd26b9949e3df842" providerId="LiveId" clId="{5FB6D85F-387C-4971-94F8-FF9EAA426351}" dt="2023-06-12T07:24:59.454" v="3052" actId="1076"/>
          <ac:picMkLst>
            <pc:docMk/>
            <pc:sldMk cId="2918998856" sldId="266"/>
            <ac:picMk id="11" creationId="{E6090401-C62D-5AED-E9B1-010D60652530}"/>
          </ac:picMkLst>
        </pc:picChg>
        <pc:picChg chg="add mod ord">
          <ac:chgData name="ely katz" userId="bd26b9949e3df842" providerId="LiveId" clId="{5FB6D85F-387C-4971-94F8-FF9EAA426351}" dt="2023-06-12T07:25:20.427" v="3056" actId="1076"/>
          <ac:picMkLst>
            <pc:docMk/>
            <pc:sldMk cId="2918998856" sldId="266"/>
            <ac:picMk id="13" creationId="{0D8037FC-427E-5893-882E-B69B04BB7375}"/>
          </ac:picMkLst>
        </pc:picChg>
        <pc:picChg chg="add del">
          <ac:chgData name="ely katz" userId="bd26b9949e3df842" providerId="LiveId" clId="{5FB6D85F-387C-4971-94F8-FF9EAA426351}" dt="2023-06-12T07:22:04.747" v="3028" actId="26606"/>
          <ac:picMkLst>
            <pc:docMk/>
            <pc:sldMk cId="2918998856" sldId="266"/>
            <ac:picMk id="24" creationId="{DFD6E812-7831-40CE-93CF-E0EBB852117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04.70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28,'1672'0,"-1649"1,-1 1,33 8,-29-5,35 3,338 23,-296-19,121 0,650-13,-644 15,3-1,-148-14,-28-1,1 2,85 13,-46-2,1-4,142-7,-90-3,2436 3,-2509-4,0-3,93-22,-88 13,133-8,-39 24,38 0,-164-5,65-15,38-4,262 19,-233 7,733-2,-730-13,-25 0,191 12,-184 2,-144-1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09.48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14.90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0 134,'3'2,"0"1,1-1,-1 0,0 0,1 0,-1-1,1 1,0-1,-1 0,1 0,0 0,4 0,51 3,-39-4,553 3,-294-5,65-26,-20 1,-276 27,0 0,0-2,68-11,132-34,-148 30,0 4,2 4,103 6,637 3,-825 1,0 1,-1 0,1 1,-1 1,0 1,0 0,0 1,-1 1,23 13,-32-17,20 8,1 0,0-2,0-1,36 6,116 9,-31-6,-68-9,0-4,95-6,-48 0,341 2,-426 2,57 10,-57-6,52 1,-2-8,-41-1,1 3,80 11,-75-5,111 0,-54-4,-19 10,-66-8,53 3,733-9,-767-1,0-1,-1-2,1-3,-1-1,62-22,-85 24,1 1,0 1,0 1,33 0,105 6,-57 1,714-3,-789-2,-1-2,0-1,0-2,-1 0,51-21,46-12,-48 25,1 2,113-2,165 15,-144 3,841-3,-1045 1,0-1,0 1,0 0,0 1,0 0,-1 0,1 1,-1 0,1 1,9 5,-4 0,-1 1,0-1,-1 2,21 22,-18-20,0 0,1 0,24 13,-16-11,18 6,-22-14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009D-A6E5-414E-BB91-A276F1AC16EF}" type="datetimeFigureOut">
              <a:rPr lang="en-IL" smtClean="0"/>
              <a:t>12/06/2023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A40D-7614-4751-B99C-A1E34C036C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468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A40D-7614-4751-B99C-A1E34C036CB7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87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A40D-7614-4751-B99C-A1E34C036CB7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206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Binary classification (aggressive or not).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Fine-tune perform better (75% accuracy).</a:t>
            </a:r>
          </a:p>
          <a:p>
            <a:endParaRPr lang="en-US" dirty="0"/>
          </a:p>
          <a:p>
            <a:r>
              <a:rPr lang="en-US" dirty="0"/>
              <a:t>- For each protocol, split into sentences, for each sentence predict if aggressive, the ratio of aggressive sentence is the score.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A40D-7614-4751-B99C-A1E34C036CB7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453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97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63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75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09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618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04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4029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4422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459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1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4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246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4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787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88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90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8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18B8-419B-44F1-A15C-DCE6E89441DE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304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customXml" Target="../ink/ink1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Picture 1030">
            <a:extLst>
              <a:ext uri="{FF2B5EF4-FFF2-40B4-BE49-F238E27FC236}">
                <a16:creationId xmlns:a16="http://schemas.microsoft.com/office/drawing/2014/main" id="{62CFFBB8-E539-483F-B9AA-088F7D4B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76" name="Picture 1032">
            <a:extLst>
              <a:ext uri="{FF2B5EF4-FFF2-40B4-BE49-F238E27FC236}">
                <a16:creationId xmlns:a16="http://schemas.microsoft.com/office/drawing/2014/main" id="{552C38B8-B7F9-478B-8D67-99B248A9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77" name="Rectangle 1034">
            <a:extLst>
              <a:ext uri="{FF2B5EF4-FFF2-40B4-BE49-F238E27FC236}">
                <a16:creationId xmlns:a16="http://schemas.microsoft.com/office/drawing/2014/main" id="{8ADE9738-7B48-4F06-BA7B-E2CF9663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8" name="Rectangle 1036">
            <a:extLst>
              <a:ext uri="{FF2B5EF4-FFF2-40B4-BE49-F238E27FC236}">
                <a16:creationId xmlns:a16="http://schemas.microsoft.com/office/drawing/2014/main" id="{CAF43216-230D-4305-A1C8-B62D812B5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47675"/>
            <a:ext cx="11237976" cy="5930265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9" name="Picture 1038">
            <a:extLst>
              <a:ext uri="{FF2B5EF4-FFF2-40B4-BE49-F238E27FC236}">
                <a16:creationId xmlns:a16="http://schemas.microsoft.com/office/drawing/2014/main" id="{ABFE1D33-74D4-49A6-BE38-4E9E88ED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80" name="Rectangle 1040">
            <a:extLst>
              <a:ext uri="{FF2B5EF4-FFF2-40B4-BE49-F238E27FC236}">
                <a16:creationId xmlns:a16="http://schemas.microsoft.com/office/drawing/2014/main" id="{8B596859-88E8-4EB6-B800-82A454647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EA4C839-DB17-376B-3F68-3B63DB8C35EC}"/>
              </a:ext>
            </a:extLst>
          </p:cNvPr>
          <p:cNvSpPr/>
          <p:nvPr/>
        </p:nvSpPr>
        <p:spPr>
          <a:xfrm>
            <a:off x="5079309" y="609600"/>
            <a:ext cx="1973618" cy="677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322091">
              <a:spcAft>
                <a:spcPts val="454"/>
              </a:spcAft>
            </a:pPr>
            <a:r>
              <a:rPr lang="en-US" sz="3805" kern="1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AutoAgg</a:t>
            </a:r>
            <a:endParaRPr lang="he-IL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73CB7AD-E589-28CD-AC97-7D2F16ECBE58}"/>
              </a:ext>
            </a:extLst>
          </p:cNvPr>
          <p:cNvSpPr txBox="1"/>
          <p:nvPr/>
        </p:nvSpPr>
        <p:spPr>
          <a:xfrm>
            <a:off x="2946469" y="1454792"/>
            <a:ext cx="6303925" cy="799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defTabSz="322091">
              <a:spcAft>
                <a:spcPts val="454"/>
              </a:spcAft>
            </a:pPr>
            <a: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Automatic detection and analysis of warnings</a:t>
            </a:r>
            <a:b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aggressiveness in Knesset committees</a:t>
            </a:r>
            <a:endParaRPr lang="he-IL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מכות במליאה: זו המדינה שחברי הכנסת שלה רבו במהלך דיון פוליטי | חדשות מעריב">
            <a:extLst>
              <a:ext uri="{FF2B5EF4-FFF2-40B4-BE49-F238E27FC236}">
                <a16:creationId xmlns:a16="http://schemas.microsoft.com/office/drawing/2014/main" id="{295C0E0F-688C-3DBE-1328-68E8B2C6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18" y="2416129"/>
            <a:ext cx="5948670" cy="39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4E2DEC-D225-508A-8300-DCAE9518E327}"/>
              </a:ext>
            </a:extLst>
          </p:cNvPr>
          <p:cNvSpPr txBox="1"/>
          <p:nvPr/>
        </p:nvSpPr>
        <p:spPr>
          <a:xfrm>
            <a:off x="1122333" y="3381372"/>
            <a:ext cx="3648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Presented by: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Ely Katz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Itai Tzruia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C75B415-40B2-216E-DC95-E55D2AD4606B}"/>
              </a:ext>
            </a:extLst>
          </p:cNvPr>
          <p:cNvSpPr txBox="1"/>
          <p:nvPr/>
        </p:nvSpPr>
        <p:spPr>
          <a:xfrm>
            <a:off x="1122333" y="5057930"/>
            <a:ext cx="364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NLPSD 2023</a:t>
            </a:r>
          </a:p>
        </p:txBody>
      </p:sp>
    </p:spTree>
    <p:extLst>
      <p:ext uri="{BB962C8B-B14F-4D97-AF65-F5344CB8AC3E}">
        <p14:creationId xmlns:p14="http://schemas.microsoft.com/office/powerpoint/2010/main" val="241662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E2CBE-9E87-843C-675A-91EFD435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CAA3-6BD6-C912-56D3-78603376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 full pipeline on the BGU cluster</a:t>
            </a:r>
          </a:p>
          <a:p>
            <a:r>
              <a:rPr lang="en-US" dirty="0"/>
              <a:t>A lot of data – memory leaks :(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404856F-DD87-ECC8-35AA-8CB98DFB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67" y="3742747"/>
            <a:ext cx="3648584" cy="252447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E393D21-0A1B-3A39-524F-0DE82491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294" y="3695115"/>
            <a:ext cx="363905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88EF07-B77C-98F6-8D42-DFD034C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B72595-9DA8-B443-AA14-56EE15A1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E548C1-6DCA-336E-0D66-9BC47D71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402" y="1948284"/>
            <a:ext cx="7969042" cy="4908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090401-C62D-5AED-E9B1-010D60652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640" y="0"/>
            <a:ext cx="4263305" cy="3230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8037FC-427E-5893-882E-B69B04BB7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640" y="3241040"/>
            <a:ext cx="4277361" cy="36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12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FDB7-775F-3221-30C4-D995A8FC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46" y="2331928"/>
            <a:ext cx="6215779" cy="3490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Israel got in complicated politic situation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There are complaints about: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Knesset members behavior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Deterioration from one election to another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Increase in politic polarization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Political disorder</a:t>
            </a:r>
          </a:p>
          <a:p>
            <a:endParaRPr lang="en-US" sz="1900" dirty="0"/>
          </a:p>
          <a:p>
            <a:pPr lvl="1"/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IL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5C42D-B3F7-1262-66AA-FD09B1B0F9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98" r="21396" b="-1"/>
          <a:stretch/>
        </p:blipFill>
        <p:spPr>
          <a:xfrm>
            <a:off x="6686549" y="-38090"/>
            <a:ext cx="5521323" cy="68960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4A646-E875-11DD-4A87-CD7ED025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46" y="737625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  <a:endParaRPr lang="en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0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BA4DBE4-1206-49FA-BFA9-E64DE7D0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7E67BC-DF70-4A32-9A94-406C2B75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FC076D-B646-49D8-B844-05D50F817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231163E-FAB9-41B6-A305-64857CFC1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72995-9997-4BF8-A992-BC8ECB76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BA3034-4E67-48F0-B693-A2C1187B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8" y="1"/>
            <a:ext cx="4641021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2C41666-03F0-4A01-B99C-F9C6A49D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64B009-AB39-4B15-8D97-4B09B94B0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24AFF-5C7D-AA1A-3411-7DE46B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6110" y="307187"/>
            <a:ext cx="6752110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Some Examples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03AA3-BE9B-3855-7E54-ABF22E522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838" y="2646647"/>
            <a:ext cx="6121085" cy="146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CCFE1-C679-BC5B-17EC-D6141767F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63835">
            <a:off x="6759227" y="681584"/>
            <a:ext cx="5086277" cy="1907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3EB64-83B6-0A4E-1BF7-58B5A3135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32501">
            <a:off x="43451" y="4589603"/>
            <a:ext cx="5268728" cy="2291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ECE380-E49D-1C05-A013-1BC6795660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91817">
            <a:off x="5498673" y="5084560"/>
            <a:ext cx="6360579" cy="88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4663-B7C3-7DEC-03AA-A8F9FA0B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3718-E768-6813-3049-5E5E5B3B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60430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Quantify aggressive behavior in the Knesset</a:t>
            </a:r>
          </a:p>
          <a:p>
            <a:pPr>
              <a:lnSpc>
                <a:spcPct val="150000"/>
              </a:lnSpc>
            </a:pPr>
            <a:r>
              <a:rPr lang="en-US" dirty="0"/>
              <a:t>Detect and analyze warnings of Knesset members</a:t>
            </a:r>
          </a:p>
          <a:p>
            <a:pPr>
              <a:lnSpc>
                <a:spcPct val="150000"/>
              </a:lnSpc>
            </a:pPr>
            <a:r>
              <a:rPr lang="en-US" dirty="0"/>
              <a:t>Consequences of the political disorder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7490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595-DB6F-607B-B2FE-B5D4D3B6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69F5-8EFF-BB8E-0A09-D666A519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Knesset numbers 20 to 25</a:t>
            </a:r>
          </a:p>
          <a:p>
            <a:pPr>
              <a:lnSpc>
                <a:spcPct val="100000"/>
              </a:lnSpc>
            </a:pPr>
            <a:r>
              <a:rPr lang="en-US" dirty="0"/>
              <a:t>5 committees: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Finances Committee </a:t>
            </a:r>
            <a:r>
              <a:rPr lang="he-IL" dirty="0"/>
              <a:t>(ועדת הכספים)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Defense Committee </a:t>
            </a:r>
            <a:r>
              <a:rPr lang="he-IL" dirty="0"/>
              <a:t>(ועדת חוץ וביטחון)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Knesset Committee </a:t>
            </a:r>
            <a:r>
              <a:rPr lang="he-IL" dirty="0"/>
              <a:t>(ועדת הכנסת)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Regulatory Committee </a:t>
            </a:r>
            <a:r>
              <a:rPr lang="he-IL" dirty="0"/>
              <a:t>(הועדה המסדרת)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Law and Order Committee </a:t>
            </a:r>
            <a:r>
              <a:rPr lang="he-IL" dirty="0"/>
              <a:t>(ועדת חוק, חוקה ומשפט)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Using API of Open Knesset</a:t>
            </a:r>
          </a:p>
        </p:txBody>
      </p:sp>
    </p:spTree>
    <p:extLst>
      <p:ext uri="{BB962C8B-B14F-4D97-AF65-F5344CB8AC3E}">
        <p14:creationId xmlns:p14="http://schemas.microsoft.com/office/powerpoint/2010/main" val="254385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5239-B0AA-816B-DE92-7BCAE7ED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 Plan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3A0B3-8158-FC0B-6B1C-29756287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646" y="2613098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Initial data exploration</a:t>
            </a:r>
          </a:p>
          <a:p>
            <a:pPr>
              <a:lnSpc>
                <a:spcPct val="150000"/>
              </a:lnSpc>
            </a:pPr>
            <a:r>
              <a:rPr lang="en-US" dirty="0"/>
              <a:t>Warning detection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Aggressiveness rating</a:t>
            </a:r>
          </a:p>
          <a:p>
            <a:pPr>
              <a:lnSpc>
                <a:spcPct val="150000"/>
              </a:lnSpc>
            </a:pPr>
            <a:r>
              <a:rPr lang="en-US" dirty="0"/>
              <a:t>Experiments</a:t>
            </a:r>
          </a:p>
          <a:p>
            <a:pPr>
              <a:lnSpc>
                <a:spcPct val="150000"/>
              </a:lnSpc>
            </a:pPr>
            <a:r>
              <a:rPr lang="en-US" dirty="0"/>
              <a:t>Results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ED853-5AC3-3C63-4845-7210E6D6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754"/>
            <a:ext cx="4726211" cy="48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2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7F6E-3727-D2AE-9185-AE9BEA4E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Exploration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2E0AC-41DF-6E38-ED30-42AFF6A7D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2371722"/>
            <a:ext cx="4076701" cy="3914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7DE5D0-F641-F0AF-4551-143872487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669" y="2371724"/>
            <a:ext cx="3841357" cy="39147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57334C-EF41-52E8-0E95-D5C28C575685}"/>
                  </a:ext>
                </a:extLst>
              </p14:cNvPr>
              <p14:cNvContentPartPr/>
              <p14:nvPr/>
            </p14:nvContentPartPr>
            <p14:xfrm>
              <a:off x="4600260" y="5381085"/>
              <a:ext cx="4019040" cy="58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57334C-EF41-52E8-0E95-D5C28C5756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0620" y="5201445"/>
                <a:ext cx="41986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6CB1BF-0018-306E-8D9F-CB9A98A2A45F}"/>
                  </a:ext>
                </a:extLst>
              </p14:cNvPr>
              <p14:cNvContentPartPr/>
              <p14:nvPr/>
            </p14:nvContentPartPr>
            <p14:xfrm>
              <a:off x="4572180" y="524824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6CB1BF-0018-306E-8D9F-CB9A98A2A4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82180" y="5068605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06F02A-C7E1-0E7D-C56C-7134003B3BA8}"/>
                  </a:ext>
                </a:extLst>
              </p14:cNvPr>
              <p14:cNvContentPartPr/>
              <p14:nvPr/>
            </p14:nvContentPartPr>
            <p14:xfrm>
              <a:off x="4572180" y="5200365"/>
              <a:ext cx="4094280" cy="86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06F02A-C7E1-0E7D-C56C-7134003B3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82180" y="5020725"/>
                <a:ext cx="4273920" cy="4460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C27DD38-C379-3362-B2A7-DA05FA2FCB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5695" y="2371724"/>
            <a:ext cx="375303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DEEF-9881-0A85-95CB-B418985E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Detection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760F7-8000-12E4-617D-ABB57E5CB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755" y="2061530"/>
            <a:ext cx="6314038" cy="4663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1C223C-1611-A49A-3961-B30709A47C1A}"/>
              </a:ext>
            </a:extLst>
          </p:cNvPr>
          <p:cNvSpPr/>
          <p:nvPr/>
        </p:nvSpPr>
        <p:spPr>
          <a:xfrm>
            <a:off x="8472196" y="2042868"/>
            <a:ext cx="2239347" cy="3101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610B2-63EB-98E0-6F8F-75E363BFD9AA}"/>
              </a:ext>
            </a:extLst>
          </p:cNvPr>
          <p:cNvSpPr/>
          <p:nvPr/>
        </p:nvSpPr>
        <p:spPr>
          <a:xfrm>
            <a:off x="6232848" y="2895066"/>
            <a:ext cx="3125755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10BB1-A0DE-92D0-D75E-15F2F1C44F09}"/>
              </a:ext>
            </a:extLst>
          </p:cNvPr>
          <p:cNvSpPr/>
          <p:nvPr/>
        </p:nvSpPr>
        <p:spPr>
          <a:xfrm>
            <a:off x="8161434" y="2580427"/>
            <a:ext cx="3697774" cy="28793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12F54-D316-B9AD-4A47-227758244C30}"/>
              </a:ext>
            </a:extLst>
          </p:cNvPr>
          <p:cNvSpPr/>
          <p:nvPr/>
        </p:nvSpPr>
        <p:spPr>
          <a:xfrm>
            <a:off x="9358603" y="2895066"/>
            <a:ext cx="2584581" cy="240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B48BC8-8991-FB9F-31DB-40089A080C57}"/>
              </a:ext>
            </a:extLst>
          </p:cNvPr>
          <p:cNvSpPr/>
          <p:nvPr/>
        </p:nvSpPr>
        <p:spPr>
          <a:xfrm>
            <a:off x="8472196" y="4197851"/>
            <a:ext cx="2239347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BD4B63-E2D1-73B4-FB72-7495404EB052}"/>
              </a:ext>
            </a:extLst>
          </p:cNvPr>
          <p:cNvSpPr/>
          <p:nvPr/>
        </p:nvSpPr>
        <p:spPr>
          <a:xfrm>
            <a:off x="10039739" y="4994063"/>
            <a:ext cx="1903445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01F7E-A8DE-ADBE-9B99-D2C78F3AD543}"/>
              </a:ext>
            </a:extLst>
          </p:cNvPr>
          <p:cNvSpPr/>
          <p:nvPr/>
        </p:nvSpPr>
        <p:spPr>
          <a:xfrm>
            <a:off x="7770974" y="5260614"/>
            <a:ext cx="2239347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398FC-A9A8-005B-5C63-7099CCFAABC9}"/>
              </a:ext>
            </a:extLst>
          </p:cNvPr>
          <p:cNvSpPr/>
          <p:nvPr/>
        </p:nvSpPr>
        <p:spPr>
          <a:xfrm>
            <a:off x="10011747" y="6042121"/>
            <a:ext cx="1903445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0B3EBA-6FD0-2886-2795-B276CD9BF501}"/>
              </a:ext>
            </a:extLst>
          </p:cNvPr>
          <p:cNvSpPr/>
          <p:nvPr/>
        </p:nvSpPr>
        <p:spPr>
          <a:xfrm>
            <a:off x="8153788" y="5792543"/>
            <a:ext cx="3697774" cy="24957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DA655-A250-261F-C179-B5921C690EFF}"/>
              </a:ext>
            </a:extLst>
          </p:cNvPr>
          <p:cNvSpPr/>
          <p:nvPr/>
        </p:nvSpPr>
        <p:spPr>
          <a:xfrm>
            <a:off x="8153788" y="4744312"/>
            <a:ext cx="3697774" cy="24957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45ABA4-BD70-CAC5-6B1E-385644E13DE5}"/>
              </a:ext>
            </a:extLst>
          </p:cNvPr>
          <p:cNvSpPr/>
          <p:nvPr/>
        </p:nvSpPr>
        <p:spPr>
          <a:xfrm>
            <a:off x="7203233" y="6098981"/>
            <a:ext cx="2799442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ABC733-6D93-DE5C-3B51-C899CA619BEE}"/>
              </a:ext>
            </a:extLst>
          </p:cNvPr>
          <p:cNvSpPr/>
          <p:nvPr/>
        </p:nvSpPr>
        <p:spPr>
          <a:xfrm>
            <a:off x="7361853" y="5028975"/>
            <a:ext cx="2663177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70ED8D-D223-9CA7-3DD1-5930980D6721}"/>
              </a:ext>
            </a:extLst>
          </p:cNvPr>
          <p:cNvSpPr/>
          <p:nvPr/>
        </p:nvSpPr>
        <p:spPr>
          <a:xfrm>
            <a:off x="7921690" y="3674305"/>
            <a:ext cx="3993501" cy="51156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390D1B-B5CA-70C7-EB3B-0E9508903149}"/>
              </a:ext>
            </a:extLst>
          </p:cNvPr>
          <p:cNvSpPr/>
          <p:nvPr/>
        </p:nvSpPr>
        <p:spPr>
          <a:xfrm>
            <a:off x="8446721" y="3146873"/>
            <a:ext cx="2239347" cy="26070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1EA695-76D5-ECB5-C76F-1A9560B43FEC}"/>
              </a:ext>
            </a:extLst>
          </p:cNvPr>
          <p:cNvSpPr txBox="1"/>
          <p:nvPr/>
        </p:nvSpPr>
        <p:spPr>
          <a:xfrm>
            <a:off x="221429" y="2353063"/>
            <a:ext cx="5496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Identifying patterns of warnings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 warned member and warning 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using regex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Keep all members Nicknames to avoid duplicates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Save for every protocol: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Dict - {member: [# 1st_warning,</a:t>
            </a:r>
          </a:p>
          <a:p>
            <a:pPr lvl="5">
              <a:lnSpc>
                <a:spcPct val="150000"/>
              </a:lnSpc>
            </a:pPr>
            <a:r>
              <a:rPr lang="en-US" dirty="0"/>
              <a:t># 2nd_warning,</a:t>
            </a:r>
          </a:p>
          <a:p>
            <a:pPr lvl="5">
              <a:lnSpc>
                <a:spcPct val="150000"/>
              </a:lnSpc>
            </a:pPr>
            <a:r>
              <a:rPr lang="en-US" dirty="0"/>
              <a:t># 3rd_warning]}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727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C8BAE9-51F8-42B3-C642-348FE7FF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Aggressive Score Rating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E72E67-A284-21F4-9092-161C789C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tagging ~1400 sentences (classification)</a:t>
            </a:r>
          </a:p>
          <a:p>
            <a:r>
              <a:rPr lang="en-US" dirty="0" err="1"/>
              <a:t>AlephBert</a:t>
            </a:r>
            <a:r>
              <a:rPr lang="en-US" dirty="0"/>
              <a:t> binary classification</a:t>
            </a:r>
          </a:p>
          <a:p>
            <a:r>
              <a:rPr lang="en-US" dirty="0"/>
              <a:t>Fine-tune/transfer learning</a:t>
            </a:r>
          </a:p>
          <a:p>
            <a:r>
              <a:rPr lang="en-US" dirty="0"/>
              <a:t>Predict score for the whole session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02E0527-C182-AFE9-8E64-BE1DCF66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87" y="4616993"/>
            <a:ext cx="11435825" cy="19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172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201</TotalTime>
  <Words>273</Words>
  <Application>Microsoft Office PowerPoint</Application>
  <PresentationFormat>Widescreen</PresentationFormat>
  <Paragraphs>64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PowerPoint Presentation</vt:lpstr>
      <vt:lpstr>Background</vt:lpstr>
      <vt:lpstr>Some Examples </vt:lpstr>
      <vt:lpstr>Research Goal</vt:lpstr>
      <vt:lpstr>Our Data</vt:lpstr>
      <vt:lpstr>Our Work Plan</vt:lpstr>
      <vt:lpstr>Initial Data Exploration</vt:lpstr>
      <vt:lpstr>Warning Detection</vt:lpstr>
      <vt:lpstr>Aggressive Score Rating</vt:lpstr>
      <vt:lpstr>Experiments</vt:lpstr>
      <vt:lpstr>Initial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itai tzruia</dc:creator>
  <cp:lastModifiedBy>ely katz</cp:lastModifiedBy>
  <cp:revision>12</cp:revision>
  <dcterms:created xsi:type="dcterms:W3CDTF">2023-06-06T16:55:25Z</dcterms:created>
  <dcterms:modified xsi:type="dcterms:W3CDTF">2023-06-12T07:25:26Z</dcterms:modified>
</cp:coreProperties>
</file>