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62" dt="2023-06-06T18:28:5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06T18:28:40.063" v="2591" actId="20577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06T17:01:49.036" v="92" actId="1410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mod">
          <ac:chgData name="ely katz" userId="bd26b9949e3df842" providerId="LiveId" clId="{5FB6D85F-387C-4971-94F8-FF9EAA426351}" dt="2023-06-06T17:00:06.990" v="43" actId="207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">
        <pc:chgData name="ely katz" userId="bd26b9949e3df842" providerId="LiveId" clId="{5FB6D85F-387C-4971-94F8-FF9EAA426351}" dt="2023-06-06T18:08:41.310" v="2007" actId="1076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">
        <pc:chgData name="ely katz" userId="bd26b9949e3df842" providerId="LiveId" clId="{5FB6D85F-387C-4971-94F8-FF9EAA426351}" dt="2023-06-06T18:28:40.063" v="2591" actId="20577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06T18:12:08.792" v="2044" actId="1035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5079309" y="609600"/>
            <a:ext cx="1973618" cy="677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3805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AutoAgg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4" y="3699365"/>
            <a:ext cx="364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Presenting: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Itai Tzruia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558"/>
            <a:ext cx="6471049" cy="155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241699" y="4480556"/>
            <a:ext cx="4589447" cy="1996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</TotalTime>
  <Words>182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PowerPoint Presentation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ely katz</cp:lastModifiedBy>
  <cp:revision>1</cp:revision>
  <dcterms:created xsi:type="dcterms:W3CDTF">2023-06-06T16:55:25Z</dcterms:created>
  <dcterms:modified xsi:type="dcterms:W3CDTF">2023-06-06T18:28:55Z</dcterms:modified>
</cp:coreProperties>
</file>