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799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7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81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72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06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5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52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7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4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9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5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1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7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6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87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7C241-54C7-4B53-BA8B-9ABC8CD697D5}" type="datetimeFigureOut">
              <a:rPr lang="he-IL" smtClean="0"/>
              <a:t>כ"ט/סיון/תשפ"ב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96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3041376-8E5C-161C-7E43-812EB911A820}"/>
              </a:ext>
            </a:extLst>
          </p:cNvPr>
          <p:cNvSpPr/>
          <p:nvPr/>
        </p:nvSpPr>
        <p:spPr>
          <a:xfrm>
            <a:off x="2470843" y="155224"/>
            <a:ext cx="77684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סדנה גרסה 4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התאמת המערכת לשימוש בינלאומי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0A0FD84-AB65-1154-2EF8-76133535BFD7}"/>
              </a:ext>
            </a:extLst>
          </p:cNvPr>
          <p:cNvSpPr txBox="1"/>
          <p:nvPr/>
        </p:nvSpPr>
        <p:spPr>
          <a:xfrm>
            <a:off x="1770611" y="5768724"/>
            <a:ext cx="916893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000" dirty="0"/>
              <a:t>חברי קבוצה יקרים – איתי </a:t>
            </a:r>
            <a:r>
              <a:rPr lang="he-IL" sz="2000" dirty="0" err="1"/>
              <a:t>גיליוטין</a:t>
            </a:r>
            <a:r>
              <a:rPr lang="he-IL" sz="2000" dirty="0"/>
              <a:t>, ניר דניאל, עומר </a:t>
            </a:r>
            <a:r>
              <a:rPr lang="he-IL" sz="2000" dirty="0" err="1"/>
              <a:t>פרסלר</a:t>
            </a:r>
            <a:r>
              <a:rPr lang="he-IL" sz="2000" dirty="0"/>
              <a:t>, רון מיכל, תומר הלפרין</a:t>
            </a:r>
          </a:p>
          <a:p>
            <a:pPr algn="ctr" rtl="1"/>
            <a:r>
              <a:rPr lang="he-IL" sz="2000" dirty="0"/>
              <a:t>ראש גרסה – איתי צרויה</a:t>
            </a:r>
          </a:p>
        </p:txBody>
      </p:sp>
      <p:pic>
        <p:nvPicPr>
          <p:cNvPr id="1026" name="Picture 2" descr="Mr Worldwide Blank Template - Imgflip">
            <a:extLst>
              <a:ext uri="{FF2B5EF4-FFF2-40B4-BE49-F238E27FC236}">
                <a16:creationId xmlns:a16="http://schemas.microsoft.com/office/drawing/2014/main" id="{35F42C95-00A1-DDEF-2737-11AB70B8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35" y="1735606"/>
            <a:ext cx="6121329" cy="38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DDF9F98-9683-D891-3C98-7088478F2C69}"/>
              </a:ext>
            </a:extLst>
          </p:cNvPr>
          <p:cNvSpPr/>
          <p:nvPr/>
        </p:nvSpPr>
        <p:spPr>
          <a:xfrm>
            <a:off x="3079918" y="240760"/>
            <a:ext cx="603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Globalization (G11N)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B608F0-C160-5437-FD24-6C588FB7ED5F}"/>
              </a:ext>
            </a:extLst>
          </p:cNvPr>
          <p:cNvSpPr txBox="1"/>
          <p:nvPr/>
        </p:nvSpPr>
        <p:spPr>
          <a:xfrm>
            <a:off x="914399" y="1438102"/>
            <a:ext cx="1032440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by which businesses or organizations develop international influence or operate on an international scale.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Used across many product-based companies to attract more customers.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Consists Internationalization (I18N), Localization (L10N) and Translation (T9N).</a:t>
            </a:r>
            <a:endParaRPr lang="he-IL" sz="2400" dirty="0"/>
          </a:p>
        </p:txBody>
      </p:sp>
      <p:pic>
        <p:nvPicPr>
          <p:cNvPr id="2050" name="Picture 2" descr="Difference between G11N, I18N, T9N and L10N">
            <a:extLst>
              <a:ext uri="{FF2B5EF4-FFF2-40B4-BE49-F238E27FC236}">
                <a16:creationId xmlns:a16="http://schemas.microsoft.com/office/drawing/2014/main" id="{B34C6EF6-4F7A-AAD8-2BFA-6BD87A7A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24" y="3281774"/>
            <a:ext cx="4877151" cy="32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7D45D0-1422-1BDC-142F-1E1397FDDE3E}"/>
              </a:ext>
            </a:extLst>
          </p:cNvPr>
          <p:cNvSpPr/>
          <p:nvPr/>
        </p:nvSpPr>
        <p:spPr>
          <a:xfrm>
            <a:off x="3020320" y="240760"/>
            <a:ext cx="615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Internalization (I18N)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7A85602-1374-D218-3255-9C86C0231F01}"/>
              </a:ext>
            </a:extLst>
          </p:cNvPr>
          <p:cNvSpPr txBox="1"/>
          <p:nvPr/>
        </p:nvSpPr>
        <p:spPr>
          <a:xfrm>
            <a:off x="914399" y="1438102"/>
            <a:ext cx="10482350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of developing our source code according to international formats.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For example – flexible currency sign, date format, credit card formats, time zones etc.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Should not be hard coded!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When developing our software system, we should keep in mind our product will not be used only in English, payment will not only be in dollars, etc.</a:t>
            </a:r>
          </a:p>
        </p:txBody>
      </p:sp>
      <p:pic>
        <p:nvPicPr>
          <p:cNvPr id="1026" name="Picture 2" descr="How Cultural Differences Shape Your Gratitude">
            <a:extLst>
              <a:ext uri="{FF2B5EF4-FFF2-40B4-BE49-F238E27FC236}">
                <a16:creationId xmlns:a16="http://schemas.microsoft.com/office/drawing/2014/main" id="{29B50555-91E0-E9EB-AC45-742709EC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02" y="3429000"/>
            <a:ext cx="4715395" cy="31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327A5D2-28D8-3837-21B4-D044EE81D027}"/>
              </a:ext>
            </a:extLst>
          </p:cNvPr>
          <p:cNvSpPr/>
          <p:nvPr/>
        </p:nvSpPr>
        <p:spPr>
          <a:xfrm>
            <a:off x="3343296" y="240760"/>
            <a:ext cx="5505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Localization (L10N)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2834DA4-40A0-C0FF-488B-E06B516D3090}"/>
              </a:ext>
            </a:extLst>
          </p:cNvPr>
          <p:cNvSpPr txBox="1"/>
          <p:nvPr/>
        </p:nvSpPr>
        <p:spPr>
          <a:xfrm>
            <a:off x="620162" y="1543779"/>
            <a:ext cx="1048235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Adapting content to its destination country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For example, replacing polar bear icons with camels for Arab countries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Usually done for video games, movies, software and apps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Make the customers feel like the product was originally designed for their culture!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0FBDE9F-0694-D855-8BC9-0FD54E7B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33" y="3308464"/>
            <a:ext cx="2815004" cy="33087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511ACC6-B854-7393-3945-75A2093B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01" y="3308464"/>
            <a:ext cx="2822651" cy="33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0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BFA6C5CE-E794-B027-28CB-C10120DE6585}"/>
              </a:ext>
            </a:extLst>
          </p:cNvPr>
          <p:cNvSpPr/>
          <p:nvPr/>
        </p:nvSpPr>
        <p:spPr>
          <a:xfrm>
            <a:off x="1490939" y="240760"/>
            <a:ext cx="9210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Required to our System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DF40971-C718-614D-D39D-99350AB09EB7}"/>
              </a:ext>
            </a:extLst>
          </p:cNvPr>
          <p:cNvSpPr txBox="1"/>
          <p:nvPr/>
        </p:nvSpPr>
        <p:spPr>
          <a:xfrm>
            <a:off x="914399" y="1438102"/>
            <a:ext cx="104823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Internalization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Including culture specific phrases in other languages (slang phrases etc.)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Supporting additional currencies and measurement units (product size in cm/inches)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Adapting messages to time zones (ex.- “Good morning/night” according to location)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Using location services to infer the client’s country and/or culture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Localization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Supporting different product types for various cultures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Personalizing logos and images for different population types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9C5E924-2604-CBEA-3149-F7EDCB91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71" y="4146099"/>
            <a:ext cx="4740857" cy="25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3E2257B-F6D1-94A9-FA7D-047F3ACACC7F}"/>
              </a:ext>
            </a:extLst>
          </p:cNvPr>
          <p:cNvSpPr/>
          <p:nvPr/>
        </p:nvSpPr>
        <p:spPr>
          <a:xfrm>
            <a:off x="2119238" y="232448"/>
            <a:ext cx="795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Layer Requirements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7D177F9-78AF-2281-D802-9334B15BAA9C}"/>
              </a:ext>
            </a:extLst>
          </p:cNvPr>
          <p:cNvSpPr txBox="1"/>
          <p:nvPr/>
        </p:nvSpPr>
        <p:spPr>
          <a:xfrm>
            <a:off x="914399" y="1438102"/>
            <a:ext cx="1048235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User Experience (SLR 4)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Currently: Response time, Feedback, Comfortable and Personalized User Interface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 the future: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Globalization – UI contains familiar language and formats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Localization – UI contains familiar, culture-customized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Result – a better user experience!</a:t>
            </a:r>
          </a:p>
        </p:txBody>
      </p:sp>
      <p:pic>
        <p:nvPicPr>
          <p:cNvPr id="1028" name="Picture 4" descr="7 Ways to Measure Your Website's UX">
            <a:extLst>
              <a:ext uri="{FF2B5EF4-FFF2-40B4-BE49-F238E27FC236}">
                <a16:creationId xmlns:a16="http://schemas.microsoft.com/office/drawing/2014/main" id="{B5E3659B-83DF-073A-AAA6-4862C75A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59" y="3480907"/>
            <a:ext cx="5226281" cy="31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B45139A-244C-A4DA-BF41-171BD3A66B06}"/>
              </a:ext>
            </a:extLst>
          </p:cNvPr>
          <p:cNvSpPr/>
          <p:nvPr/>
        </p:nvSpPr>
        <p:spPr>
          <a:xfrm>
            <a:off x="2932537" y="199196"/>
            <a:ext cx="6326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 Frameworks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046771D-5679-9DAF-EF66-5BCA0788F402}"/>
              </a:ext>
            </a:extLst>
          </p:cNvPr>
          <p:cNvSpPr txBox="1"/>
          <p:nvPr/>
        </p:nvSpPr>
        <p:spPr>
          <a:xfrm>
            <a:off x="854824" y="1159933"/>
            <a:ext cx="1048235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.NET contains the module </a:t>
            </a:r>
            <a:r>
              <a:rPr lang="en-US" sz="2000" dirty="0" err="1"/>
              <a:t>System.Globalization</a:t>
            </a: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Some relevant classes (taken from </a:t>
            </a:r>
            <a:r>
              <a:rPr lang="en-US" sz="2000" dirty="0" err="1"/>
              <a:t>System.Globalization</a:t>
            </a:r>
            <a:r>
              <a:rPr lang="en-US" sz="2000" dirty="0"/>
              <a:t> API):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31EA359-79F9-51F6-4C90-2D0AE6D6E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78"/>
          <a:stretch/>
        </p:blipFill>
        <p:spPr>
          <a:xfrm>
            <a:off x="854824" y="1980708"/>
            <a:ext cx="5934903" cy="172229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7119A30-2C9E-AAA2-308F-BF782181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39"/>
          <a:stretch/>
        </p:blipFill>
        <p:spPr>
          <a:xfrm>
            <a:off x="7031180" y="3058076"/>
            <a:ext cx="4781205" cy="4477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97EDB4D-1897-FA0C-DB77-46A317127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"/>
          <a:stretch/>
        </p:blipFill>
        <p:spPr>
          <a:xfrm>
            <a:off x="858853" y="3695766"/>
            <a:ext cx="5930874" cy="4096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CB8EA68-D0FF-C0DD-DE5F-6871F6988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0"/>
          <a:stretch/>
        </p:blipFill>
        <p:spPr>
          <a:xfrm>
            <a:off x="854824" y="4249518"/>
            <a:ext cx="5906323" cy="95263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8B09466-E285-60B6-43C5-D55C1300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23" y="5192760"/>
            <a:ext cx="5906324" cy="676369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A1B471D-D478-2A2E-B8FA-673F7DD770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01" r="19310" b="3300"/>
          <a:stretch/>
        </p:blipFill>
        <p:spPr>
          <a:xfrm>
            <a:off x="7031179" y="3501446"/>
            <a:ext cx="4781205" cy="39200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8EAC9E7-BD25-F3F2-8C19-CD6589419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9439"/>
          <a:stretch/>
        </p:blipFill>
        <p:spPr>
          <a:xfrm>
            <a:off x="7031178" y="3870027"/>
            <a:ext cx="4781205" cy="466790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529087D1-3938-17ED-D898-782AD3E4B7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82"/>
          <a:stretch/>
        </p:blipFill>
        <p:spPr>
          <a:xfrm>
            <a:off x="854823" y="5869129"/>
            <a:ext cx="5906323" cy="685896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F5544DCE-6327-D970-041C-1A3BBA313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9697"/>
          <a:stretch/>
        </p:blipFill>
        <p:spPr>
          <a:xfrm>
            <a:off x="7031177" y="4336817"/>
            <a:ext cx="4781205" cy="447737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47CE35B0-7B9F-0DEC-E37D-B9C6CA4634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9210" b="-25411"/>
          <a:stretch/>
        </p:blipFill>
        <p:spPr>
          <a:xfrm>
            <a:off x="7050230" y="4780187"/>
            <a:ext cx="4771679" cy="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3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שמימי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שמימ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מימ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143</TotalTime>
  <Words>340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שמימי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itai tzruia</cp:lastModifiedBy>
  <cp:revision>79</cp:revision>
  <dcterms:created xsi:type="dcterms:W3CDTF">2022-06-27T19:20:11Z</dcterms:created>
  <dcterms:modified xsi:type="dcterms:W3CDTF">2022-06-28T10:27:45Z</dcterms:modified>
</cp:coreProperties>
</file>