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C5824C-D914-BFD5-715E-E218A18AC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F76EA5E-C9DF-F568-986D-5578AB552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4E195A9-11C2-93AA-0B5D-B709F3AD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241-54C7-4B53-BA8B-9ABC8CD697D5}" type="datetimeFigureOut">
              <a:rPr lang="he-IL" smtClean="0"/>
              <a:t>כ"ח/סיון/תשפ"ב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E6ECD4F-E608-AF88-4345-BE288154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8FB761A-B98B-CC46-6F90-DD8DC311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051-F467-4CE4-8B4D-86E014EEA2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470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147FBC-A7B2-222B-D435-D22DFE76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36A3BCD-1EF0-98C6-7A57-46074D593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B9DA326-72F6-A55C-0166-0D2FAF31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241-54C7-4B53-BA8B-9ABC8CD697D5}" type="datetimeFigureOut">
              <a:rPr lang="he-IL" smtClean="0"/>
              <a:t>כ"ח/סיון/תשפ"ב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03E7C15-49DE-2D71-0FF2-149B5D10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A7D230E-D544-0560-2281-2F76F9DC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051-F467-4CE4-8B4D-86E014EEA2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856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95FE808-3BF1-288D-D8C8-1C3F1BEE9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912C802-F920-0CEB-1D80-711F3BB8F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8EB161E-0023-869A-F8DB-A627BAC7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241-54C7-4B53-BA8B-9ABC8CD697D5}" type="datetimeFigureOut">
              <a:rPr lang="he-IL" smtClean="0"/>
              <a:t>כ"ח/סיון/תשפ"ב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DDBE152-49D5-AB2A-8F02-CAB94269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A34D9C1-BE03-6731-2D6A-652F0BC1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051-F467-4CE4-8B4D-86E014EEA2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295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07A247-8F23-B46B-E0B9-BE2FFD84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8643B36-88D5-4601-FA85-96699A3F9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880413F-7B2D-C588-200C-10211904A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241-54C7-4B53-BA8B-9ABC8CD697D5}" type="datetimeFigureOut">
              <a:rPr lang="he-IL" smtClean="0"/>
              <a:t>כ"ח/סיון/תשפ"ב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D47D4BB-B9DB-A95C-EFC3-05ED3BB7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D9B1B91-F4C2-6885-64F2-D89AA0EC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051-F467-4CE4-8B4D-86E014EEA2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386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925846-BB5F-5931-5BFB-AE9C6C3A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425B249-02D7-7176-9ED8-E6601A62E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C634FC1-A542-1783-F5B9-C3E0EF79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241-54C7-4B53-BA8B-9ABC8CD697D5}" type="datetimeFigureOut">
              <a:rPr lang="he-IL" smtClean="0"/>
              <a:t>כ"ח/סיון/תשפ"ב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210EF5F-BC32-4D2F-C2BF-98B8C311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47E8A73-B349-F3B9-DEC7-E3E4A0E3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051-F467-4CE4-8B4D-86E014EEA2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925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8F436B-E1A1-D5F4-B4B9-04015D6D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6C3306C-A574-8C58-93ED-F46427B3A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B65151B-5C72-33F7-EA81-596BB4053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5A9D181-A9B6-52C7-77A5-459F4418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241-54C7-4B53-BA8B-9ABC8CD697D5}" type="datetimeFigureOut">
              <a:rPr lang="he-IL" smtClean="0"/>
              <a:t>כ"ח/סיון/תשפ"ב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77C1557-79B0-13A3-1FC7-88023C2B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C6735CF-0769-466C-FCBA-876A4D8D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051-F467-4CE4-8B4D-86E014EEA2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636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FD2588-90CA-37CA-41FC-1FF5A978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D7D4D1E-4B37-E4C6-CEF5-359FEDF52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135E57E-DF4D-37ED-4AB2-91BA85558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032526B-045D-2F21-A360-A097BC087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F475F11-FD7A-59C7-4C52-03BBAC153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35DBB37-1CD0-1FAE-E22C-B764F245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241-54C7-4B53-BA8B-9ABC8CD697D5}" type="datetimeFigureOut">
              <a:rPr lang="he-IL" smtClean="0"/>
              <a:t>כ"ח/סיון/תשפ"ב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B349FDD-022F-2291-4F35-87C79BA9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1BAAF9C-BA94-6D49-E73F-E83B1B81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051-F467-4CE4-8B4D-86E014EEA2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426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5AE70A-0C59-8259-4CB1-09D1430B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BFF7976-FDCE-DAC5-5016-C5EC3783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241-54C7-4B53-BA8B-9ABC8CD697D5}" type="datetimeFigureOut">
              <a:rPr lang="he-IL" smtClean="0"/>
              <a:t>כ"ח/סיון/תשפ"ב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AD7EB51-90C6-0186-44DD-A5FA2A28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0C5A94E-F2A3-18D6-7214-38DD94C6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051-F467-4CE4-8B4D-86E014EEA2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996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67ACD26-58E2-CDA4-E396-EDDB35BD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241-54C7-4B53-BA8B-9ABC8CD697D5}" type="datetimeFigureOut">
              <a:rPr lang="he-IL" smtClean="0"/>
              <a:t>כ"ח/סיון/תשפ"ב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C5A25A4-A613-D420-379A-D0E5551B4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286187F-765E-FB55-B0C4-B30A01BA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051-F467-4CE4-8B4D-86E014EEA2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896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1CCE6D-A488-0A2E-64F6-02447758C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65249F0-03E2-AE4A-C1BE-BE8C89121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FAF697C-2B8A-71B1-10C2-9B56AF7B0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3C7D5AC-DB1D-7768-F7BE-0116742E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241-54C7-4B53-BA8B-9ABC8CD697D5}" type="datetimeFigureOut">
              <a:rPr lang="he-IL" smtClean="0"/>
              <a:t>כ"ח/סיון/תשפ"ב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C1DB25D-2663-8D1F-6473-A4A0C737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0271405-FCEB-ED6C-7833-0A175F2F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051-F467-4CE4-8B4D-86E014EEA2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349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D85259-DCE2-57F0-9BF4-33EE3BC4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467F424D-91D2-D23A-AC93-C42A58BA1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956F727-1060-BB4B-453A-976972153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23009FD-68B4-642F-6B4D-90E19EBD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C241-54C7-4B53-BA8B-9ABC8CD697D5}" type="datetimeFigureOut">
              <a:rPr lang="he-IL" smtClean="0"/>
              <a:t>כ"ח/סיון/תשפ"ב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2BC859D-5544-D06B-E74D-379FF970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457C7CA-073A-28C2-8624-5B0CB64E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7051-F467-4CE4-8B4D-86E014EEA2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778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CFC5061-E6C3-11E0-D6DF-E3A8D578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0A9DA95-1BB1-D11D-A3E0-74022B34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B19D649-93E4-B063-1E61-6C574522D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7C241-54C7-4B53-BA8B-9ABC8CD697D5}" type="datetimeFigureOut">
              <a:rPr lang="he-IL" smtClean="0"/>
              <a:t>כ"ח/סיון/תשפ"ב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A05C054-B0CC-ED27-7836-28C625706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DDB58DE-0948-982B-5A36-CE4B789D8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F7051-F467-4CE4-8B4D-86E014EEA2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796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83041376-8E5C-161C-7E43-812EB911A820}"/>
              </a:ext>
            </a:extLst>
          </p:cNvPr>
          <p:cNvSpPr/>
          <p:nvPr/>
        </p:nvSpPr>
        <p:spPr>
          <a:xfrm>
            <a:off x="2470843" y="155224"/>
            <a:ext cx="776847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סדנה גרסה 4 (ברוך שפטרנו)</a:t>
            </a:r>
          </a:p>
          <a:p>
            <a:pPr algn="ctr"/>
            <a:r>
              <a:rPr lang="he-IL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התאמת המערכת לשימוש בינלאומי</a:t>
            </a:r>
            <a:endParaRPr lang="he-IL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F0A0FD84-AB65-1154-2EF8-76133535BFD7}"/>
              </a:ext>
            </a:extLst>
          </p:cNvPr>
          <p:cNvSpPr txBox="1"/>
          <p:nvPr/>
        </p:nvSpPr>
        <p:spPr>
          <a:xfrm>
            <a:off x="1770611" y="5768724"/>
            <a:ext cx="916893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ראש גרסה – איתי צרויה</a:t>
            </a:r>
          </a:p>
          <a:p>
            <a:pPr algn="ctr"/>
            <a:r>
              <a:rPr lang="he-IL" dirty="0"/>
              <a:t>ראש גרסה חורג – ניר דניאל</a:t>
            </a:r>
          </a:p>
          <a:p>
            <a:pPr algn="ctr"/>
            <a:r>
              <a:rPr lang="he-IL" dirty="0"/>
              <a:t>חברי קבוצה יקרים – רון מיכל, איתי </a:t>
            </a:r>
            <a:r>
              <a:rPr lang="he-IL" dirty="0" err="1"/>
              <a:t>גיליוטין</a:t>
            </a:r>
            <a:r>
              <a:rPr lang="he-IL" dirty="0"/>
              <a:t>, תומר הלפרין, עומר </a:t>
            </a:r>
            <a:r>
              <a:rPr lang="he-IL" dirty="0" err="1"/>
              <a:t>פרסלר</a:t>
            </a:r>
            <a:endParaRPr lang="he-IL" dirty="0"/>
          </a:p>
        </p:txBody>
      </p:sp>
      <p:pic>
        <p:nvPicPr>
          <p:cNvPr id="1026" name="Picture 2" descr="Mr Worldwide Blank Template - Imgflip">
            <a:extLst>
              <a:ext uri="{FF2B5EF4-FFF2-40B4-BE49-F238E27FC236}">
                <a16:creationId xmlns:a16="http://schemas.microsoft.com/office/drawing/2014/main" id="{35F42C95-00A1-DDEF-2737-11AB70B8C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416" y="1735606"/>
            <a:ext cx="6121329" cy="389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45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BDDF9F98-9683-D891-3C98-7088478F2C69}"/>
              </a:ext>
            </a:extLst>
          </p:cNvPr>
          <p:cNvSpPr/>
          <p:nvPr/>
        </p:nvSpPr>
        <p:spPr>
          <a:xfrm>
            <a:off x="3079918" y="240760"/>
            <a:ext cx="6032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Globalization (G11N)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1B608F0-C160-5437-FD24-6C588FB7ED5F}"/>
              </a:ext>
            </a:extLst>
          </p:cNvPr>
          <p:cNvSpPr txBox="1"/>
          <p:nvPr/>
        </p:nvSpPr>
        <p:spPr>
          <a:xfrm>
            <a:off x="914399" y="1438102"/>
            <a:ext cx="10324407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The process by which businesses or organizations develop international influence or operate on an international scale.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Used across many product-based companies to attract more customers.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Consists Internationalization (I18N), Localization (L10N) and Translation (T9N).</a:t>
            </a:r>
            <a:endParaRPr lang="he-IL" sz="2400" dirty="0"/>
          </a:p>
        </p:txBody>
      </p:sp>
      <p:pic>
        <p:nvPicPr>
          <p:cNvPr id="2050" name="Picture 2" descr="Difference between G11N, I18N, T9N and L10N">
            <a:extLst>
              <a:ext uri="{FF2B5EF4-FFF2-40B4-BE49-F238E27FC236}">
                <a16:creationId xmlns:a16="http://schemas.microsoft.com/office/drawing/2014/main" id="{B34C6EF6-4F7A-AAD8-2BFA-6BD87A7A6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424" y="3281774"/>
            <a:ext cx="4877151" cy="320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14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087D45D0-1422-1BDC-142F-1E1397FDDE3E}"/>
              </a:ext>
            </a:extLst>
          </p:cNvPr>
          <p:cNvSpPr/>
          <p:nvPr/>
        </p:nvSpPr>
        <p:spPr>
          <a:xfrm>
            <a:off x="3020320" y="240760"/>
            <a:ext cx="6151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Internalization (I18N)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7A85602-1374-D218-3255-9C86C0231F01}"/>
              </a:ext>
            </a:extLst>
          </p:cNvPr>
          <p:cNvSpPr txBox="1"/>
          <p:nvPr/>
        </p:nvSpPr>
        <p:spPr>
          <a:xfrm>
            <a:off x="914399" y="1438102"/>
            <a:ext cx="10482350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The process of developing our source code according to international languages.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For example – flexible currency sign, date format, etc.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Should not be hard coded!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When developing our software system, we should keep in mind our product will not be used only in English.</a:t>
            </a:r>
          </a:p>
        </p:txBody>
      </p:sp>
    </p:spTree>
    <p:extLst>
      <p:ext uri="{BB962C8B-B14F-4D97-AF65-F5344CB8AC3E}">
        <p14:creationId xmlns:p14="http://schemas.microsoft.com/office/powerpoint/2010/main" val="53275542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137</Words>
  <Application>Microsoft Office PowerPoint</Application>
  <PresentationFormat>מסך רחב</PresentationFormat>
  <Paragraphs>14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itai tzruia</dc:creator>
  <cp:lastModifiedBy>itai tzruia</cp:lastModifiedBy>
  <cp:revision>18</cp:revision>
  <dcterms:created xsi:type="dcterms:W3CDTF">2022-06-27T19:20:11Z</dcterms:created>
  <dcterms:modified xsi:type="dcterms:W3CDTF">2022-06-27T19:47:59Z</dcterms:modified>
</cp:coreProperties>
</file>