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4" r:id="rId7"/>
    <p:sldId id="262" r:id="rId8"/>
    <p:sldId id="263" r:id="rId9"/>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E9BB0-135D-42AD-AC45-F40B7CB5F1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E5C877DB-65C5-4B26-9A23-234104F340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DA444678-8395-4E06-85ED-8C7F24A071BB}"/>
              </a:ext>
            </a:extLst>
          </p:cNvPr>
          <p:cNvSpPr>
            <a:spLocks noGrp="1"/>
          </p:cNvSpPr>
          <p:nvPr>
            <p:ph type="dt" sz="half" idx="10"/>
          </p:nvPr>
        </p:nvSpPr>
        <p:spPr/>
        <p:txBody>
          <a:bodyPr/>
          <a:lstStyle/>
          <a:p>
            <a:fld id="{250BFA23-7535-4463-BB00-8487CAC3238A}" type="datetimeFigureOut">
              <a:rPr lang="en-IL" smtClean="0"/>
              <a:t>23/04/2022</a:t>
            </a:fld>
            <a:endParaRPr lang="en-IL"/>
          </a:p>
        </p:txBody>
      </p:sp>
      <p:sp>
        <p:nvSpPr>
          <p:cNvPr id="5" name="Footer Placeholder 4">
            <a:extLst>
              <a:ext uri="{FF2B5EF4-FFF2-40B4-BE49-F238E27FC236}">
                <a16:creationId xmlns:a16="http://schemas.microsoft.com/office/drawing/2014/main" id="{D5230865-A6D7-4ACC-B098-A89F4BA8131C}"/>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6C7B5305-AAC7-42A0-AAF1-BDDBE0706C38}"/>
              </a:ext>
            </a:extLst>
          </p:cNvPr>
          <p:cNvSpPr>
            <a:spLocks noGrp="1"/>
          </p:cNvSpPr>
          <p:nvPr>
            <p:ph type="sldNum" sz="quarter" idx="12"/>
          </p:nvPr>
        </p:nvSpPr>
        <p:spPr/>
        <p:txBody>
          <a:bodyPr/>
          <a:lstStyle/>
          <a:p>
            <a:fld id="{501399CF-B06F-4021-B619-1FB9D659CD82}" type="slidenum">
              <a:rPr lang="en-IL" smtClean="0"/>
              <a:t>‹#›</a:t>
            </a:fld>
            <a:endParaRPr lang="en-IL"/>
          </a:p>
        </p:txBody>
      </p:sp>
    </p:spTree>
    <p:extLst>
      <p:ext uri="{BB962C8B-B14F-4D97-AF65-F5344CB8AC3E}">
        <p14:creationId xmlns:p14="http://schemas.microsoft.com/office/powerpoint/2010/main" val="898478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45705-EF22-4F8B-A761-AAD86DAAA8A5}"/>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540AC616-E0CE-460B-9965-996B147264A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7F225C8C-120E-48E8-836D-080D1B98128C}"/>
              </a:ext>
            </a:extLst>
          </p:cNvPr>
          <p:cNvSpPr>
            <a:spLocks noGrp="1"/>
          </p:cNvSpPr>
          <p:nvPr>
            <p:ph type="dt" sz="half" idx="10"/>
          </p:nvPr>
        </p:nvSpPr>
        <p:spPr/>
        <p:txBody>
          <a:bodyPr/>
          <a:lstStyle/>
          <a:p>
            <a:fld id="{250BFA23-7535-4463-BB00-8487CAC3238A}" type="datetimeFigureOut">
              <a:rPr lang="en-IL" smtClean="0"/>
              <a:t>23/04/2022</a:t>
            </a:fld>
            <a:endParaRPr lang="en-IL"/>
          </a:p>
        </p:txBody>
      </p:sp>
      <p:sp>
        <p:nvSpPr>
          <p:cNvPr id="5" name="Footer Placeholder 4">
            <a:extLst>
              <a:ext uri="{FF2B5EF4-FFF2-40B4-BE49-F238E27FC236}">
                <a16:creationId xmlns:a16="http://schemas.microsoft.com/office/drawing/2014/main" id="{49E8BF90-8DF8-46C9-820F-E99BCA26EFF2}"/>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DB4760A2-431F-40F6-906A-58D7D37BBD4B}"/>
              </a:ext>
            </a:extLst>
          </p:cNvPr>
          <p:cNvSpPr>
            <a:spLocks noGrp="1"/>
          </p:cNvSpPr>
          <p:nvPr>
            <p:ph type="sldNum" sz="quarter" idx="12"/>
          </p:nvPr>
        </p:nvSpPr>
        <p:spPr/>
        <p:txBody>
          <a:bodyPr/>
          <a:lstStyle/>
          <a:p>
            <a:fld id="{501399CF-B06F-4021-B619-1FB9D659CD82}" type="slidenum">
              <a:rPr lang="en-IL" smtClean="0"/>
              <a:t>‹#›</a:t>
            </a:fld>
            <a:endParaRPr lang="en-IL"/>
          </a:p>
        </p:txBody>
      </p:sp>
    </p:spTree>
    <p:extLst>
      <p:ext uri="{BB962C8B-B14F-4D97-AF65-F5344CB8AC3E}">
        <p14:creationId xmlns:p14="http://schemas.microsoft.com/office/powerpoint/2010/main" val="82831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D062B2-4A28-4C47-8831-CB244ACB4B6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F4CAED5B-BB88-41EF-A351-02D277D12C4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E3D9EE46-2773-4BEC-957C-37B48A03FF73}"/>
              </a:ext>
            </a:extLst>
          </p:cNvPr>
          <p:cNvSpPr>
            <a:spLocks noGrp="1"/>
          </p:cNvSpPr>
          <p:nvPr>
            <p:ph type="dt" sz="half" idx="10"/>
          </p:nvPr>
        </p:nvSpPr>
        <p:spPr/>
        <p:txBody>
          <a:bodyPr/>
          <a:lstStyle/>
          <a:p>
            <a:fld id="{250BFA23-7535-4463-BB00-8487CAC3238A}" type="datetimeFigureOut">
              <a:rPr lang="en-IL" smtClean="0"/>
              <a:t>23/04/2022</a:t>
            </a:fld>
            <a:endParaRPr lang="en-IL"/>
          </a:p>
        </p:txBody>
      </p:sp>
      <p:sp>
        <p:nvSpPr>
          <p:cNvPr id="5" name="Footer Placeholder 4">
            <a:extLst>
              <a:ext uri="{FF2B5EF4-FFF2-40B4-BE49-F238E27FC236}">
                <a16:creationId xmlns:a16="http://schemas.microsoft.com/office/drawing/2014/main" id="{51890389-FC10-4919-8745-FC85967341D3}"/>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5B1F02FE-8A85-4CE0-8301-34D598D7321F}"/>
              </a:ext>
            </a:extLst>
          </p:cNvPr>
          <p:cNvSpPr>
            <a:spLocks noGrp="1"/>
          </p:cNvSpPr>
          <p:nvPr>
            <p:ph type="sldNum" sz="quarter" idx="12"/>
          </p:nvPr>
        </p:nvSpPr>
        <p:spPr/>
        <p:txBody>
          <a:bodyPr/>
          <a:lstStyle/>
          <a:p>
            <a:fld id="{501399CF-B06F-4021-B619-1FB9D659CD82}" type="slidenum">
              <a:rPr lang="en-IL" smtClean="0"/>
              <a:t>‹#›</a:t>
            </a:fld>
            <a:endParaRPr lang="en-IL"/>
          </a:p>
        </p:txBody>
      </p:sp>
    </p:spTree>
    <p:extLst>
      <p:ext uri="{BB962C8B-B14F-4D97-AF65-F5344CB8AC3E}">
        <p14:creationId xmlns:p14="http://schemas.microsoft.com/office/powerpoint/2010/main" val="2314025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27CC7-0235-4649-B5AF-E0C5FC6B6AAF}"/>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0E35A9BC-43F1-432A-A46D-DA0BA250C7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AABE46C7-3324-4105-BEFA-6E3F38708FEA}"/>
              </a:ext>
            </a:extLst>
          </p:cNvPr>
          <p:cNvSpPr>
            <a:spLocks noGrp="1"/>
          </p:cNvSpPr>
          <p:nvPr>
            <p:ph type="dt" sz="half" idx="10"/>
          </p:nvPr>
        </p:nvSpPr>
        <p:spPr/>
        <p:txBody>
          <a:bodyPr/>
          <a:lstStyle/>
          <a:p>
            <a:fld id="{250BFA23-7535-4463-BB00-8487CAC3238A}" type="datetimeFigureOut">
              <a:rPr lang="en-IL" smtClean="0"/>
              <a:t>23/04/2022</a:t>
            </a:fld>
            <a:endParaRPr lang="en-IL"/>
          </a:p>
        </p:txBody>
      </p:sp>
      <p:sp>
        <p:nvSpPr>
          <p:cNvPr id="5" name="Footer Placeholder 4">
            <a:extLst>
              <a:ext uri="{FF2B5EF4-FFF2-40B4-BE49-F238E27FC236}">
                <a16:creationId xmlns:a16="http://schemas.microsoft.com/office/drawing/2014/main" id="{31801DAE-B6F7-41C8-97E5-F9A501EF4FD9}"/>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0D3B172D-2F27-417C-A4A9-FAF9F3D20BC4}"/>
              </a:ext>
            </a:extLst>
          </p:cNvPr>
          <p:cNvSpPr>
            <a:spLocks noGrp="1"/>
          </p:cNvSpPr>
          <p:nvPr>
            <p:ph type="sldNum" sz="quarter" idx="12"/>
          </p:nvPr>
        </p:nvSpPr>
        <p:spPr/>
        <p:txBody>
          <a:bodyPr/>
          <a:lstStyle/>
          <a:p>
            <a:fld id="{501399CF-B06F-4021-B619-1FB9D659CD82}" type="slidenum">
              <a:rPr lang="en-IL" smtClean="0"/>
              <a:t>‹#›</a:t>
            </a:fld>
            <a:endParaRPr lang="en-IL"/>
          </a:p>
        </p:txBody>
      </p:sp>
    </p:spTree>
    <p:extLst>
      <p:ext uri="{BB962C8B-B14F-4D97-AF65-F5344CB8AC3E}">
        <p14:creationId xmlns:p14="http://schemas.microsoft.com/office/powerpoint/2010/main" val="1578987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99120-9D5B-4276-9A92-3D376EAC6E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36CA09F6-7A73-4AA6-ABCF-5ABC5D944A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7E7F2A-16EE-4514-84D9-405118234326}"/>
              </a:ext>
            </a:extLst>
          </p:cNvPr>
          <p:cNvSpPr>
            <a:spLocks noGrp="1"/>
          </p:cNvSpPr>
          <p:nvPr>
            <p:ph type="dt" sz="half" idx="10"/>
          </p:nvPr>
        </p:nvSpPr>
        <p:spPr/>
        <p:txBody>
          <a:bodyPr/>
          <a:lstStyle/>
          <a:p>
            <a:fld id="{250BFA23-7535-4463-BB00-8487CAC3238A}" type="datetimeFigureOut">
              <a:rPr lang="en-IL" smtClean="0"/>
              <a:t>23/04/2022</a:t>
            </a:fld>
            <a:endParaRPr lang="en-IL"/>
          </a:p>
        </p:txBody>
      </p:sp>
      <p:sp>
        <p:nvSpPr>
          <p:cNvPr id="5" name="Footer Placeholder 4">
            <a:extLst>
              <a:ext uri="{FF2B5EF4-FFF2-40B4-BE49-F238E27FC236}">
                <a16:creationId xmlns:a16="http://schemas.microsoft.com/office/drawing/2014/main" id="{9614118C-C4F1-4667-B4A3-7332312CE399}"/>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1BB8D0B0-30B8-4F65-A692-410D908AFFF6}"/>
              </a:ext>
            </a:extLst>
          </p:cNvPr>
          <p:cNvSpPr>
            <a:spLocks noGrp="1"/>
          </p:cNvSpPr>
          <p:nvPr>
            <p:ph type="sldNum" sz="quarter" idx="12"/>
          </p:nvPr>
        </p:nvSpPr>
        <p:spPr/>
        <p:txBody>
          <a:bodyPr/>
          <a:lstStyle/>
          <a:p>
            <a:fld id="{501399CF-B06F-4021-B619-1FB9D659CD82}" type="slidenum">
              <a:rPr lang="en-IL" smtClean="0"/>
              <a:t>‹#›</a:t>
            </a:fld>
            <a:endParaRPr lang="en-IL"/>
          </a:p>
        </p:txBody>
      </p:sp>
    </p:spTree>
    <p:extLst>
      <p:ext uri="{BB962C8B-B14F-4D97-AF65-F5344CB8AC3E}">
        <p14:creationId xmlns:p14="http://schemas.microsoft.com/office/powerpoint/2010/main" val="4272597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BDB0E-9766-4633-BCC4-B18F16C480D3}"/>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FEB16A7E-2EF5-4454-ACA2-F5001156EC1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545F8CEE-1731-48EF-B065-A2F860A2C3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4EDD36A8-4D7E-4B64-81B1-4065788F9BE7}"/>
              </a:ext>
            </a:extLst>
          </p:cNvPr>
          <p:cNvSpPr>
            <a:spLocks noGrp="1"/>
          </p:cNvSpPr>
          <p:nvPr>
            <p:ph type="dt" sz="half" idx="10"/>
          </p:nvPr>
        </p:nvSpPr>
        <p:spPr/>
        <p:txBody>
          <a:bodyPr/>
          <a:lstStyle/>
          <a:p>
            <a:fld id="{250BFA23-7535-4463-BB00-8487CAC3238A}" type="datetimeFigureOut">
              <a:rPr lang="en-IL" smtClean="0"/>
              <a:t>23/04/2022</a:t>
            </a:fld>
            <a:endParaRPr lang="en-IL"/>
          </a:p>
        </p:txBody>
      </p:sp>
      <p:sp>
        <p:nvSpPr>
          <p:cNvPr id="6" name="Footer Placeholder 5">
            <a:extLst>
              <a:ext uri="{FF2B5EF4-FFF2-40B4-BE49-F238E27FC236}">
                <a16:creationId xmlns:a16="http://schemas.microsoft.com/office/drawing/2014/main" id="{3B77CA3F-0271-4A38-9371-D468E5A5EDC7}"/>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C86ACF33-6795-41BA-B7A3-AC403124AD32}"/>
              </a:ext>
            </a:extLst>
          </p:cNvPr>
          <p:cNvSpPr>
            <a:spLocks noGrp="1"/>
          </p:cNvSpPr>
          <p:nvPr>
            <p:ph type="sldNum" sz="quarter" idx="12"/>
          </p:nvPr>
        </p:nvSpPr>
        <p:spPr/>
        <p:txBody>
          <a:bodyPr/>
          <a:lstStyle/>
          <a:p>
            <a:fld id="{501399CF-B06F-4021-B619-1FB9D659CD82}" type="slidenum">
              <a:rPr lang="en-IL" smtClean="0"/>
              <a:t>‹#›</a:t>
            </a:fld>
            <a:endParaRPr lang="en-IL"/>
          </a:p>
        </p:txBody>
      </p:sp>
    </p:spTree>
    <p:extLst>
      <p:ext uri="{BB962C8B-B14F-4D97-AF65-F5344CB8AC3E}">
        <p14:creationId xmlns:p14="http://schemas.microsoft.com/office/powerpoint/2010/main" val="3513054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6F4A8-A606-4907-B930-2676926A00FF}"/>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B361CF6E-465C-44FE-B325-BF0E7853FB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AB7AA9A-A392-4797-9011-CF7F06DA19F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A80403EA-64C2-43FE-9818-46D027BECC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AB9077A-4D71-4375-896F-38A643BAA7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59FB3EAF-EA96-4750-8B39-99658FA5F665}"/>
              </a:ext>
            </a:extLst>
          </p:cNvPr>
          <p:cNvSpPr>
            <a:spLocks noGrp="1"/>
          </p:cNvSpPr>
          <p:nvPr>
            <p:ph type="dt" sz="half" idx="10"/>
          </p:nvPr>
        </p:nvSpPr>
        <p:spPr/>
        <p:txBody>
          <a:bodyPr/>
          <a:lstStyle/>
          <a:p>
            <a:fld id="{250BFA23-7535-4463-BB00-8487CAC3238A}" type="datetimeFigureOut">
              <a:rPr lang="en-IL" smtClean="0"/>
              <a:t>23/04/2022</a:t>
            </a:fld>
            <a:endParaRPr lang="en-IL"/>
          </a:p>
        </p:txBody>
      </p:sp>
      <p:sp>
        <p:nvSpPr>
          <p:cNvPr id="8" name="Footer Placeholder 7">
            <a:extLst>
              <a:ext uri="{FF2B5EF4-FFF2-40B4-BE49-F238E27FC236}">
                <a16:creationId xmlns:a16="http://schemas.microsoft.com/office/drawing/2014/main" id="{A513C658-3573-4DB1-96F3-DD251C0E4D46}"/>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B761C3F7-5141-4BC2-BEEB-9E274175DAD6}"/>
              </a:ext>
            </a:extLst>
          </p:cNvPr>
          <p:cNvSpPr>
            <a:spLocks noGrp="1"/>
          </p:cNvSpPr>
          <p:nvPr>
            <p:ph type="sldNum" sz="quarter" idx="12"/>
          </p:nvPr>
        </p:nvSpPr>
        <p:spPr/>
        <p:txBody>
          <a:bodyPr/>
          <a:lstStyle/>
          <a:p>
            <a:fld id="{501399CF-B06F-4021-B619-1FB9D659CD82}" type="slidenum">
              <a:rPr lang="en-IL" smtClean="0"/>
              <a:t>‹#›</a:t>
            </a:fld>
            <a:endParaRPr lang="en-IL"/>
          </a:p>
        </p:txBody>
      </p:sp>
    </p:spTree>
    <p:extLst>
      <p:ext uri="{BB962C8B-B14F-4D97-AF65-F5344CB8AC3E}">
        <p14:creationId xmlns:p14="http://schemas.microsoft.com/office/powerpoint/2010/main" val="2346436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2C490-2ECB-4D68-9E52-5276DED3DCDA}"/>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12E993A3-46DB-4F3F-9E72-981261DECA59}"/>
              </a:ext>
            </a:extLst>
          </p:cNvPr>
          <p:cNvSpPr>
            <a:spLocks noGrp="1"/>
          </p:cNvSpPr>
          <p:nvPr>
            <p:ph type="dt" sz="half" idx="10"/>
          </p:nvPr>
        </p:nvSpPr>
        <p:spPr/>
        <p:txBody>
          <a:bodyPr/>
          <a:lstStyle/>
          <a:p>
            <a:fld id="{250BFA23-7535-4463-BB00-8487CAC3238A}" type="datetimeFigureOut">
              <a:rPr lang="en-IL" smtClean="0"/>
              <a:t>23/04/2022</a:t>
            </a:fld>
            <a:endParaRPr lang="en-IL"/>
          </a:p>
        </p:txBody>
      </p:sp>
      <p:sp>
        <p:nvSpPr>
          <p:cNvPr id="4" name="Footer Placeholder 3">
            <a:extLst>
              <a:ext uri="{FF2B5EF4-FFF2-40B4-BE49-F238E27FC236}">
                <a16:creationId xmlns:a16="http://schemas.microsoft.com/office/drawing/2014/main" id="{2AF2C231-0C2B-464A-9F3F-00A87BFC269A}"/>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D0250CC5-D511-4B3D-978E-1CBFA4030E97}"/>
              </a:ext>
            </a:extLst>
          </p:cNvPr>
          <p:cNvSpPr>
            <a:spLocks noGrp="1"/>
          </p:cNvSpPr>
          <p:nvPr>
            <p:ph type="sldNum" sz="quarter" idx="12"/>
          </p:nvPr>
        </p:nvSpPr>
        <p:spPr/>
        <p:txBody>
          <a:bodyPr/>
          <a:lstStyle/>
          <a:p>
            <a:fld id="{501399CF-B06F-4021-B619-1FB9D659CD82}" type="slidenum">
              <a:rPr lang="en-IL" smtClean="0"/>
              <a:t>‹#›</a:t>
            </a:fld>
            <a:endParaRPr lang="en-IL"/>
          </a:p>
        </p:txBody>
      </p:sp>
    </p:spTree>
    <p:extLst>
      <p:ext uri="{BB962C8B-B14F-4D97-AF65-F5344CB8AC3E}">
        <p14:creationId xmlns:p14="http://schemas.microsoft.com/office/powerpoint/2010/main" val="3722553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A65B16-1C98-40F1-AF34-828633DC531C}"/>
              </a:ext>
            </a:extLst>
          </p:cNvPr>
          <p:cNvSpPr>
            <a:spLocks noGrp="1"/>
          </p:cNvSpPr>
          <p:nvPr>
            <p:ph type="dt" sz="half" idx="10"/>
          </p:nvPr>
        </p:nvSpPr>
        <p:spPr/>
        <p:txBody>
          <a:bodyPr/>
          <a:lstStyle/>
          <a:p>
            <a:fld id="{250BFA23-7535-4463-BB00-8487CAC3238A}" type="datetimeFigureOut">
              <a:rPr lang="en-IL" smtClean="0"/>
              <a:t>23/04/2022</a:t>
            </a:fld>
            <a:endParaRPr lang="en-IL"/>
          </a:p>
        </p:txBody>
      </p:sp>
      <p:sp>
        <p:nvSpPr>
          <p:cNvPr id="3" name="Footer Placeholder 2">
            <a:extLst>
              <a:ext uri="{FF2B5EF4-FFF2-40B4-BE49-F238E27FC236}">
                <a16:creationId xmlns:a16="http://schemas.microsoft.com/office/drawing/2014/main" id="{180D4F58-964E-4271-86FB-18FA268E7CA7}"/>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AD8F475F-9AEB-4CDA-AF6D-5153788349E3}"/>
              </a:ext>
            </a:extLst>
          </p:cNvPr>
          <p:cNvSpPr>
            <a:spLocks noGrp="1"/>
          </p:cNvSpPr>
          <p:nvPr>
            <p:ph type="sldNum" sz="quarter" idx="12"/>
          </p:nvPr>
        </p:nvSpPr>
        <p:spPr/>
        <p:txBody>
          <a:bodyPr/>
          <a:lstStyle/>
          <a:p>
            <a:fld id="{501399CF-B06F-4021-B619-1FB9D659CD82}" type="slidenum">
              <a:rPr lang="en-IL" smtClean="0"/>
              <a:t>‹#›</a:t>
            </a:fld>
            <a:endParaRPr lang="en-IL"/>
          </a:p>
        </p:txBody>
      </p:sp>
    </p:spTree>
    <p:extLst>
      <p:ext uri="{BB962C8B-B14F-4D97-AF65-F5344CB8AC3E}">
        <p14:creationId xmlns:p14="http://schemas.microsoft.com/office/powerpoint/2010/main" val="4088730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7FAF9-F66C-4FE8-82FD-E6AAF5A409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0DDE2CDD-19F3-4C63-9F5D-324B9DE332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CF9B174A-A749-4824-894D-FD0AC9ED7C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9DDBDA-FEE1-420F-A948-5B04D51E6CCA}"/>
              </a:ext>
            </a:extLst>
          </p:cNvPr>
          <p:cNvSpPr>
            <a:spLocks noGrp="1"/>
          </p:cNvSpPr>
          <p:nvPr>
            <p:ph type="dt" sz="half" idx="10"/>
          </p:nvPr>
        </p:nvSpPr>
        <p:spPr/>
        <p:txBody>
          <a:bodyPr/>
          <a:lstStyle/>
          <a:p>
            <a:fld id="{250BFA23-7535-4463-BB00-8487CAC3238A}" type="datetimeFigureOut">
              <a:rPr lang="en-IL" smtClean="0"/>
              <a:t>23/04/2022</a:t>
            </a:fld>
            <a:endParaRPr lang="en-IL"/>
          </a:p>
        </p:txBody>
      </p:sp>
      <p:sp>
        <p:nvSpPr>
          <p:cNvPr id="6" name="Footer Placeholder 5">
            <a:extLst>
              <a:ext uri="{FF2B5EF4-FFF2-40B4-BE49-F238E27FC236}">
                <a16:creationId xmlns:a16="http://schemas.microsoft.com/office/drawing/2014/main" id="{8CCAB812-C4D9-435E-B49E-1AB75035B937}"/>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7552023D-4A52-43AB-AA8F-8C8FD549EF78}"/>
              </a:ext>
            </a:extLst>
          </p:cNvPr>
          <p:cNvSpPr>
            <a:spLocks noGrp="1"/>
          </p:cNvSpPr>
          <p:nvPr>
            <p:ph type="sldNum" sz="quarter" idx="12"/>
          </p:nvPr>
        </p:nvSpPr>
        <p:spPr/>
        <p:txBody>
          <a:bodyPr/>
          <a:lstStyle/>
          <a:p>
            <a:fld id="{501399CF-B06F-4021-B619-1FB9D659CD82}" type="slidenum">
              <a:rPr lang="en-IL" smtClean="0"/>
              <a:t>‹#›</a:t>
            </a:fld>
            <a:endParaRPr lang="en-IL"/>
          </a:p>
        </p:txBody>
      </p:sp>
    </p:spTree>
    <p:extLst>
      <p:ext uri="{BB962C8B-B14F-4D97-AF65-F5344CB8AC3E}">
        <p14:creationId xmlns:p14="http://schemas.microsoft.com/office/powerpoint/2010/main" val="2039486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5ACCF-9702-4363-AB02-B69978340F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5FE408EA-3578-4E9C-A9AA-B714E8B499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6B088714-2C1C-4567-BEA1-6B7DA50360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3766A0-7296-4159-9620-5B2194E05738}"/>
              </a:ext>
            </a:extLst>
          </p:cNvPr>
          <p:cNvSpPr>
            <a:spLocks noGrp="1"/>
          </p:cNvSpPr>
          <p:nvPr>
            <p:ph type="dt" sz="half" idx="10"/>
          </p:nvPr>
        </p:nvSpPr>
        <p:spPr/>
        <p:txBody>
          <a:bodyPr/>
          <a:lstStyle/>
          <a:p>
            <a:fld id="{250BFA23-7535-4463-BB00-8487CAC3238A}" type="datetimeFigureOut">
              <a:rPr lang="en-IL" smtClean="0"/>
              <a:t>23/04/2022</a:t>
            </a:fld>
            <a:endParaRPr lang="en-IL"/>
          </a:p>
        </p:txBody>
      </p:sp>
      <p:sp>
        <p:nvSpPr>
          <p:cNvPr id="6" name="Footer Placeholder 5">
            <a:extLst>
              <a:ext uri="{FF2B5EF4-FFF2-40B4-BE49-F238E27FC236}">
                <a16:creationId xmlns:a16="http://schemas.microsoft.com/office/drawing/2014/main" id="{D614C751-B181-4EA4-B82E-14BEA0B9DF02}"/>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DC765BB5-6B4F-48D6-A067-FCEB09FB10A9}"/>
              </a:ext>
            </a:extLst>
          </p:cNvPr>
          <p:cNvSpPr>
            <a:spLocks noGrp="1"/>
          </p:cNvSpPr>
          <p:nvPr>
            <p:ph type="sldNum" sz="quarter" idx="12"/>
          </p:nvPr>
        </p:nvSpPr>
        <p:spPr/>
        <p:txBody>
          <a:bodyPr/>
          <a:lstStyle/>
          <a:p>
            <a:fld id="{501399CF-B06F-4021-B619-1FB9D659CD82}" type="slidenum">
              <a:rPr lang="en-IL" smtClean="0"/>
              <a:t>‹#›</a:t>
            </a:fld>
            <a:endParaRPr lang="en-IL"/>
          </a:p>
        </p:txBody>
      </p:sp>
    </p:spTree>
    <p:extLst>
      <p:ext uri="{BB962C8B-B14F-4D97-AF65-F5344CB8AC3E}">
        <p14:creationId xmlns:p14="http://schemas.microsoft.com/office/powerpoint/2010/main" val="1223939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AD52F5-78F7-4C29-B662-2F1BB4826D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AB02F4D8-F259-457B-9D5B-1FE5330DC6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23D954F5-F9B7-4BDA-B219-3E79396188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0BFA23-7535-4463-BB00-8487CAC3238A}" type="datetimeFigureOut">
              <a:rPr lang="en-IL" smtClean="0"/>
              <a:t>23/04/2022</a:t>
            </a:fld>
            <a:endParaRPr lang="en-IL"/>
          </a:p>
        </p:txBody>
      </p:sp>
      <p:sp>
        <p:nvSpPr>
          <p:cNvPr id="5" name="Footer Placeholder 4">
            <a:extLst>
              <a:ext uri="{FF2B5EF4-FFF2-40B4-BE49-F238E27FC236}">
                <a16:creationId xmlns:a16="http://schemas.microsoft.com/office/drawing/2014/main" id="{2C95AEE6-E1DC-4028-9335-0EB041AF15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a:extLst>
              <a:ext uri="{FF2B5EF4-FFF2-40B4-BE49-F238E27FC236}">
                <a16:creationId xmlns:a16="http://schemas.microsoft.com/office/drawing/2014/main" id="{5AC48482-CD41-47EC-B923-07B2CD42D0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1399CF-B06F-4021-B619-1FB9D659CD82}" type="slidenum">
              <a:rPr lang="en-IL" smtClean="0"/>
              <a:t>‹#›</a:t>
            </a:fld>
            <a:endParaRPr lang="en-IL"/>
          </a:p>
        </p:txBody>
      </p:sp>
    </p:spTree>
    <p:extLst>
      <p:ext uri="{BB962C8B-B14F-4D97-AF65-F5344CB8AC3E}">
        <p14:creationId xmlns:p14="http://schemas.microsoft.com/office/powerpoint/2010/main" val="16983906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EBBB4-986A-4D96-AC07-F1EC82647653}"/>
              </a:ext>
            </a:extLst>
          </p:cNvPr>
          <p:cNvSpPr>
            <a:spLocks noGrp="1"/>
          </p:cNvSpPr>
          <p:nvPr>
            <p:ph type="ctrTitle"/>
          </p:nvPr>
        </p:nvSpPr>
        <p:spPr/>
        <p:txBody>
          <a:bodyPr/>
          <a:lstStyle/>
          <a:p>
            <a:r>
              <a:rPr lang="en-US" dirty="0" err="1"/>
              <a:t>Websockets</a:t>
            </a:r>
            <a:r>
              <a:rPr lang="en-US" dirty="0"/>
              <a:t>	</a:t>
            </a:r>
            <a:endParaRPr lang="en-IL" dirty="0"/>
          </a:p>
        </p:txBody>
      </p:sp>
      <p:sp>
        <p:nvSpPr>
          <p:cNvPr id="3" name="Subtitle 2">
            <a:extLst>
              <a:ext uri="{FF2B5EF4-FFF2-40B4-BE49-F238E27FC236}">
                <a16:creationId xmlns:a16="http://schemas.microsoft.com/office/drawing/2014/main" id="{CA41DCD8-9AEF-43CB-98E4-0B0A4F578924}"/>
              </a:ext>
            </a:extLst>
          </p:cNvPr>
          <p:cNvSpPr>
            <a:spLocks noGrp="1"/>
          </p:cNvSpPr>
          <p:nvPr>
            <p:ph type="subTitle" idx="1"/>
          </p:nvPr>
        </p:nvSpPr>
        <p:spPr/>
        <p:txBody>
          <a:bodyPr>
            <a:normAutofit fontScale="92500" lnSpcReduction="10000"/>
          </a:bodyPr>
          <a:lstStyle/>
          <a:p>
            <a:r>
              <a:rPr lang="en-US" dirty="0"/>
              <a:t>By yours truly,</a:t>
            </a:r>
          </a:p>
          <a:p>
            <a:r>
              <a:rPr lang="en-US" dirty="0"/>
              <a:t>The best version 1 leader to ever inhibit planet Earth,</a:t>
            </a:r>
          </a:p>
          <a:p>
            <a:r>
              <a:rPr lang="en-US" dirty="0"/>
              <a:t>Ron Michal</a:t>
            </a:r>
          </a:p>
          <a:p>
            <a:r>
              <a:rPr lang="en-US" sz="1000" dirty="0"/>
              <a:t>(and his amazing teammates)</a:t>
            </a:r>
          </a:p>
          <a:p>
            <a:r>
              <a:rPr lang="en-US" sz="600" dirty="0"/>
              <a:t>(and also </a:t>
            </a:r>
            <a:r>
              <a:rPr lang="en-US" sz="600" dirty="0" err="1"/>
              <a:t>presler</a:t>
            </a:r>
            <a:r>
              <a:rPr lang="en-US" sz="600" dirty="0"/>
              <a:t>)</a:t>
            </a:r>
            <a:endParaRPr lang="en-IL" sz="600" dirty="0"/>
          </a:p>
        </p:txBody>
      </p:sp>
    </p:spTree>
    <p:extLst>
      <p:ext uri="{BB962C8B-B14F-4D97-AF65-F5344CB8AC3E}">
        <p14:creationId xmlns:p14="http://schemas.microsoft.com/office/powerpoint/2010/main" val="2510085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48B3E-BB42-415D-9E78-FBBB2D8A876C}"/>
              </a:ext>
            </a:extLst>
          </p:cNvPr>
          <p:cNvSpPr>
            <a:spLocks noGrp="1"/>
          </p:cNvSpPr>
          <p:nvPr>
            <p:ph type="title"/>
          </p:nvPr>
        </p:nvSpPr>
        <p:spPr/>
        <p:txBody>
          <a:bodyPr/>
          <a:lstStyle/>
          <a:p>
            <a:pPr algn="r" rtl="1"/>
            <a:r>
              <a:rPr lang="he-IL" dirty="0"/>
              <a:t>מה זה </a:t>
            </a:r>
            <a:r>
              <a:rPr lang="en-US" dirty="0"/>
              <a:t>WebSocket</a:t>
            </a:r>
            <a:r>
              <a:rPr lang="he-IL" dirty="0"/>
              <a:t>?</a:t>
            </a:r>
            <a:endParaRPr lang="en-IL" dirty="0"/>
          </a:p>
        </p:txBody>
      </p:sp>
      <p:sp>
        <p:nvSpPr>
          <p:cNvPr id="3" name="Content Placeholder 2">
            <a:extLst>
              <a:ext uri="{FF2B5EF4-FFF2-40B4-BE49-F238E27FC236}">
                <a16:creationId xmlns:a16="http://schemas.microsoft.com/office/drawing/2014/main" id="{4294E3AE-9982-4AF5-8D78-1FA6AB15D749}"/>
              </a:ext>
            </a:extLst>
          </p:cNvPr>
          <p:cNvSpPr>
            <a:spLocks noGrp="1"/>
          </p:cNvSpPr>
          <p:nvPr>
            <p:ph idx="1"/>
          </p:nvPr>
        </p:nvSpPr>
        <p:spPr/>
        <p:txBody>
          <a:bodyPr/>
          <a:lstStyle/>
          <a:p>
            <a:pPr algn="r" rtl="1"/>
            <a:r>
              <a:rPr lang="en-US" dirty="0"/>
              <a:t>WebSocket</a:t>
            </a:r>
            <a:r>
              <a:rPr lang="he-IL" dirty="0"/>
              <a:t> זה פרוטוקול תקשורת המאפשר תקשורת </a:t>
            </a:r>
            <a:r>
              <a:rPr lang="en-US" dirty="0"/>
              <a:t>Full duplex</a:t>
            </a:r>
            <a:r>
              <a:rPr lang="he-IL" dirty="0"/>
              <a:t> על גבי חיבור </a:t>
            </a:r>
            <a:r>
              <a:rPr lang="en-US" dirty="0"/>
              <a:t>TCP</a:t>
            </a:r>
            <a:r>
              <a:rPr lang="he-IL" dirty="0"/>
              <a:t> יחיד.</a:t>
            </a:r>
          </a:p>
          <a:p>
            <a:pPr algn="r" rtl="1"/>
            <a:r>
              <a:rPr lang="he-IL" dirty="0"/>
              <a:t>תקשורת </a:t>
            </a:r>
            <a:r>
              <a:rPr lang="en-US" dirty="0"/>
              <a:t>Full duplex</a:t>
            </a:r>
            <a:r>
              <a:rPr lang="he-IL" dirty="0"/>
              <a:t> – תקשורת בשתי הכיוונים, המאפשרת תמיכה גם בתקשורת במקביל.</a:t>
            </a:r>
          </a:p>
          <a:p>
            <a:pPr algn="r" rtl="1"/>
            <a:r>
              <a:rPr lang="he-IL" dirty="0"/>
              <a:t>עובדה מעניינת: </a:t>
            </a:r>
            <a:r>
              <a:rPr lang="en-US" dirty="0"/>
              <a:t>WebSockets</a:t>
            </a:r>
            <a:r>
              <a:rPr lang="he-IL" dirty="0"/>
              <a:t> הם </a:t>
            </a:r>
            <a:r>
              <a:rPr lang="en-US" dirty="0"/>
              <a:t>compatible</a:t>
            </a:r>
            <a:r>
              <a:rPr lang="he-IL" dirty="0"/>
              <a:t> עם </a:t>
            </a:r>
            <a:r>
              <a:rPr lang="en-US" dirty="0"/>
              <a:t>HTTP</a:t>
            </a:r>
            <a:r>
              <a:rPr lang="he-IL" dirty="0"/>
              <a:t>, על פי הסטנדרט </a:t>
            </a:r>
            <a:r>
              <a:rPr lang="en-US" dirty="0"/>
              <a:t>RFC</a:t>
            </a:r>
            <a:r>
              <a:rPr lang="he-IL" dirty="0"/>
              <a:t> 6455</a:t>
            </a:r>
            <a:r>
              <a:rPr lang="en-US" dirty="0"/>
              <a:t>.</a:t>
            </a:r>
            <a:endParaRPr lang="he-IL" dirty="0"/>
          </a:p>
        </p:txBody>
      </p:sp>
    </p:spTree>
    <p:extLst>
      <p:ext uri="{BB962C8B-B14F-4D97-AF65-F5344CB8AC3E}">
        <p14:creationId xmlns:p14="http://schemas.microsoft.com/office/powerpoint/2010/main" val="3455973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opl3r.com - Memes - Hey can i copy your homework? Sure just change it up a  bit so no one notices HONDA HYUNDA">
            <a:extLst>
              <a:ext uri="{FF2B5EF4-FFF2-40B4-BE49-F238E27FC236}">
                <a16:creationId xmlns:a16="http://schemas.microsoft.com/office/drawing/2014/main" id="{DA03B3D6-E60F-459B-AB37-20BAE6FD67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638" y="0"/>
            <a:ext cx="2312771" cy="236486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7DF5A00-91EB-47FB-84B3-CEB180930556}"/>
              </a:ext>
            </a:extLst>
          </p:cNvPr>
          <p:cNvSpPr>
            <a:spLocks noGrp="1"/>
          </p:cNvSpPr>
          <p:nvPr>
            <p:ph type="title"/>
          </p:nvPr>
        </p:nvSpPr>
        <p:spPr/>
        <p:txBody>
          <a:bodyPr/>
          <a:lstStyle/>
          <a:p>
            <a:pPr algn="r" rtl="1"/>
            <a:r>
              <a:rPr lang="he-IL" dirty="0"/>
              <a:t>אבל רגע, זה נשמע קצת כמו </a:t>
            </a:r>
            <a:r>
              <a:rPr lang="en-US" dirty="0"/>
              <a:t>HTTP</a:t>
            </a:r>
            <a:r>
              <a:rPr lang="he-IL" dirty="0"/>
              <a:t>, לא?</a:t>
            </a:r>
            <a:endParaRPr lang="en-IL" dirty="0"/>
          </a:p>
        </p:txBody>
      </p:sp>
      <p:sp>
        <p:nvSpPr>
          <p:cNvPr id="3" name="Content Placeholder 2">
            <a:extLst>
              <a:ext uri="{FF2B5EF4-FFF2-40B4-BE49-F238E27FC236}">
                <a16:creationId xmlns:a16="http://schemas.microsoft.com/office/drawing/2014/main" id="{19B9ACD6-FC04-415A-A81B-BF6B0E7A12CF}"/>
              </a:ext>
            </a:extLst>
          </p:cNvPr>
          <p:cNvSpPr>
            <a:spLocks noGrp="1"/>
          </p:cNvSpPr>
          <p:nvPr>
            <p:ph idx="1"/>
          </p:nvPr>
        </p:nvSpPr>
        <p:spPr/>
        <p:txBody>
          <a:bodyPr>
            <a:normAutofit/>
          </a:bodyPr>
          <a:lstStyle/>
          <a:p>
            <a:pPr algn="r" rtl="1"/>
            <a:r>
              <a:rPr lang="he-IL" dirty="0"/>
              <a:t>זה אולי קצת מזכיר את </a:t>
            </a:r>
            <a:r>
              <a:rPr lang="en-US" dirty="0"/>
              <a:t>HTTP</a:t>
            </a:r>
            <a:r>
              <a:rPr lang="he-IL" dirty="0"/>
              <a:t>, אך יש הבדלים משמעותיים.</a:t>
            </a:r>
          </a:p>
          <a:p>
            <a:pPr algn="r" rtl="1"/>
            <a:r>
              <a:rPr lang="he-IL" dirty="0"/>
              <a:t>ההבדל העיקרי: שרת </a:t>
            </a:r>
            <a:r>
              <a:rPr lang="en-US" dirty="0"/>
              <a:t>HTTP</a:t>
            </a:r>
            <a:r>
              <a:rPr lang="he-IL" dirty="0"/>
              <a:t> לא ישלח כלום ללקוח שלו, עד שהלקוח לא ישלח בקשה לשרת. שרת </a:t>
            </a:r>
            <a:r>
              <a:rPr lang="en-US" dirty="0"/>
              <a:t>HTTP</a:t>
            </a:r>
            <a:r>
              <a:rPr lang="he-IL" dirty="0"/>
              <a:t> הוא לא באמת </a:t>
            </a:r>
            <a:r>
              <a:rPr lang="en-US" dirty="0"/>
              <a:t>realtime</a:t>
            </a:r>
            <a:r>
              <a:rPr lang="he-IL" dirty="0"/>
              <a:t>. משמע, בשירותים שלא חשוב הדיליי הנמוך בהם, כמו </a:t>
            </a:r>
            <a:r>
              <a:rPr lang="en-US" dirty="0"/>
              <a:t>Gmail</a:t>
            </a:r>
            <a:r>
              <a:rPr lang="he-IL" dirty="0"/>
              <a:t> לדוגמה, השימוש ב-</a:t>
            </a:r>
            <a:r>
              <a:rPr lang="en-US" dirty="0"/>
              <a:t>HTTP</a:t>
            </a:r>
            <a:r>
              <a:rPr lang="he-IL" dirty="0"/>
              <a:t> יהיה בסדר. בדברים בהם מאוד חשוב הדיליי הנמוך, הוא לא מתאים.</a:t>
            </a:r>
          </a:p>
          <a:p>
            <a:pPr algn="r" rtl="1"/>
            <a:r>
              <a:rPr lang="he-IL" dirty="0"/>
              <a:t>במקרים כאלה, שרת </a:t>
            </a:r>
            <a:r>
              <a:rPr lang="en-US" dirty="0"/>
              <a:t>HTTP</a:t>
            </a:r>
            <a:r>
              <a:rPr lang="he-IL" dirty="0"/>
              <a:t> הוא מאוד בזבזני: התהליך שקורה הוא שהלקוח מתחבר לשרת, מבקש עדכון, מקבל תשובה מהשרת ואז סוגר את החיבור. התהליך הזה חוזר על עצמו בכל פעם שהלקוח רוצה עדכון. עכשיו דמיינו לעצמכם מה היה קורה אם היו אלפי משתמשים, כמו שהמערכת שלנו הולכת לעמוד בהם.</a:t>
            </a:r>
          </a:p>
        </p:txBody>
      </p:sp>
    </p:spTree>
    <p:extLst>
      <p:ext uri="{BB962C8B-B14F-4D97-AF65-F5344CB8AC3E}">
        <p14:creationId xmlns:p14="http://schemas.microsoft.com/office/powerpoint/2010/main" val="1546257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6C275-C104-4BE0-A720-4903E1FFEEE2}"/>
              </a:ext>
            </a:extLst>
          </p:cNvPr>
          <p:cNvSpPr>
            <a:spLocks noGrp="1"/>
          </p:cNvSpPr>
          <p:nvPr>
            <p:ph type="title"/>
          </p:nvPr>
        </p:nvSpPr>
        <p:spPr/>
        <p:txBody>
          <a:bodyPr/>
          <a:lstStyle/>
          <a:p>
            <a:pPr algn="r" rtl="1"/>
            <a:r>
              <a:rPr lang="he-IL" dirty="0"/>
              <a:t>אוקיי, אז איך </a:t>
            </a:r>
            <a:r>
              <a:rPr lang="en-US" dirty="0"/>
              <a:t>WebSockets</a:t>
            </a:r>
            <a:r>
              <a:rPr lang="he-IL" dirty="0"/>
              <a:t> יותר טובים?</a:t>
            </a:r>
            <a:endParaRPr lang="en-IL" dirty="0"/>
          </a:p>
        </p:txBody>
      </p:sp>
      <p:sp>
        <p:nvSpPr>
          <p:cNvPr id="3" name="Content Placeholder 2">
            <a:extLst>
              <a:ext uri="{FF2B5EF4-FFF2-40B4-BE49-F238E27FC236}">
                <a16:creationId xmlns:a16="http://schemas.microsoft.com/office/drawing/2014/main" id="{3D38DD30-9FC7-4F6A-8254-465DC1D31C0A}"/>
              </a:ext>
            </a:extLst>
          </p:cNvPr>
          <p:cNvSpPr>
            <a:spLocks noGrp="1"/>
          </p:cNvSpPr>
          <p:nvPr>
            <p:ph idx="1"/>
          </p:nvPr>
        </p:nvSpPr>
        <p:spPr/>
        <p:txBody>
          <a:bodyPr>
            <a:normAutofit/>
          </a:bodyPr>
          <a:lstStyle/>
          <a:p>
            <a:pPr algn="r" rtl="1"/>
            <a:r>
              <a:rPr lang="he-IL" dirty="0"/>
              <a:t>נזכיר את היתרונות של </a:t>
            </a:r>
            <a:r>
              <a:rPr lang="en-US" dirty="0" err="1"/>
              <a:t>WebSockets</a:t>
            </a:r>
            <a:r>
              <a:rPr lang="he-IL" dirty="0"/>
              <a:t>:</a:t>
            </a:r>
          </a:p>
          <a:p>
            <a:pPr lvl="1" algn="r" rtl="1"/>
            <a:r>
              <a:rPr lang="en-US" dirty="0" err="1"/>
              <a:t>WebSockets</a:t>
            </a:r>
            <a:r>
              <a:rPr lang="he-IL" dirty="0"/>
              <a:t> מאפשרים תקשורת בשני הכיוונים: גם הלקוח וגם השרת יכולים לשלוח הודעות אחד לשני.</a:t>
            </a:r>
          </a:p>
          <a:p>
            <a:pPr lvl="1" algn="r" rtl="1"/>
            <a:r>
              <a:rPr lang="en-US" dirty="0" err="1"/>
              <a:t>WebSockets</a:t>
            </a:r>
            <a:r>
              <a:rPr lang="he-IL" dirty="0"/>
              <a:t> מאפשרים תקשורת בו-זמנית בין שני הצדדים.</a:t>
            </a:r>
          </a:p>
          <a:p>
            <a:pPr lvl="1" algn="r" rtl="1"/>
            <a:r>
              <a:rPr lang="he-IL" dirty="0"/>
              <a:t>והדובדבן שבקצפת: חיבור </a:t>
            </a:r>
            <a:r>
              <a:rPr lang="en-US" dirty="0"/>
              <a:t>TCP</a:t>
            </a:r>
            <a:r>
              <a:rPr lang="he-IL" dirty="0"/>
              <a:t> יחיד מספיק בשביל שיחה שלמה, ולא יצטרכו להתחבר אחד לשני כל פעם מחדש.</a:t>
            </a:r>
            <a:endParaRPr lang="en-IL" dirty="0"/>
          </a:p>
        </p:txBody>
      </p:sp>
    </p:spTree>
    <p:extLst>
      <p:ext uri="{BB962C8B-B14F-4D97-AF65-F5344CB8AC3E}">
        <p14:creationId xmlns:p14="http://schemas.microsoft.com/office/powerpoint/2010/main" val="2889833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E27CA-F129-45BB-82A0-0F8930DDFC3E}"/>
              </a:ext>
            </a:extLst>
          </p:cNvPr>
          <p:cNvSpPr>
            <a:spLocks noGrp="1"/>
          </p:cNvSpPr>
          <p:nvPr>
            <p:ph type="title"/>
          </p:nvPr>
        </p:nvSpPr>
        <p:spPr/>
        <p:txBody>
          <a:bodyPr/>
          <a:lstStyle/>
          <a:p>
            <a:pPr algn="r" rtl="1"/>
            <a:r>
              <a:rPr lang="he-IL" dirty="0"/>
              <a:t>וזה למה </a:t>
            </a:r>
            <a:r>
              <a:rPr lang="en-US" dirty="0"/>
              <a:t>WebSockets</a:t>
            </a:r>
            <a:r>
              <a:rPr lang="he-IL" dirty="0"/>
              <a:t> ישתלטו על העולם</a:t>
            </a:r>
            <a:endParaRPr lang="en-IL" dirty="0"/>
          </a:p>
        </p:txBody>
      </p:sp>
      <p:sp>
        <p:nvSpPr>
          <p:cNvPr id="3" name="Content Placeholder 2">
            <a:extLst>
              <a:ext uri="{FF2B5EF4-FFF2-40B4-BE49-F238E27FC236}">
                <a16:creationId xmlns:a16="http://schemas.microsoft.com/office/drawing/2014/main" id="{20D1AAC9-0D61-4C4F-8FD1-B3F0232E4DE8}"/>
              </a:ext>
            </a:extLst>
          </p:cNvPr>
          <p:cNvSpPr>
            <a:spLocks noGrp="1"/>
          </p:cNvSpPr>
          <p:nvPr>
            <p:ph idx="1"/>
          </p:nvPr>
        </p:nvSpPr>
        <p:spPr/>
        <p:txBody>
          <a:bodyPr/>
          <a:lstStyle/>
          <a:p>
            <a:pPr algn="r" rtl="1"/>
            <a:r>
              <a:rPr lang="en-US" dirty="0"/>
              <a:t>WebSockets</a:t>
            </a:r>
            <a:r>
              <a:rPr lang="he-IL" dirty="0"/>
              <a:t> הם </a:t>
            </a:r>
            <a:r>
              <a:rPr lang="en-US" dirty="0"/>
              <a:t>Event-driven protocol</a:t>
            </a:r>
            <a:r>
              <a:rPr lang="he-IL" dirty="0"/>
              <a:t>, משמע הם יכולים באמת להיות תשתית טובה ל</a:t>
            </a:r>
            <a:r>
              <a:rPr lang="en-US" dirty="0"/>
              <a:t>realtime communication</a:t>
            </a:r>
            <a:r>
              <a:rPr lang="he-IL" dirty="0"/>
              <a:t>: ברגע שיש עדכון, השרת יכול לשלוח ללקוח את העדכון. הוא לא צריך לחכות שהלקוח יתחבר אליו שוב פעם, ישלח את אותה בקשה משעממת, שרוב הזמן לא יהיה לו מה לחדש ללקוח בכל מקרה.</a:t>
            </a:r>
          </a:p>
          <a:p>
            <a:pPr algn="r" rtl="1"/>
            <a:r>
              <a:rPr lang="he-IL" dirty="0"/>
              <a:t>עוד יתרון משמעותי, הוא ש-</a:t>
            </a:r>
            <a:r>
              <a:rPr lang="en-US" dirty="0"/>
              <a:t>HTTP</a:t>
            </a:r>
            <a:r>
              <a:rPr lang="he-IL" dirty="0"/>
              <a:t> שולחים </a:t>
            </a:r>
            <a:r>
              <a:rPr lang="en-US" dirty="0"/>
              <a:t>headers</a:t>
            </a:r>
            <a:r>
              <a:rPr lang="he-IL" dirty="0"/>
              <a:t> כבדים בכל בקשה. בניגוד אליהם, </a:t>
            </a:r>
            <a:r>
              <a:rPr lang="en-US" dirty="0"/>
              <a:t>WebSockets</a:t>
            </a:r>
            <a:r>
              <a:rPr lang="he-IL" dirty="0"/>
              <a:t> עשו דיאטה, וממעיטים ב</a:t>
            </a:r>
            <a:r>
              <a:rPr lang="en-US" dirty="0"/>
              <a:t>headers</a:t>
            </a:r>
            <a:r>
              <a:rPr lang="he-IL" dirty="0"/>
              <a:t> שמצטרפים לכל בקשה.</a:t>
            </a:r>
            <a:endParaRPr lang="en-IL" dirty="0"/>
          </a:p>
        </p:txBody>
      </p:sp>
      <p:pic>
        <p:nvPicPr>
          <p:cNvPr id="2050" name="Picture 2" descr="Dr. Heinz Doofenshmirtz - Wikipedia">
            <a:extLst>
              <a:ext uri="{FF2B5EF4-FFF2-40B4-BE49-F238E27FC236}">
                <a16:creationId xmlns:a16="http://schemas.microsoft.com/office/drawing/2014/main" id="{378CC91D-8B8F-475B-A45F-7ED1CE5FAB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066" y="0"/>
            <a:ext cx="1195873" cy="2630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954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544EC-814B-4638-A304-5F0EAC598301}"/>
              </a:ext>
            </a:extLst>
          </p:cNvPr>
          <p:cNvSpPr>
            <a:spLocks noGrp="1"/>
          </p:cNvSpPr>
          <p:nvPr>
            <p:ph type="title"/>
          </p:nvPr>
        </p:nvSpPr>
        <p:spPr/>
        <p:txBody>
          <a:bodyPr/>
          <a:lstStyle/>
          <a:p>
            <a:pPr algn="r" rtl="1"/>
            <a:r>
              <a:rPr lang="he-IL" dirty="0"/>
              <a:t>אין לי שם יצירתי: סתם סעיף 2</a:t>
            </a:r>
            <a:endParaRPr lang="en-IL" dirty="0"/>
          </a:p>
        </p:txBody>
      </p:sp>
      <p:sp>
        <p:nvSpPr>
          <p:cNvPr id="3" name="Content Placeholder 2">
            <a:extLst>
              <a:ext uri="{FF2B5EF4-FFF2-40B4-BE49-F238E27FC236}">
                <a16:creationId xmlns:a16="http://schemas.microsoft.com/office/drawing/2014/main" id="{F858F42C-B46F-4681-A43F-8B53E334EF5D}"/>
              </a:ext>
            </a:extLst>
          </p:cNvPr>
          <p:cNvSpPr>
            <a:spLocks noGrp="1"/>
          </p:cNvSpPr>
          <p:nvPr>
            <p:ph idx="1"/>
          </p:nvPr>
        </p:nvSpPr>
        <p:spPr/>
        <p:txBody>
          <a:bodyPr/>
          <a:lstStyle/>
          <a:p>
            <a:pPr algn="r" rtl="1"/>
            <a:r>
              <a:rPr lang="he-IL" dirty="0"/>
              <a:t>הבעיה: בעת מעבר לכתובת </a:t>
            </a:r>
            <a:r>
              <a:rPr lang="en-US" dirty="0"/>
              <a:t>URL</a:t>
            </a:r>
            <a:r>
              <a:rPr lang="he-IL" dirty="0"/>
              <a:t> חדשה, ה-</a:t>
            </a:r>
            <a:r>
              <a:rPr lang="en-US" dirty="0" err="1"/>
              <a:t>websocket</a:t>
            </a:r>
            <a:r>
              <a:rPr lang="he-IL" dirty="0"/>
              <a:t> נסגר.</a:t>
            </a:r>
          </a:p>
          <a:p>
            <a:pPr algn="r" rtl="1"/>
            <a:r>
              <a:rPr lang="he-IL" dirty="0"/>
              <a:t>הפתרון: במקום לעבור לכתובת </a:t>
            </a:r>
            <a:r>
              <a:rPr lang="en-US" dirty="0"/>
              <a:t>URL</a:t>
            </a:r>
            <a:r>
              <a:rPr lang="he-IL" dirty="0"/>
              <a:t> חדשה, נשאר תמיד באותה כתובת </a:t>
            </a:r>
            <a:r>
              <a:rPr lang="en-US" dirty="0"/>
              <a:t>URL</a:t>
            </a:r>
            <a:r>
              <a:rPr lang="he-IL" dirty="0"/>
              <a:t>. איך זה יעבוד:</a:t>
            </a:r>
          </a:p>
          <a:p>
            <a:pPr lvl="1" algn="r" rtl="1"/>
            <a:r>
              <a:rPr lang="he-IL" dirty="0"/>
              <a:t>כשהלקוח מבצע פעולה כלשהי, הוא ישלח הודעה לשרת.</a:t>
            </a:r>
          </a:p>
          <a:p>
            <a:pPr lvl="1" algn="r" rtl="1"/>
            <a:r>
              <a:rPr lang="he-IL" dirty="0"/>
              <a:t>השרת יבצע את הבקשה של הלקוח (כמובן, אם הוא יכול לבצע את הפעולה שהוא ביקש לבצע).</a:t>
            </a:r>
          </a:p>
          <a:p>
            <a:pPr lvl="1" algn="r" rtl="1"/>
            <a:r>
              <a:rPr lang="he-IL" dirty="0"/>
              <a:t>השרת ישלח ללקוח "מסך חדש" להציג.</a:t>
            </a:r>
          </a:p>
          <a:p>
            <a:pPr lvl="1" algn="r" rtl="1"/>
            <a:r>
              <a:rPr lang="he-IL" dirty="0"/>
              <a:t>ה-</a:t>
            </a:r>
            <a:r>
              <a:rPr lang="en-US" dirty="0"/>
              <a:t>Web browser</a:t>
            </a:r>
            <a:r>
              <a:rPr lang="he-IL" dirty="0"/>
              <a:t> יציג את ה"מסך החדש" ללקוח השמח (עובד גם על לקוחות עצובים).</a:t>
            </a:r>
          </a:p>
          <a:p>
            <a:pPr marL="457200" lvl="1" indent="0" algn="r" rtl="1">
              <a:buNone/>
            </a:pPr>
            <a:endParaRPr lang="he-IL" dirty="0"/>
          </a:p>
        </p:txBody>
      </p:sp>
    </p:spTree>
    <p:extLst>
      <p:ext uri="{BB962C8B-B14F-4D97-AF65-F5344CB8AC3E}">
        <p14:creationId xmlns:p14="http://schemas.microsoft.com/office/powerpoint/2010/main" val="2750088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73028-F056-4564-8DB9-32EBCBE2B988}"/>
              </a:ext>
            </a:extLst>
          </p:cNvPr>
          <p:cNvSpPr>
            <a:spLocks noGrp="1"/>
          </p:cNvSpPr>
          <p:nvPr>
            <p:ph type="title"/>
          </p:nvPr>
        </p:nvSpPr>
        <p:spPr/>
        <p:txBody>
          <a:bodyPr/>
          <a:lstStyle/>
          <a:p>
            <a:pPr algn="r" rtl="1"/>
            <a:r>
              <a:rPr lang="he-IL" dirty="0"/>
              <a:t>אז איך נמנע מהבעיה שתקשורת דו-כיוונית מאפשרת?</a:t>
            </a:r>
            <a:endParaRPr lang="en-IL" dirty="0"/>
          </a:p>
        </p:txBody>
      </p:sp>
      <p:sp>
        <p:nvSpPr>
          <p:cNvPr id="3" name="Content Placeholder 2">
            <a:extLst>
              <a:ext uri="{FF2B5EF4-FFF2-40B4-BE49-F238E27FC236}">
                <a16:creationId xmlns:a16="http://schemas.microsoft.com/office/drawing/2014/main" id="{D88E9938-A27E-4BB8-92D1-D9EAD724CE2D}"/>
              </a:ext>
            </a:extLst>
          </p:cNvPr>
          <p:cNvSpPr>
            <a:spLocks noGrp="1"/>
          </p:cNvSpPr>
          <p:nvPr>
            <p:ph idx="1"/>
          </p:nvPr>
        </p:nvSpPr>
        <p:spPr/>
        <p:txBody>
          <a:bodyPr>
            <a:normAutofit/>
          </a:bodyPr>
          <a:lstStyle/>
          <a:p>
            <a:pPr algn="r" rtl="1"/>
            <a:r>
              <a:rPr lang="he-IL" dirty="0"/>
              <a:t>ניתן להמנע מהבעיה זו באמצעות שימוש ב-</a:t>
            </a:r>
            <a:r>
              <a:rPr lang="en-US" dirty="0"/>
              <a:t>Observer pattern</a:t>
            </a:r>
            <a:r>
              <a:rPr lang="he-IL" dirty="0"/>
              <a:t> בצורה הבאה:</a:t>
            </a:r>
          </a:p>
          <a:p>
            <a:pPr lvl="1" algn="r" rtl="1"/>
            <a:r>
              <a:rPr lang="he-IL" dirty="0"/>
              <a:t>כל אובייקט שמייצג משתמש במערכת שלנו ירשם לדברים שיכולים להשתנות במסך שלו – לדוגמה במכירה פומבית שהוא מסתכל עילה עכשיו כשמתקבלת הצעת מחיר גבוהה יותר, בחנות שהוא עכשיו גולש בה כשהיא מעדכנת מחירי מוצר / מלאי מוצר וכדומה.</a:t>
            </a:r>
          </a:p>
          <a:p>
            <a:pPr lvl="1" algn="r" rtl="1"/>
            <a:r>
              <a:rPr lang="he-IL" dirty="0"/>
              <a:t>כאשר יש שינוי בדברים שהלקוח נמצא בהם בלייב כרגע, שהם יהיו ה-</a:t>
            </a:r>
            <a:r>
              <a:rPr lang="en-US" dirty="0" err="1"/>
              <a:t>observee</a:t>
            </a:r>
            <a:r>
              <a:rPr lang="he-IL" dirty="0"/>
              <a:t> בעצם, הם ישלחו שינוי ל-</a:t>
            </a:r>
            <a:r>
              <a:rPr lang="en-US" dirty="0"/>
              <a:t>observer</a:t>
            </a:r>
            <a:r>
              <a:rPr lang="he-IL" dirty="0"/>
              <a:t> (המשתמש), שיקבל את השינוי, ובמימוש הפנימי של ה-</a:t>
            </a:r>
            <a:r>
              <a:rPr lang="en-US" dirty="0"/>
              <a:t>observer</a:t>
            </a:r>
            <a:r>
              <a:rPr lang="he-IL" dirty="0"/>
              <a:t>, הוא ישלח ללקוח דרך ה-</a:t>
            </a:r>
            <a:r>
              <a:rPr lang="en-US" dirty="0" err="1"/>
              <a:t>websocket</a:t>
            </a:r>
            <a:r>
              <a:rPr lang="he-IL" dirty="0"/>
              <a:t> את השינוי החדש.</a:t>
            </a:r>
          </a:p>
          <a:p>
            <a:pPr algn="r" rtl="1"/>
            <a:r>
              <a:rPr lang="he-IL" dirty="0"/>
              <a:t>נשים לב שמימוש זה דורש הוספת </a:t>
            </a:r>
            <a:r>
              <a:rPr lang="en-US" dirty="0"/>
              <a:t>Component</a:t>
            </a:r>
            <a:r>
              <a:rPr lang="he-IL" dirty="0"/>
              <a:t> חדש, שיתעסק בכל ה-</a:t>
            </a:r>
            <a:r>
              <a:rPr lang="en-US" dirty="0"/>
              <a:t>Observer, </a:t>
            </a:r>
            <a:r>
              <a:rPr lang="en-US" dirty="0" err="1"/>
              <a:t>Observee</a:t>
            </a:r>
            <a:r>
              <a:rPr lang="he-IL" dirty="0"/>
              <a:t>.</a:t>
            </a:r>
          </a:p>
        </p:txBody>
      </p:sp>
    </p:spTree>
    <p:extLst>
      <p:ext uri="{BB962C8B-B14F-4D97-AF65-F5344CB8AC3E}">
        <p14:creationId xmlns:p14="http://schemas.microsoft.com/office/powerpoint/2010/main" val="1915238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7341C-0AA2-4B46-8B27-10A2E4473659}"/>
              </a:ext>
            </a:extLst>
          </p:cNvPr>
          <p:cNvSpPr>
            <a:spLocks noGrp="1"/>
          </p:cNvSpPr>
          <p:nvPr>
            <p:ph type="title"/>
          </p:nvPr>
        </p:nvSpPr>
        <p:spPr/>
        <p:txBody>
          <a:bodyPr/>
          <a:lstStyle/>
          <a:p>
            <a:pPr algn="r" rtl="1"/>
            <a:r>
              <a:rPr lang="he-IL" dirty="0"/>
              <a:t>איך נתמוך בזה בבדיקות הקבלה</a:t>
            </a:r>
            <a:endParaRPr lang="en-IL" dirty="0"/>
          </a:p>
        </p:txBody>
      </p:sp>
      <p:sp>
        <p:nvSpPr>
          <p:cNvPr id="3" name="Content Placeholder 2">
            <a:extLst>
              <a:ext uri="{FF2B5EF4-FFF2-40B4-BE49-F238E27FC236}">
                <a16:creationId xmlns:a16="http://schemas.microsoft.com/office/drawing/2014/main" id="{7ACC799A-AC83-4CBB-82A7-1E9CCB043B25}"/>
              </a:ext>
            </a:extLst>
          </p:cNvPr>
          <p:cNvSpPr>
            <a:spLocks noGrp="1"/>
          </p:cNvSpPr>
          <p:nvPr>
            <p:ph idx="1"/>
          </p:nvPr>
        </p:nvSpPr>
        <p:spPr/>
        <p:txBody>
          <a:bodyPr/>
          <a:lstStyle/>
          <a:p>
            <a:pPr algn="r" rtl="1"/>
            <a:r>
              <a:rPr lang="he-IL" dirty="0"/>
              <a:t>ראשית, אפשר להגדיר ממשק של פרוטוקול העברת מידע ללקוח, בתבנית העיצוב </a:t>
            </a:r>
            <a:r>
              <a:rPr lang="en-US" dirty="0"/>
              <a:t>Adapter</a:t>
            </a:r>
            <a:r>
              <a:rPr lang="he-IL" dirty="0"/>
              <a:t> שיהווה מתווך בין השימוש שלנו לבין פרוטוקול ה-</a:t>
            </a:r>
            <a:r>
              <a:rPr lang="en-US" dirty="0" err="1"/>
              <a:t>Websockets</a:t>
            </a:r>
            <a:r>
              <a:rPr lang="he-IL" dirty="0"/>
              <a:t>.</a:t>
            </a:r>
          </a:p>
          <a:p>
            <a:pPr algn="r" rtl="1"/>
            <a:r>
              <a:rPr lang="he-IL" dirty="0"/>
              <a:t>ניתן יהיה לבצע </a:t>
            </a:r>
            <a:r>
              <a:rPr lang="en-US" dirty="0"/>
              <a:t>Mock</a:t>
            </a:r>
            <a:r>
              <a:rPr lang="he-IL" dirty="0"/>
              <a:t> לאובייקט ה-</a:t>
            </a:r>
            <a:r>
              <a:rPr lang="en-US" dirty="0"/>
              <a:t>Adapter</a:t>
            </a:r>
            <a:r>
              <a:rPr lang="he-IL" dirty="0"/>
              <a:t> הזה, כך שבמקום לשלוח דרך פרוטוקול </a:t>
            </a:r>
            <a:r>
              <a:rPr lang="en-US" dirty="0" err="1"/>
              <a:t>Websocket</a:t>
            </a:r>
            <a:r>
              <a:rPr lang="he-IL" dirty="0"/>
              <a:t>, לא יעשה כלום / ישלח בדרך שנבחר ליעד שנבחר (או לשום יעד) לשם מימוש בדיקות הקבלה.</a:t>
            </a:r>
            <a:endParaRPr lang="en-IL" dirty="0"/>
          </a:p>
        </p:txBody>
      </p:sp>
    </p:spTree>
    <p:extLst>
      <p:ext uri="{BB962C8B-B14F-4D97-AF65-F5344CB8AC3E}">
        <p14:creationId xmlns:p14="http://schemas.microsoft.com/office/powerpoint/2010/main" val="27439976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906</TotalTime>
  <Words>633</Words>
  <Application>Microsoft Office PowerPoint</Application>
  <PresentationFormat>Widescreen</PresentationFormat>
  <Paragraphs>37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Websockets </vt:lpstr>
      <vt:lpstr>מה זה WebSocket?</vt:lpstr>
      <vt:lpstr>אבל רגע, זה נשמע קצת כמו HTTP, לא?</vt:lpstr>
      <vt:lpstr>אוקיי, אז איך WebSockets יותר טובים?</vt:lpstr>
      <vt:lpstr>וזה למה WebSockets ישתלטו על העולם</vt:lpstr>
      <vt:lpstr>אין לי שם יצירתי: סתם סעיף 2</vt:lpstr>
      <vt:lpstr>אז איך נמנע מהבעיה שתקשורת דו-כיוונית מאפשרת?</vt:lpstr>
      <vt:lpstr>איך נתמוך בזה בבדיקות הקבלה</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Websockets </dc:title>
  <dc:creator>Ron Michal</dc:creator>
  <cp:lastModifiedBy>Ron Michal</cp:lastModifiedBy>
  <cp:revision>35</cp:revision>
  <dcterms:created xsi:type="dcterms:W3CDTF">2022-04-18T15:32:50Z</dcterms:created>
  <dcterms:modified xsi:type="dcterms:W3CDTF">2022-04-23T14:44:49Z</dcterms:modified>
</cp:coreProperties>
</file>