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5F3-968B-5FCB-EF33-0D570688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566C6-2B33-B2AF-BBD9-9C1ECD57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9A55-EED3-09F9-585A-6E2AAFDC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3DCD-19A3-42D6-189E-50041BC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1D575-CC9B-1F96-991C-92A71928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53B1-EF7D-9C3F-3221-AA42BE7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BB30-F527-B15F-5C59-985506A6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BCC2-51C7-6141-B1AF-F63C229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B149-9E9F-58F1-1FAF-FFF8A56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DBD9-7C7C-A1B7-2EF6-623F69A9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9781-1CC5-CEFF-2895-EF07EC4B7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3710-16B4-A2F7-518F-97E5EC4D1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A217-87BE-12EF-170D-644CFF8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447A-B4EC-BA41-3D88-D7543DA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C34B-904F-598D-F771-7DFBA9A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64D2-648A-8453-6EB4-1BFA70DC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2FF5-1AD4-6BD6-5E4D-76C5901A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CA31-9B40-C6B5-BF29-0417E00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5F6-A4B6-51A9-2930-B6960BF4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4164-32FA-E857-98D9-3106F894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9A1-1411-BBB7-6F44-CF041F71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3928-3665-24B8-353D-E4026687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53D-0553-4F25-70BA-D5B130FD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FCCE-3EDE-2975-E4A2-19F1774A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09DF-059B-BCA6-40EE-EF26FE7F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EC64-A1A9-86A8-01C6-86B366B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B88B-2044-303B-7B0A-42C9306F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63E73-5E1B-88BE-BA41-44EC6B99F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E432-2343-7015-ED8B-834C162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5401-A405-212B-EE2C-283B0A8D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738A-0AAB-5AF2-AA7F-23C9F42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7A96-29B8-3E2B-9753-5D14A2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2537-CFDF-DFBD-5C66-71D2ACB4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5AC68-1A17-93B1-EEB5-E525A1B45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7A99-1D81-BE03-FBEB-5F4B5C79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42C56-1554-841D-FB47-56BEE400A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1D0A7-3CC1-0EE8-311B-0CE3173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6877E-C7AC-CE5F-4620-7468891F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D007C-66EB-61D1-A96F-E6CCA225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E729-39F7-3F7B-7592-EBBD239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8AF16-DE9E-42D6-F804-BB2E9AF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A64FD-D4AB-0CCB-E196-F252B48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14139-3016-9411-E466-6834A6CD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C0F84-C08F-C9D0-FD45-24F3D720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E3BF8-B1A3-E470-8547-52B39BB7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6C9C-91DB-545B-898C-0D358C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180-0B87-4E02-489A-48A6D30C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A3CC-319F-7D57-BF6A-DF5D33FD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4B06-A43F-0696-F531-AE2F0512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645F-2F9D-9D10-195A-DC1F9A41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35A8-9E74-F7C7-4463-82D7440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2DD5-DBC7-7E35-5C30-0E956C8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0AA5-30C5-1480-86F8-BF6F4F67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6B0D8-0A89-AECB-8F8D-9E40004E0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7C2F9-E93E-98F5-1120-9569217AC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F66E-6D35-6526-62A9-9D3B4234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F6F85-D63F-2F68-8ACA-E406A06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9E-4ADC-59F5-5445-B182D0A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840C-38D1-72C6-5137-4FF07344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91DF3-7649-D522-FBEF-B30DC588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AB2E-CA40-4423-EAAB-4D6CAC58D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45A3D-C017-4E7B-AF12-AA8C5B6690B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7E1-8621-D4B9-5519-D5A840F1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3AD3-C60F-DDA0-C384-C4A01109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B0FC-D14E-4491-82D9-AD270372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EFEE9-8579-91C9-38BB-A683C3B56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5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E1C08-E631-0CE6-3BFF-ECD585FA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2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spcAft>
                <a:spcPts val="800"/>
              </a:spcAft>
            </a:pPr>
            <a:r>
              <a:rPr lang="en-US" sz="4800" b="1" dirty="0" err="1">
                <a:effectLst/>
              </a:rPr>
              <a:t>פרויקט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סיום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קורס</a:t>
            </a:r>
            <a:r>
              <a:rPr lang="en-US" sz="4800" b="1" dirty="0">
                <a:effectLst/>
              </a:rPr>
              <a:t> </a:t>
            </a:r>
            <a:r>
              <a:rPr lang="en-US" sz="4800" b="1" dirty="0" err="1">
                <a:effectLst/>
              </a:rPr>
              <a:t>בוויזואליזציה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E220-3967-A005-43AC-15BB93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7647" y="4785631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sz="1700" b="1" dirty="0" err="1">
                <a:effectLst/>
              </a:rPr>
              <a:t>בנושא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הריגות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אזרחים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על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ידי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שוטרים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בארה"ב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בין</a:t>
            </a:r>
            <a:r>
              <a:rPr lang="en-US" sz="1700" b="1" dirty="0">
                <a:effectLst/>
              </a:rPr>
              <a:t> </a:t>
            </a:r>
            <a:r>
              <a:rPr lang="en-US" sz="1700" b="1" dirty="0" err="1">
                <a:effectLst/>
              </a:rPr>
              <a:t>השנים</a:t>
            </a:r>
            <a:r>
              <a:rPr lang="en-US" sz="1700" b="1" dirty="0">
                <a:effectLst/>
              </a:rPr>
              <a:t> 2015</a:t>
            </a:r>
            <a:r>
              <a:rPr lang="he-IL" sz="1700" b="1" dirty="0">
                <a:effectLst/>
              </a:rPr>
              <a:t> </a:t>
            </a:r>
            <a:r>
              <a:rPr lang="en-US" sz="1700" b="1" dirty="0">
                <a:effectLst/>
              </a:rPr>
              <a:t> ל</a:t>
            </a:r>
            <a:r>
              <a:rPr lang="he-IL" sz="1700" b="1" dirty="0"/>
              <a:t>-</a:t>
            </a:r>
            <a:r>
              <a:rPr lang="en-US" sz="1700" b="1" dirty="0">
                <a:effectLst/>
              </a:rPr>
              <a:t>2022</a:t>
            </a:r>
          </a:p>
          <a:p>
            <a:pPr algn="l"/>
            <a:br>
              <a:rPr lang="en-US" sz="1700" dirty="0">
                <a:effectLst/>
              </a:rPr>
            </a:b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D1258-4CF6-BBE6-4B03-DB712A6E7B43}"/>
              </a:ext>
            </a:extLst>
          </p:cNvPr>
          <p:cNvSpPr txBox="1"/>
          <p:nvPr/>
        </p:nvSpPr>
        <p:spPr>
          <a:xfrm>
            <a:off x="10266452" y="5455163"/>
            <a:ext cx="1255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מגישים: 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שלו אביב</a:t>
            </a:r>
          </a:p>
          <a:p>
            <a:pPr algn="r">
              <a:spcAft>
                <a:spcPts val="600"/>
              </a:spcAft>
            </a:pPr>
            <a:r>
              <a:rPr lang="he-IL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איתי ויינר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Freeform: Shape 103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838200" y="365125"/>
            <a:ext cx="4347949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רקע</a:t>
            </a:r>
            <a:r>
              <a:rPr lang="en-US" sz="44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838200" y="2681785"/>
            <a:ext cx="4347948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השאלה</a:t>
            </a:r>
            <a:r>
              <a:rPr lang="en-US" sz="2400" dirty="0"/>
              <a:t> </a:t>
            </a:r>
            <a:r>
              <a:rPr lang="en-US" sz="2400" dirty="0" err="1"/>
              <a:t>המרכזית</a:t>
            </a:r>
            <a:r>
              <a:rPr lang="en-US" sz="2400" dirty="0"/>
              <a:t> </a:t>
            </a:r>
            <a:r>
              <a:rPr lang="en-US" sz="2400" dirty="0" err="1"/>
              <a:t>שלנו</a:t>
            </a:r>
            <a:r>
              <a:rPr lang="en-US" sz="2400" dirty="0"/>
              <a:t> </a:t>
            </a:r>
            <a:r>
              <a:rPr lang="en-US" sz="2400" dirty="0" err="1"/>
              <a:t>הי</a:t>
            </a:r>
            <a:r>
              <a:rPr lang="he-IL" sz="2400" dirty="0"/>
              <a:t>א:</a:t>
            </a:r>
            <a:r>
              <a:rPr lang="en-US" sz="2400" dirty="0"/>
              <a:t> 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האנשים</a:t>
            </a:r>
            <a:r>
              <a:rPr lang="en-US" sz="2000" dirty="0"/>
              <a:t> </a:t>
            </a:r>
            <a:r>
              <a:rPr lang="en-US" sz="2000" dirty="0" err="1"/>
              <a:t>שמתו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השתנתה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השנים</a:t>
            </a:r>
            <a:r>
              <a:rPr lang="en-US" sz="2000" dirty="0"/>
              <a:t> </a:t>
            </a:r>
            <a:r>
              <a:rPr lang="en-US" sz="2000" dirty="0" err="1"/>
              <a:t>האחרונות</a:t>
            </a:r>
            <a:r>
              <a:rPr lang="en-US" sz="2000" dirty="0"/>
              <a:t>.</a:t>
            </a:r>
          </a:p>
        </p:txBody>
      </p:sp>
      <p:pic>
        <p:nvPicPr>
          <p:cNvPr id="12" name="Picture 4" descr="The age of gun violence | Hub">
            <a:extLst>
              <a:ext uri="{FF2B5EF4-FFF2-40B4-BE49-F238E27FC236}">
                <a16:creationId xmlns:a16="http://schemas.microsoft.com/office/drawing/2014/main" id="{5270CEA3-74B0-15BE-8AB0-E38E5A56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296422">
            <a:off x="9833061" y="4837798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S police arrest 31 men of white nationalist hate group for conspiracy to  riot | News | DW | 12.06.2022">
            <a:extLst>
              <a:ext uri="{FF2B5EF4-FFF2-40B4-BE49-F238E27FC236}">
                <a16:creationId xmlns:a16="http://schemas.microsoft.com/office/drawing/2014/main" id="{7618E370-41F8-8D83-363B-C8F07793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5" y="767444"/>
            <a:ext cx="5773730" cy="32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The age of gun violence | Hub">
            <a:extLst>
              <a:ext uri="{FF2B5EF4-FFF2-40B4-BE49-F238E27FC236}">
                <a16:creationId xmlns:a16="http://schemas.microsoft.com/office/drawing/2014/main" id="{40ADE1CD-616E-136C-6A0D-D37DD764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231000" flipH="1">
            <a:off x="6126584" y="4837797"/>
            <a:ext cx="2183079" cy="14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6DB34-CBC0-82AB-6CEC-81B6E053DE40}"/>
              </a:ext>
            </a:extLst>
          </p:cNvPr>
          <p:cNvGrpSpPr/>
          <p:nvPr/>
        </p:nvGrpSpPr>
        <p:grpSpPr>
          <a:xfrm>
            <a:off x="8083828" y="4456736"/>
            <a:ext cx="2176552" cy="2229533"/>
            <a:chOff x="8083828" y="4456736"/>
            <a:chExt cx="2176552" cy="2229533"/>
          </a:xfrm>
        </p:grpSpPr>
        <p:pic>
          <p:nvPicPr>
            <p:cNvPr id="3076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4D2BF6F7-A860-9FBC-8227-1E2E4696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828" y="4456736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Machete silhouette Icons PNG - Free PNG and Icons Downloads">
              <a:extLst>
                <a:ext uri="{FF2B5EF4-FFF2-40B4-BE49-F238E27FC236}">
                  <a16:creationId xmlns:a16="http://schemas.microsoft.com/office/drawing/2014/main" id="{095B79D1-1F62-63BC-8F32-E7D0F2567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2" b="99142" l="1852" r="97222">
                          <a14:foregroundMark x1="79167" y1="76824" x2="79167" y2="76824"/>
                          <a14:foregroundMark x1="93981" y1="93133" x2="93981" y2="93133"/>
                          <a14:foregroundMark x1="95370" y1="94421" x2="95370" y2="94421"/>
                          <a14:foregroundMark x1="6944" y1="18884" x2="6944" y2="18884"/>
                          <a14:foregroundMark x1="33333" y1="39056" x2="33333" y2="39056"/>
                          <a14:foregroundMark x1="35648" y1="40773" x2="35648" y2="40773"/>
                          <a14:foregroundMark x1="23148" y1="27897" x2="72685" y2="70386"/>
                          <a14:foregroundMark x1="4167" y1="15021" x2="1852" y2="15021"/>
                          <a14:foregroundMark x1="5556" y1="4721" x2="5556" y2="4721"/>
                          <a14:foregroundMark x1="76852" y1="75966" x2="77315" y2="75966"/>
                          <a14:foregroundMark x1="77315" y1="73820" x2="82870" y2="77253"/>
                          <a14:foregroundMark x1="73148" y1="77253" x2="75926" y2="79399"/>
                          <a14:foregroundMark x1="75926" y1="72961" x2="79630" y2="77682"/>
                          <a14:foregroundMark x1="76852" y1="73820" x2="79630" y2="73820"/>
                          <a14:foregroundMark x1="97222" y1="99142" x2="96759" y2="987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02980" y="4466944"/>
              <a:ext cx="20574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09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31E-6739-98F5-CD60-0E736AE9F259}"/>
              </a:ext>
            </a:extLst>
          </p:cNvPr>
          <p:cNvSpPr txBox="1"/>
          <p:nvPr/>
        </p:nvSpPr>
        <p:spPr>
          <a:xfrm>
            <a:off x="593270" y="36512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שאלות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המשנה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EB2CC-2843-D5CF-801E-A6220E1186BA}"/>
              </a:ext>
            </a:extLst>
          </p:cNvPr>
          <p:cNvSpPr txBox="1"/>
          <p:nvPr/>
        </p:nvSpPr>
        <p:spPr>
          <a:xfrm>
            <a:off x="593270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איך</a:t>
            </a:r>
            <a:r>
              <a:rPr lang="en-US" sz="2000" dirty="0"/>
              <a:t> </a:t>
            </a:r>
            <a:r>
              <a:rPr lang="en-US" sz="2000" dirty="0" err="1"/>
              <a:t>גזע</a:t>
            </a:r>
            <a:r>
              <a:rPr lang="en-US" sz="2000" dirty="0"/>
              <a:t> </a:t>
            </a:r>
            <a:r>
              <a:rPr lang="en-US" sz="2000" dirty="0" err="1"/>
              <a:t>משפיע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מה</a:t>
            </a:r>
            <a:r>
              <a:rPr lang="en-US" sz="2000" dirty="0"/>
              <a:t> </a:t>
            </a:r>
            <a:r>
              <a:rPr lang="en-US" sz="2000" dirty="0" err="1"/>
              <a:t>הם</a:t>
            </a:r>
            <a:r>
              <a:rPr lang="en-US" sz="2000" dirty="0"/>
              <a:t> </a:t>
            </a:r>
            <a:r>
              <a:rPr lang="en-US" sz="2000" dirty="0" err="1"/>
              <a:t>ההבדלים</a:t>
            </a:r>
            <a:r>
              <a:rPr lang="en-US" sz="2000" dirty="0"/>
              <a:t> </a:t>
            </a:r>
            <a:r>
              <a:rPr lang="en-US" sz="2000" dirty="0" err="1"/>
              <a:t>בכמות</a:t>
            </a:r>
            <a:r>
              <a:rPr lang="en-US" sz="2000" dirty="0"/>
              <a:t> </a:t>
            </a:r>
            <a:r>
              <a:rPr lang="en-US" sz="2000" dirty="0" err="1"/>
              <a:t>המתים</a:t>
            </a:r>
            <a:r>
              <a:rPr lang="en-US" sz="2000" dirty="0"/>
              <a:t> </a:t>
            </a:r>
            <a:r>
              <a:rPr lang="en-US" sz="2000" dirty="0" err="1"/>
              <a:t>על</a:t>
            </a:r>
            <a:r>
              <a:rPr lang="en-US" sz="2000" dirty="0"/>
              <a:t> </a:t>
            </a:r>
            <a:r>
              <a:rPr lang="en-US" sz="2000" dirty="0" err="1"/>
              <a:t>ידי</a:t>
            </a:r>
            <a:r>
              <a:rPr lang="en-US" sz="2000" dirty="0"/>
              <a:t> </a:t>
            </a:r>
            <a:r>
              <a:rPr lang="en-US" sz="2000" dirty="0" err="1"/>
              <a:t>יריה</a:t>
            </a:r>
            <a:r>
              <a:rPr lang="en-US" sz="2000" dirty="0"/>
              <a:t> </a:t>
            </a:r>
            <a:r>
              <a:rPr lang="en-US" sz="2000" dirty="0" err="1"/>
              <a:t>משוטר</a:t>
            </a:r>
            <a:r>
              <a:rPr lang="en-US" sz="2000" dirty="0"/>
              <a:t> </a:t>
            </a:r>
            <a:r>
              <a:rPr lang="en-US" sz="2000" dirty="0" err="1"/>
              <a:t>במדינות</a:t>
            </a:r>
            <a:r>
              <a:rPr lang="en-US" sz="2000" dirty="0"/>
              <a:t> </a:t>
            </a:r>
            <a:r>
              <a:rPr lang="en-US" sz="2000" dirty="0" err="1"/>
              <a:t>השונות</a:t>
            </a:r>
            <a:r>
              <a:rPr lang="en-US" sz="2000" dirty="0"/>
              <a:t> </a:t>
            </a:r>
            <a:r>
              <a:rPr lang="en-US" sz="2000" dirty="0" err="1"/>
              <a:t>לאורך</a:t>
            </a:r>
            <a:r>
              <a:rPr lang="en-US" sz="2000" dirty="0"/>
              <a:t> </a:t>
            </a:r>
            <a:r>
              <a:rPr lang="en-US" sz="2000" dirty="0" err="1"/>
              <a:t>זמן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eggs fixes racism | Fandom">
            <a:extLst>
              <a:ext uri="{FF2B5EF4-FFF2-40B4-BE49-F238E27FC236}">
                <a16:creationId xmlns:a16="http://schemas.microsoft.com/office/drawing/2014/main" id="{55BD9FF0-59E2-4839-7D68-3CE175662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6" r="-1" b="-1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2F05DA-0A73-07E0-6192-CA275F010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6" r="-1" b="2385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3EE2-EB8D-DDF9-0216-EBD969DA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קצת על הנתונים: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67B0-ACF7-348C-263C-4211CA6B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הנתונים נלקחו מ</a:t>
            </a:r>
            <a:r>
              <a:rPr lang="en-US" dirty="0"/>
              <a:t>GitHub</a:t>
            </a:r>
            <a:r>
              <a:rPr lang="he-IL" dirty="0"/>
              <a:t> אשר הגענו אליהם דרך מאמר </a:t>
            </a:r>
            <a:br>
              <a:rPr lang="en-US" dirty="0"/>
            </a:br>
            <a:r>
              <a:rPr lang="he-IL" dirty="0"/>
              <a:t>של </a:t>
            </a:r>
            <a:r>
              <a:rPr lang="en-US" dirty="0"/>
              <a:t>Washington Post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המאגר מתעדכן על בסיס יומי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הנתונים שלנו מכילים נתונים מ-02/01/15 עד ל-23/06/22 והם מכילים 7504 רשומות (לאחר עיבוד מקדים הגענו ל-6969 רשומות)</a:t>
            </a:r>
            <a:br>
              <a:rPr lang="en-US" dirty="0"/>
            </a:br>
            <a:endParaRPr lang="en-US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הנתונים מכילים מידע על אנשים שמתו מירייה של שוטר בארצות הברית מפורט שם נתונים כללים על הנרצח, מיקום המוות שלו והמצב שהוא היה בו (כגון חמוש, ברח וכדומה)</a:t>
            </a:r>
            <a:endParaRPr lang="en-US" dirty="0"/>
          </a:p>
        </p:txBody>
      </p:sp>
      <p:pic>
        <p:nvPicPr>
          <p:cNvPr id="4098" name="Picture 2" descr="Washington Post - Ban Ki-moon Centre for Global Citizens">
            <a:extLst>
              <a:ext uri="{FF2B5EF4-FFF2-40B4-BE49-F238E27FC236}">
                <a16:creationId xmlns:a16="http://schemas.microsoft.com/office/drawing/2014/main" id="{BCBEBC55-5590-4069-D471-C1501A50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564">
            <a:off x="79524" y="877059"/>
            <a:ext cx="3608042" cy="18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 Nice Meme by Silas | Listen online for free on SoundCloud">
            <a:extLst>
              <a:ext uri="{FF2B5EF4-FFF2-40B4-BE49-F238E27FC236}">
                <a16:creationId xmlns:a16="http://schemas.microsoft.com/office/drawing/2014/main" id="{58FE3684-8479-A0CC-EAAC-93A5A52C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4291">
            <a:off x="3527011" y="3860976"/>
            <a:ext cx="763843" cy="7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B8B3-F266-6FFF-97C6-C89C730E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הטכנולוגיה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717D-CB0A-1B4A-8CFB-0897EFD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בעבודה השתמשנו בפלטפורמה של </a:t>
            </a:r>
            <a:r>
              <a:rPr lang="en-US" dirty="0"/>
              <a:t>Google Colab</a:t>
            </a:r>
            <a:r>
              <a:rPr lang="he-IL" dirty="0"/>
              <a:t> כדי לקרוא את הנתונים ולעשות את ה-</a:t>
            </a:r>
            <a:r>
              <a:rPr lang="en-US" dirty="0"/>
              <a:t>preprocessing</a:t>
            </a:r>
            <a:r>
              <a:rPr lang="he-IL" dirty="0"/>
              <a:t> בצורה נוחה</a:t>
            </a:r>
            <a:br>
              <a:rPr lang="en-US" dirty="0"/>
            </a:br>
            <a:endParaRPr lang="en-US" dirty="0"/>
          </a:p>
          <a:p>
            <a:pPr algn="r" rtl="1"/>
            <a:r>
              <a:rPr lang="he-IL" dirty="0"/>
              <a:t>את הקוד רשמנו בפייטון ונעזרנו ב-</a:t>
            </a:r>
            <a:r>
              <a:rPr lang="en-US" dirty="0"/>
              <a:t>GitHub</a:t>
            </a:r>
            <a:r>
              <a:rPr lang="he-IL" dirty="0"/>
              <a:t> בשביל הסידור והחלוקה של העבודה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החבילות השונות שהשתמשנו בהן: </a:t>
            </a:r>
            <a:br>
              <a:rPr lang="en-US" dirty="0"/>
            </a:br>
            <a:r>
              <a:rPr lang="he-IL" dirty="0"/>
              <a:t>(לא כולל חבילות סטנדרטיות כגון </a:t>
            </a:r>
            <a:r>
              <a:rPr lang="en-US" dirty="0"/>
              <a:t>pandas</a:t>
            </a:r>
            <a:r>
              <a:rPr lang="he-IL" dirty="0"/>
              <a:t>)</a:t>
            </a:r>
            <a:br>
              <a:rPr lang="en-US" dirty="0"/>
            </a:b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dash </a:t>
            </a:r>
            <a:r>
              <a:rPr lang="he-IL" dirty="0"/>
              <a:t>בשביל האינטראקטיביות וה-</a:t>
            </a:r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he-IL" dirty="0"/>
              <a:t>השתמשנו בחבילה של</a:t>
            </a:r>
            <a:r>
              <a:rPr lang="en-US" dirty="0"/>
              <a:t> plotly </a:t>
            </a:r>
            <a:r>
              <a:rPr lang="he-IL" dirty="0"/>
              <a:t>בשביל הויזואליזציות.</a:t>
            </a:r>
          </a:p>
        </p:txBody>
      </p:sp>
      <p:pic>
        <p:nvPicPr>
          <p:cNvPr id="1026" name="Picture 2" descr="Google Colab">
            <a:extLst>
              <a:ext uri="{FF2B5EF4-FFF2-40B4-BE49-F238E27FC236}">
                <a16:creationId xmlns:a16="http://schemas.microsoft.com/office/drawing/2014/main" id="{5449281E-2176-48A0-1134-5B4BE42E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5600">
            <a:off x="127000" y="587348"/>
            <a:ext cx="1741170" cy="17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להורדה בחינם - הגרסא העדכנית ביותר ל-2022">
            <a:extLst>
              <a:ext uri="{FF2B5EF4-FFF2-40B4-BE49-F238E27FC236}">
                <a16:creationId xmlns:a16="http://schemas.microsoft.com/office/drawing/2014/main" id="{68F62DE1-6CC8-7841-C0F2-1DDE642F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3" y="3289808"/>
            <a:ext cx="2529726" cy="14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sh">
            <a:extLst>
              <a:ext uri="{FF2B5EF4-FFF2-40B4-BE49-F238E27FC236}">
                <a16:creationId xmlns:a16="http://schemas.microsoft.com/office/drawing/2014/main" id="{61CE3473-563C-85EA-C8A7-30D54C96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672">
            <a:off x="1361469" y="5338762"/>
            <a:ext cx="1866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567A-EA2B-621F-6498-28B2BC81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הוויזואליזציה:</a:t>
            </a:r>
            <a:endParaRPr lang="en-US" dirty="0"/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DD56B1B-0798-5BAA-E1E9-6BA03449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2" y="1537131"/>
            <a:ext cx="9472675" cy="46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F9EAED-9CEC-FD4E-962F-23A3C243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72491">
            <a:off x="6731069" y="4408808"/>
            <a:ext cx="4201974" cy="2359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56618-2B88-456D-2F6C-69F2C061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4041">
            <a:off x="1532102" y="4634472"/>
            <a:ext cx="3829877" cy="2131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C9430-8D2B-B01D-A46F-2E6FEF823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5493">
            <a:off x="5561586" y="1545181"/>
            <a:ext cx="6100112" cy="177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11FF9-52CB-CBF1-9665-E6FEFAF3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7787">
            <a:off x="868548" y="1594469"/>
            <a:ext cx="6230021" cy="1301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DB59-6452-ABD4-D9D3-1236533F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3950278"/>
            <a:ext cx="11196014" cy="9695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בנוסף לאלה יש גם תתי אופציות שנותנות מבט על מין או גזע ספציפי</a:t>
            </a:r>
            <a:br>
              <a:rPr lang="en-US" dirty="0"/>
            </a:b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5DE59-DD4C-2DC1-C2EC-FF34290652AC}"/>
              </a:ext>
            </a:extLst>
          </p:cNvPr>
          <p:cNvSpPr txBox="1"/>
          <p:nvPr/>
        </p:nvSpPr>
        <p:spPr>
          <a:xfrm>
            <a:off x="1143000" y="681037"/>
            <a:ext cx="9812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הוויזואליזציה שלנו נעה סביב 2 חלקים עיקריים שהם שנים ומדינות</a:t>
            </a:r>
          </a:p>
        </p:txBody>
      </p:sp>
    </p:spTree>
    <p:extLst>
      <p:ext uri="{BB962C8B-B14F-4D97-AF65-F5344CB8AC3E}">
        <p14:creationId xmlns:p14="http://schemas.microsoft.com/office/powerpoint/2010/main" val="22206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D6656C-CEA3-763B-E54A-CEAC42553996}"/>
              </a:ext>
            </a:extLst>
          </p:cNvPr>
          <p:cNvSpPr txBox="1"/>
          <p:nvPr/>
        </p:nvSpPr>
        <p:spPr>
          <a:xfrm>
            <a:off x="2955104" y="2339603"/>
            <a:ext cx="6281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solidFill>
                  <a:srgbClr val="FF0000"/>
                </a:solidFill>
              </a:rPr>
              <a:t>להוסיף סרטון קצר של איך הוויזואיזציה עובדת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82DA-3AAB-9BF1-4D95-655845FE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1906248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להוסיף תובנות מהסרטון, כגון איך אנחנו עונים על השאלות שהוויזואליזציה צריכה לענות עליהן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262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פרויקט סיום קורס בוויזואליזציה </vt:lpstr>
      <vt:lpstr>PowerPoint Presentation</vt:lpstr>
      <vt:lpstr>PowerPoint Presentation</vt:lpstr>
      <vt:lpstr>קצת על הנתונים:</vt:lpstr>
      <vt:lpstr>הטכנולוגיה:</vt:lpstr>
      <vt:lpstr>הוויזואליזציה:</vt:lpstr>
      <vt:lpstr>PowerPoint Presentation</vt:lpstr>
      <vt:lpstr>PowerPoint Presentation</vt:lpstr>
      <vt:lpstr>להוסיף תובנות מהסרטון, כגון איך אנחנו עונים על השאלות שהוויזואליזציה צריכה לענות עליהן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סיום קורס בוויזואליזציה </dc:title>
  <dc:creator>shalev aviv</dc:creator>
  <cp:lastModifiedBy>shalev aviv</cp:lastModifiedBy>
  <cp:revision>5</cp:revision>
  <dcterms:created xsi:type="dcterms:W3CDTF">2022-06-25T12:07:37Z</dcterms:created>
  <dcterms:modified xsi:type="dcterms:W3CDTF">2022-06-26T13:58:18Z</dcterms:modified>
</cp:coreProperties>
</file>