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51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8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1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6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44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9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1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9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B51A-40C5-48EE-9560-6C4C60D50707}" type="datetimeFigureOut">
              <a:rPr lang="en-AU" smtClean="0"/>
              <a:t>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E9BA-C5D8-418E-BCF5-4EBB81A592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9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tamar\Desktop\ltr\DSC_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-459432"/>
            <a:ext cx="11122025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3645024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Ardunio Uno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5517232"/>
            <a:ext cx="26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Payload Support :)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1840" y="2855224"/>
            <a:ext cx="2016224" cy="1159132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159132">
                <a:moveTo>
                  <a:pt x="0" y="45720"/>
                </a:moveTo>
                <a:lnTo>
                  <a:pt x="1851632" y="0"/>
                </a:lnTo>
                <a:lnTo>
                  <a:pt x="2016224" y="1140844"/>
                </a:lnTo>
                <a:lnTo>
                  <a:pt x="0" y="1159132"/>
                </a:lnTo>
                <a:lnTo>
                  <a:pt x="0" y="4572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Curved Connector 7"/>
          <p:cNvCxnSpPr>
            <a:stCxn id="2" idx="3"/>
          </p:cNvCxnSpPr>
          <p:nvPr/>
        </p:nvCxnSpPr>
        <p:spPr>
          <a:xfrm flipV="1">
            <a:off x="2548887" y="3434790"/>
            <a:ext cx="1159017" cy="394900"/>
          </a:xfrm>
          <a:prstGeom prst="curvedConnector3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0"/>
          </p:cNvCxnSpPr>
          <p:nvPr/>
        </p:nvCxnSpPr>
        <p:spPr>
          <a:xfrm rot="16200000" flipV="1">
            <a:off x="4829773" y="3099219"/>
            <a:ext cx="1008112" cy="3827914"/>
          </a:xfrm>
          <a:prstGeom prst="curved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</p:cNvCxnSpPr>
          <p:nvPr/>
        </p:nvCxnSpPr>
        <p:spPr>
          <a:xfrm rot="16200000" flipV="1">
            <a:off x="6089913" y="4359359"/>
            <a:ext cx="1296144" cy="1019602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/>
          <p:nvPr/>
        </p:nvSpPr>
        <p:spPr>
          <a:xfrm>
            <a:off x="5292081" y="2996952"/>
            <a:ext cx="864096" cy="644569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159132">
                <a:moveTo>
                  <a:pt x="0" y="45720"/>
                </a:moveTo>
                <a:lnTo>
                  <a:pt x="1851632" y="0"/>
                </a:lnTo>
                <a:lnTo>
                  <a:pt x="2016224" y="1140844"/>
                </a:lnTo>
                <a:lnTo>
                  <a:pt x="0" y="1159132"/>
                </a:lnTo>
                <a:lnTo>
                  <a:pt x="0" y="4572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572979" y="2384789"/>
            <a:ext cx="2030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L9119S H-Bridge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5724129" y="2723342"/>
            <a:ext cx="864100" cy="525637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2656" y="-459432"/>
            <a:ext cx="11122025" cy="74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70160" y="1185320"/>
            <a:ext cx="571488" cy="964609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  <a:gd name="connsiteX0" fmla="*/ 0 w 2570960"/>
              <a:gd name="connsiteY0" fmla="*/ 0 h 1162743"/>
              <a:gd name="connsiteX1" fmla="*/ 2406368 w 2570960"/>
              <a:gd name="connsiteY1" fmla="*/ 3611 h 1162743"/>
              <a:gd name="connsiteX2" fmla="*/ 2570960 w 2570960"/>
              <a:gd name="connsiteY2" fmla="*/ 1144455 h 1162743"/>
              <a:gd name="connsiteX3" fmla="*/ 554736 w 2570960"/>
              <a:gd name="connsiteY3" fmla="*/ 1162743 h 1162743"/>
              <a:gd name="connsiteX4" fmla="*/ 0 w 2570960"/>
              <a:gd name="connsiteY4" fmla="*/ 0 h 1162743"/>
              <a:gd name="connsiteX0" fmla="*/ 0 w 2570960"/>
              <a:gd name="connsiteY0" fmla="*/ 275932 h 1438675"/>
              <a:gd name="connsiteX1" fmla="*/ 827505 w 2570960"/>
              <a:gd name="connsiteY1" fmla="*/ 0 h 1438675"/>
              <a:gd name="connsiteX2" fmla="*/ 2570960 w 2570960"/>
              <a:gd name="connsiteY2" fmla="*/ 1420387 h 1438675"/>
              <a:gd name="connsiteX3" fmla="*/ 554736 w 2570960"/>
              <a:gd name="connsiteY3" fmla="*/ 1438675 h 1438675"/>
              <a:gd name="connsiteX4" fmla="*/ 0 w 2570960"/>
              <a:gd name="connsiteY4" fmla="*/ 275932 h 1438675"/>
              <a:gd name="connsiteX0" fmla="*/ 0 w 1333472"/>
              <a:gd name="connsiteY0" fmla="*/ 275932 h 1469717"/>
              <a:gd name="connsiteX1" fmla="*/ 827505 w 1333472"/>
              <a:gd name="connsiteY1" fmla="*/ 0 h 1469717"/>
              <a:gd name="connsiteX2" fmla="*/ 1333472 w 1333472"/>
              <a:gd name="connsiteY2" fmla="*/ 1469717 h 1469717"/>
              <a:gd name="connsiteX3" fmla="*/ 554736 w 1333472"/>
              <a:gd name="connsiteY3" fmla="*/ 1438675 h 1469717"/>
              <a:gd name="connsiteX4" fmla="*/ 0 w 1333472"/>
              <a:gd name="connsiteY4" fmla="*/ 275932 h 1469717"/>
              <a:gd name="connsiteX0" fmla="*/ 0 w 1333472"/>
              <a:gd name="connsiteY0" fmla="*/ 275932 h 1734661"/>
              <a:gd name="connsiteX1" fmla="*/ 827505 w 1333472"/>
              <a:gd name="connsiteY1" fmla="*/ 0 h 1734661"/>
              <a:gd name="connsiteX2" fmla="*/ 1333472 w 1333472"/>
              <a:gd name="connsiteY2" fmla="*/ 1469717 h 1734661"/>
              <a:gd name="connsiteX3" fmla="*/ 405384 w 1333472"/>
              <a:gd name="connsiteY3" fmla="*/ 1734661 h 1734661"/>
              <a:gd name="connsiteX4" fmla="*/ 0 w 1333472"/>
              <a:gd name="connsiteY4" fmla="*/ 275932 h 173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472" h="1734661">
                <a:moveTo>
                  <a:pt x="0" y="275932"/>
                </a:moveTo>
                <a:lnTo>
                  <a:pt x="827505" y="0"/>
                </a:lnTo>
                <a:lnTo>
                  <a:pt x="1333472" y="1469717"/>
                </a:lnTo>
                <a:lnTo>
                  <a:pt x="405384" y="1734661"/>
                </a:lnTo>
                <a:lnTo>
                  <a:pt x="0" y="275932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563888" y="69269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HC-05 Bluetooth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5" name="Curved Connector 4"/>
          <p:cNvCxnSpPr>
            <a:stCxn id="4" idx="2"/>
          </p:cNvCxnSpPr>
          <p:nvPr/>
        </p:nvCxnSpPr>
        <p:spPr>
          <a:xfrm rot="5400000">
            <a:off x="3967087" y="988091"/>
            <a:ext cx="597550" cy="683868"/>
          </a:xfrm>
          <a:prstGeom prst="curved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11760" y="5255690"/>
            <a:ext cx="167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Hobby Wheels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10" name="Curved Connector 9"/>
          <p:cNvCxnSpPr>
            <a:stCxn id="9" idx="0"/>
          </p:cNvCxnSpPr>
          <p:nvPr/>
        </p:nvCxnSpPr>
        <p:spPr>
          <a:xfrm rot="16200000" flipV="1">
            <a:off x="2240974" y="4247879"/>
            <a:ext cx="1178618" cy="837003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2655" y="-459432"/>
            <a:ext cx="11122023" cy="74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/>
          <p:nvPr/>
        </p:nvSpPr>
        <p:spPr>
          <a:xfrm>
            <a:off x="3255280" y="3086104"/>
            <a:ext cx="818376" cy="763441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  <a:gd name="connsiteX0" fmla="*/ 0 w 2570960"/>
              <a:gd name="connsiteY0" fmla="*/ 0 h 1162743"/>
              <a:gd name="connsiteX1" fmla="*/ 2406368 w 2570960"/>
              <a:gd name="connsiteY1" fmla="*/ 3611 h 1162743"/>
              <a:gd name="connsiteX2" fmla="*/ 2570960 w 2570960"/>
              <a:gd name="connsiteY2" fmla="*/ 1144455 h 1162743"/>
              <a:gd name="connsiteX3" fmla="*/ 554736 w 2570960"/>
              <a:gd name="connsiteY3" fmla="*/ 1162743 h 1162743"/>
              <a:gd name="connsiteX4" fmla="*/ 0 w 2570960"/>
              <a:gd name="connsiteY4" fmla="*/ 0 h 1162743"/>
              <a:gd name="connsiteX0" fmla="*/ 0 w 2570960"/>
              <a:gd name="connsiteY0" fmla="*/ 275932 h 1438675"/>
              <a:gd name="connsiteX1" fmla="*/ 827505 w 2570960"/>
              <a:gd name="connsiteY1" fmla="*/ 0 h 1438675"/>
              <a:gd name="connsiteX2" fmla="*/ 2570960 w 2570960"/>
              <a:gd name="connsiteY2" fmla="*/ 1420387 h 1438675"/>
              <a:gd name="connsiteX3" fmla="*/ 554736 w 2570960"/>
              <a:gd name="connsiteY3" fmla="*/ 1438675 h 1438675"/>
              <a:gd name="connsiteX4" fmla="*/ 0 w 2570960"/>
              <a:gd name="connsiteY4" fmla="*/ 275932 h 1438675"/>
              <a:gd name="connsiteX0" fmla="*/ 0 w 1333472"/>
              <a:gd name="connsiteY0" fmla="*/ 275932 h 1469717"/>
              <a:gd name="connsiteX1" fmla="*/ 827505 w 1333472"/>
              <a:gd name="connsiteY1" fmla="*/ 0 h 1469717"/>
              <a:gd name="connsiteX2" fmla="*/ 1333472 w 1333472"/>
              <a:gd name="connsiteY2" fmla="*/ 1469717 h 1469717"/>
              <a:gd name="connsiteX3" fmla="*/ 554736 w 1333472"/>
              <a:gd name="connsiteY3" fmla="*/ 1438675 h 1469717"/>
              <a:gd name="connsiteX4" fmla="*/ 0 w 1333472"/>
              <a:gd name="connsiteY4" fmla="*/ 275932 h 1469717"/>
              <a:gd name="connsiteX0" fmla="*/ 0 w 1333472"/>
              <a:gd name="connsiteY0" fmla="*/ 275932 h 1734661"/>
              <a:gd name="connsiteX1" fmla="*/ 827505 w 1333472"/>
              <a:gd name="connsiteY1" fmla="*/ 0 h 1734661"/>
              <a:gd name="connsiteX2" fmla="*/ 1333472 w 1333472"/>
              <a:gd name="connsiteY2" fmla="*/ 1469717 h 1734661"/>
              <a:gd name="connsiteX3" fmla="*/ 405384 w 1333472"/>
              <a:gd name="connsiteY3" fmla="*/ 1734661 h 1734661"/>
              <a:gd name="connsiteX4" fmla="*/ 0 w 1333472"/>
              <a:gd name="connsiteY4" fmla="*/ 275932 h 1734661"/>
              <a:gd name="connsiteX0" fmla="*/ 0 w 1717520"/>
              <a:gd name="connsiteY0" fmla="*/ 752799 h 1734661"/>
              <a:gd name="connsiteX1" fmla="*/ 1211553 w 1717520"/>
              <a:gd name="connsiteY1" fmla="*/ 0 h 1734661"/>
              <a:gd name="connsiteX2" fmla="*/ 1717520 w 1717520"/>
              <a:gd name="connsiteY2" fmla="*/ 1469717 h 1734661"/>
              <a:gd name="connsiteX3" fmla="*/ 789432 w 1717520"/>
              <a:gd name="connsiteY3" fmla="*/ 1734661 h 1734661"/>
              <a:gd name="connsiteX4" fmla="*/ 0 w 1717520"/>
              <a:gd name="connsiteY4" fmla="*/ 752799 h 1734661"/>
              <a:gd name="connsiteX0" fmla="*/ 0 w 1717520"/>
              <a:gd name="connsiteY0" fmla="*/ 851461 h 1833323"/>
              <a:gd name="connsiteX1" fmla="*/ 1190217 w 1717520"/>
              <a:gd name="connsiteY1" fmla="*/ 0 h 1833323"/>
              <a:gd name="connsiteX2" fmla="*/ 1717520 w 1717520"/>
              <a:gd name="connsiteY2" fmla="*/ 1568379 h 1833323"/>
              <a:gd name="connsiteX3" fmla="*/ 789432 w 1717520"/>
              <a:gd name="connsiteY3" fmla="*/ 1833323 h 1833323"/>
              <a:gd name="connsiteX4" fmla="*/ 0 w 1717520"/>
              <a:gd name="connsiteY4" fmla="*/ 851461 h 1833323"/>
              <a:gd name="connsiteX0" fmla="*/ 0 w 1909544"/>
              <a:gd name="connsiteY0" fmla="*/ 851461 h 1833323"/>
              <a:gd name="connsiteX1" fmla="*/ 1190217 w 1909544"/>
              <a:gd name="connsiteY1" fmla="*/ 0 h 1833323"/>
              <a:gd name="connsiteX2" fmla="*/ 1909544 w 1909544"/>
              <a:gd name="connsiteY2" fmla="*/ 499538 h 1833323"/>
              <a:gd name="connsiteX3" fmla="*/ 789432 w 1909544"/>
              <a:gd name="connsiteY3" fmla="*/ 1833323 h 1833323"/>
              <a:gd name="connsiteX4" fmla="*/ 0 w 1909544"/>
              <a:gd name="connsiteY4" fmla="*/ 851461 h 1833323"/>
              <a:gd name="connsiteX0" fmla="*/ 0 w 1909544"/>
              <a:gd name="connsiteY0" fmla="*/ 851461 h 1372899"/>
              <a:gd name="connsiteX1" fmla="*/ 1190217 w 1909544"/>
              <a:gd name="connsiteY1" fmla="*/ 0 h 1372899"/>
              <a:gd name="connsiteX2" fmla="*/ 1909544 w 1909544"/>
              <a:gd name="connsiteY2" fmla="*/ 499538 h 1372899"/>
              <a:gd name="connsiteX3" fmla="*/ 896112 w 1909544"/>
              <a:gd name="connsiteY3" fmla="*/ 1372899 h 1372899"/>
              <a:gd name="connsiteX4" fmla="*/ 0 w 1909544"/>
              <a:gd name="connsiteY4" fmla="*/ 851461 h 137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544" h="1372899">
                <a:moveTo>
                  <a:pt x="0" y="851461"/>
                </a:moveTo>
                <a:lnTo>
                  <a:pt x="1190217" y="0"/>
                </a:lnTo>
                <a:lnTo>
                  <a:pt x="1909544" y="499538"/>
                </a:lnTo>
                <a:lnTo>
                  <a:pt x="896112" y="1372899"/>
                </a:lnTo>
                <a:lnTo>
                  <a:pt x="0" y="851461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716016" y="4191403"/>
            <a:ext cx="1208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5V Piezo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6" name="Curved Connector 5"/>
          <p:cNvCxnSpPr>
            <a:stCxn id="5" idx="0"/>
          </p:cNvCxnSpPr>
          <p:nvPr/>
        </p:nvCxnSpPr>
        <p:spPr>
          <a:xfrm rot="16200000" flipV="1">
            <a:off x="4188406" y="3059331"/>
            <a:ext cx="723578" cy="1540565"/>
          </a:xfrm>
          <a:prstGeom prst="curved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728" y="5106223"/>
            <a:ext cx="2574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5mm IR Photodiode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592" y="4208424"/>
            <a:ext cx="1652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5mm IR LED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12" name="Curved Connector 11"/>
          <p:cNvCxnSpPr>
            <a:stCxn id="11" idx="2"/>
          </p:cNvCxnSpPr>
          <p:nvPr/>
        </p:nvCxnSpPr>
        <p:spPr>
          <a:xfrm rot="5400000" flipH="1" flipV="1">
            <a:off x="1233946" y="3609139"/>
            <a:ext cx="973962" cy="901716"/>
          </a:xfrm>
          <a:prstGeom prst="curvedConnector3">
            <a:avLst>
              <a:gd name="adj1" fmla="val -23471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" idx="0"/>
          </p:cNvCxnSpPr>
          <p:nvPr/>
        </p:nvCxnSpPr>
        <p:spPr>
          <a:xfrm rot="16200000" flipV="1">
            <a:off x="2504707" y="4200150"/>
            <a:ext cx="1173167" cy="638980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145" y="1051810"/>
            <a:ext cx="1232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RGB LED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22" name="Curved Connector 21"/>
          <p:cNvCxnSpPr>
            <a:stCxn id="21" idx="0"/>
          </p:cNvCxnSpPr>
          <p:nvPr/>
        </p:nvCxnSpPr>
        <p:spPr>
          <a:xfrm rot="16200000" flipH="1" flipV="1">
            <a:off x="2209560" y="1109996"/>
            <a:ext cx="1513094" cy="1396722"/>
          </a:xfrm>
          <a:prstGeom prst="curvedConnector3">
            <a:avLst>
              <a:gd name="adj1" fmla="val -15108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2655" y="-459432"/>
            <a:ext cx="11122022" cy="74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46008" y="1268760"/>
            <a:ext cx="24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1:48 Gear Motor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565456" y="2105464"/>
            <a:ext cx="724347" cy="1503289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  <a:gd name="connsiteX0" fmla="*/ 0 w 2570960"/>
              <a:gd name="connsiteY0" fmla="*/ 0 h 1162743"/>
              <a:gd name="connsiteX1" fmla="*/ 2406368 w 2570960"/>
              <a:gd name="connsiteY1" fmla="*/ 3611 h 1162743"/>
              <a:gd name="connsiteX2" fmla="*/ 2570960 w 2570960"/>
              <a:gd name="connsiteY2" fmla="*/ 1144455 h 1162743"/>
              <a:gd name="connsiteX3" fmla="*/ 554736 w 2570960"/>
              <a:gd name="connsiteY3" fmla="*/ 1162743 h 1162743"/>
              <a:gd name="connsiteX4" fmla="*/ 0 w 2570960"/>
              <a:gd name="connsiteY4" fmla="*/ 0 h 1162743"/>
              <a:gd name="connsiteX0" fmla="*/ 0 w 2570960"/>
              <a:gd name="connsiteY0" fmla="*/ 275932 h 1438675"/>
              <a:gd name="connsiteX1" fmla="*/ 827505 w 2570960"/>
              <a:gd name="connsiteY1" fmla="*/ 0 h 1438675"/>
              <a:gd name="connsiteX2" fmla="*/ 2570960 w 2570960"/>
              <a:gd name="connsiteY2" fmla="*/ 1420387 h 1438675"/>
              <a:gd name="connsiteX3" fmla="*/ 554736 w 2570960"/>
              <a:gd name="connsiteY3" fmla="*/ 1438675 h 1438675"/>
              <a:gd name="connsiteX4" fmla="*/ 0 w 2570960"/>
              <a:gd name="connsiteY4" fmla="*/ 275932 h 1438675"/>
              <a:gd name="connsiteX0" fmla="*/ 0 w 1333472"/>
              <a:gd name="connsiteY0" fmla="*/ 275932 h 1469717"/>
              <a:gd name="connsiteX1" fmla="*/ 827505 w 1333472"/>
              <a:gd name="connsiteY1" fmla="*/ 0 h 1469717"/>
              <a:gd name="connsiteX2" fmla="*/ 1333472 w 1333472"/>
              <a:gd name="connsiteY2" fmla="*/ 1469717 h 1469717"/>
              <a:gd name="connsiteX3" fmla="*/ 554736 w 1333472"/>
              <a:gd name="connsiteY3" fmla="*/ 1438675 h 1469717"/>
              <a:gd name="connsiteX4" fmla="*/ 0 w 1333472"/>
              <a:gd name="connsiteY4" fmla="*/ 275932 h 1469717"/>
              <a:gd name="connsiteX0" fmla="*/ 0 w 1333472"/>
              <a:gd name="connsiteY0" fmla="*/ 275932 h 1734661"/>
              <a:gd name="connsiteX1" fmla="*/ 827505 w 1333472"/>
              <a:gd name="connsiteY1" fmla="*/ 0 h 1734661"/>
              <a:gd name="connsiteX2" fmla="*/ 1333472 w 1333472"/>
              <a:gd name="connsiteY2" fmla="*/ 1469717 h 1734661"/>
              <a:gd name="connsiteX3" fmla="*/ 405384 w 1333472"/>
              <a:gd name="connsiteY3" fmla="*/ 1734661 h 1734661"/>
              <a:gd name="connsiteX4" fmla="*/ 0 w 1333472"/>
              <a:gd name="connsiteY4" fmla="*/ 275932 h 1734661"/>
              <a:gd name="connsiteX0" fmla="*/ 0 w 1717520"/>
              <a:gd name="connsiteY0" fmla="*/ 752799 h 1734661"/>
              <a:gd name="connsiteX1" fmla="*/ 1211553 w 1717520"/>
              <a:gd name="connsiteY1" fmla="*/ 0 h 1734661"/>
              <a:gd name="connsiteX2" fmla="*/ 1717520 w 1717520"/>
              <a:gd name="connsiteY2" fmla="*/ 1469717 h 1734661"/>
              <a:gd name="connsiteX3" fmla="*/ 789432 w 1717520"/>
              <a:gd name="connsiteY3" fmla="*/ 1734661 h 1734661"/>
              <a:gd name="connsiteX4" fmla="*/ 0 w 1717520"/>
              <a:gd name="connsiteY4" fmla="*/ 752799 h 1734661"/>
              <a:gd name="connsiteX0" fmla="*/ 0 w 1717520"/>
              <a:gd name="connsiteY0" fmla="*/ 851461 h 1833323"/>
              <a:gd name="connsiteX1" fmla="*/ 1190217 w 1717520"/>
              <a:gd name="connsiteY1" fmla="*/ 0 h 1833323"/>
              <a:gd name="connsiteX2" fmla="*/ 1717520 w 1717520"/>
              <a:gd name="connsiteY2" fmla="*/ 1568379 h 1833323"/>
              <a:gd name="connsiteX3" fmla="*/ 789432 w 1717520"/>
              <a:gd name="connsiteY3" fmla="*/ 1833323 h 1833323"/>
              <a:gd name="connsiteX4" fmla="*/ 0 w 1717520"/>
              <a:gd name="connsiteY4" fmla="*/ 851461 h 1833323"/>
              <a:gd name="connsiteX0" fmla="*/ 0 w 1909544"/>
              <a:gd name="connsiteY0" fmla="*/ 851461 h 1833323"/>
              <a:gd name="connsiteX1" fmla="*/ 1190217 w 1909544"/>
              <a:gd name="connsiteY1" fmla="*/ 0 h 1833323"/>
              <a:gd name="connsiteX2" fmla="*/ 1909544 w 1909544"/>
              <a:gd name="connsiteY2" fmla="*/ 499538 h 1833323"/>
              <a:gd name="connsiteX3" fmla="*/ 789432 w 1909544"/>
              <a:gd name="connsiteY3" fmla="*/ 1833323 h 1833323"/>
              <a:gd name="connsiteX4" fmla="*/ 0 w 1909544"/>
              <a:gd name="connsiteY4" fmla="*/ 851461 h 1833323"/>
              <a:gd name="connsiteX0" fmla="*/ 0 w 1909544"/>
              <a:gd name="connsiteY0" fmla="*/ 851461 h 1372899"/>
              <a:gd name="connsiteX1" fmla="*/ 1190217 w 1909544"/>
              <a:gd name="connsiteY1" fmla="*/ 0 h 1372899"/>
              <a:gd name="connsiteX2" fmla="*/ 1909544 w 1909544"/>
              <a:gd name="connsiteY2" fmla="*/ 499538 h 1372899"/>
              <a:gd name="connsiteX3" fmla="*/ 896112 w 1909544"/>
              <a:gd name="connsiteY3" fmla="*/ 1372899 h 1372899"/>
              <a:gd name="connsiteX4" fmla="*/ 0 w 1909544"/>
              <a:gd name="connsiteY4" fmla="*/ 851461 h 1372899"/>
              <a:gd name="connsiteX0" fmla="*/ 68607 w 1978151"/>
              <a:gd name="connsiteY0" fmla="*/ 351923 h 873361"/>
              <a:gd name="connsiteX1" fmla="*/ 0 w 1978151"/>
              <a:gd name="connsiteY1" fmla="*/ 108879 h 873361"/>
              <a:gd name="connsiteX2" fmla="*/ 1978151 w 1978151"/>
              <a:gd name="connsiteY2" fmla="*/ 0 h 873361"/>
              <a:gd name="connsiteX3" fmla="*/ 964719 w 1978151"/>
              <a:gd name="connsiteY3" fmla="*/ 873361 h 873361"/>
              <a:gd name="connsiteX4" fmla="*/ 68607 w 1978151"/>
              <a:gd name="connsiteY4" fmla="*/ 351923 h 873361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964719 w 1978151"/>
              <a:gd name="connsiteY3" fmla="*/ 873361 h 2802034"/>
              <a:gd name="connsiteX4" fmla="*/ 409983 w 1978151"/>
              <a:gd name="connsiteY4" fmla="*/ 2802034 h 2802034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1690143 w 1978151"/>
              <a:gd name="connsiteY3" fmla="*/ 2764386 h 2802034"/>
              <a:gd name="connsiteX4" fmla="*/ 409983 w 1978151"/>
              <a:gd name="connsiteY4" fmla="*/ 2802034 h 2802034"/>
              <a:gd name="connsiteX0" fmla="*/ 409983 w 1690143"/>
              <a:gd name="connsiteY0" fmla="*/ 2703372 h 2703372"/>
              <a:gd name="connsiteX1" fmla="*/ 0 w 1690143"/>
              <a:gd name="connsiteY1" fmla="*/ 10217 h 2703372"/>
              <a:gd name="connsiteX2" fmla="*/ 1316735 w 1690143"/>
              <a:gd name="connsiteY2" fmla="*/ 0 h 2703372"/>
              <a:gd name="connsiteX3" fmla="*/ 1690143 w 1690143"/>
              <a:gd name="connsiteY3" fmla="*/ 2665724 h 2703372"/>
              <a:gd name="connsiteX4" fmla="*/ 409983 w 1690143"/>
              <a:gd name="connsiteY4" fmla="*/ 2703372 h 270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143" h="2703372">
                <a:moveTo>
                  <a:pt x="409983" y="2703372"/>
                </a:moveTo>
                <a:lnTo>
                  <a:pt x="0" y="10217"/>
                </a:lnTo>
                <a:lnTo>
                  <a:pt x="1316735" y="0"/>
                </a:lnTo>
                <a:lnTo>
                  <a:pt x="1690143" y="2665724"/>
                </a:lnTo>
                <a:lnTo>
                  <a:pt x="409983" y="2703372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Curved Connector 4"/>
          <p:cNvCxnSpPr>
            <a:stCxn id="3" idx="2"/>
          </p:cNvCxnSpPr>
          <p:nvPr/>
        </p:nvCxnSpPr>
        <p:spPr>
          <a:xfrm rot="5400000">
            <a:off x="4774750" y="1790972"/>
            <a:ext cx="1142838" cy="837079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5" y="773415"/>
            <a:ext cx="2314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Optocoupler Speed</a:t>
            </a:r>
          </a:p>
          <a:p>
            <a:r>
              <a:rPr lang="pt-BR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Sensor LM393</a:t>
            </a:r>
            <a:endParaRPr lang="en-AU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2858072" y="2215194"/>
            <a:ext cx="498336" cy="845768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  <a:gd name="connsiteX0" fmla="*/ 0 w 2570960"/>
              <a:gd name="connsiteY0" fmla="*/ 0 h 1162743"/>
              <a:gd name="connsiteX1" fmla="*/ 2406368 w 2570960"/>
              <a:gd name="connsiteY1" fmla="*/ 3611 h 1162743"/>
              <a:gd name="connsiteX2" fmla="*/ 2570960 w 2570960"/>
              <a:gd name="connsiteY2" fmla="*/ 1144455 h 1162743"/>
              <a:gd name="connsiteX3" fmla="*/ 554736 w 2570960"/>
              <a:gd name="connsiteY3" fmla="*/ 1162743 h 1162743"/>
              <a:gd name="connsiteX4" fmla="*/ 0 w 2570960"/>
              <a:gd name="connsiteY4" fmla="*/ 0 h 1162743"/>
              <a:gd name="connsiteX0" fmla="*/ 0 w 2570960"/>
              <a:gd name="connsiteY0" fmla="*/ 275932 h 1438675"/>
              <a:gd name="connsiteX1" fmla="*/ 827505 w 2570960"/>
              <a:gd name="connsiteY1" fmla="*/ 0 h 1438675"/>
              <a:gd name="connsiteX2" fmla="*/ 2570960 w 2570960"/>
              <a:gd name="connsiteY2" fmla="*/ 1420387 h 1438675"/>
              <a:gd name="connsiteX3" fmla="*/ 554736 w 2570960"/>
              <a:gd name="connsiteY3" fmla="*/ 1438675 h 1438675"/>
              <a:gd name="connsiteX4" fmla="*/ 0 w 2570960"/>
              <a:gd name="connsiteY4" fmla="*/ 275932 h 1438675"/>
              <a:gd name="connsiteX0" fmla="*/ 0 w 1333472"/>
              <a:gd name="connsiteY0" fmla="*/ 275932 h 1469717"/>
              <a:gd name="connsiteX1" fmla="*/ 827505 w 1333472"/>
              <a:gd name="connsiteY1" fmla="*/ 0 h 1469717"/>
              <a:gd name="connsiteX2" fmla="*/ 1333472 w 1333472"/>
              <a:gd name="connsiteY2" fmla="*/ 1469717 h 1469717"/>
              <a:gd name="connsiteX3" fmla="*/ 554736 w 1333472"/>
              <a:gd name="connsiteY3" fmla="*/ 1438675 h 1469717"/>
              <a:gd name="connsiteX4" fmla="*/ 0 w 1333472"/>
              <a:gd name="connsiteY4" fmla="*/ 275932 h 1469717"/>
              <a:gd name="connsiteX0" fmla="*/ 0 w 1333472"/>
              <a:gd name="connsiteY0" fmla="*/ 275932 h 1734661"/>
              <a:gd name="connsiteX1" fmla="*/ 827505 w 1333472"/>
              <a:gd name="connsiteY1" fmla="*/ 0 h 1734661"/>
              <a:gd name="connsiteX2" fmla="*/ 1333472 w 1333472"/>
              <a:gd name="connsiteY2" fmla="*/ 1469717 h 1734661"/>
              <a:gd name="connsiteX3" fmla="*/ 405384 w 1333472"/>
              <a:gd name="connsiteY3" fmla="*/ 1734661 h 1734661"/>
              <a:gd name="connsiteX4" fmla="*/ 0 w 1333472"/>
              <a:gd name="connsiteY4" fmla="*/ 275932 h 1734661"/>
              <a:gd name="connsiteX0" fmla="*/ 0 w 1717520"/>
              <a:gd name="connsiteY0" fmla="*/ 752799 h 1734661"/>
              <a:gd name="connsiteX1" fmla="*/ 1211553 w 1717520"/>
              <a:gd name="connsiteY1" fmla="*/ 0 h 1734661"/>
              <a:gd name="connsiteX2" fmla="*/ 1717520 w 1717520"/>
              <a:gd name="connsiteY2" fmla="*/ 1469717 h 1734661"/>
              <a:gd name="connsiteX3" fmla="*/ 789432 w 1717520"/>
              <a:gd name="connsiteY3" fmla="*/ 1734661 h 1734661"/>
              <a:gd name="connsiteX4" fmla="*/ 0 w 1717520"/>
              <a:gd name="connsiteY4" fmla="*/ 752799 h 1734661"/>
              <a:gd name="connsiteX0" fmla="*/ 0 w 1717520"/>
              <a:gd name="connsiteY0" fmla="*/ 851461 h 1833323"/>
              <a:gd name="connsiteX1" fmla="*/ 1190217 w 1717520"/>
              <a:gd name="connsiteY1" fmla="*/ 0 h 1833323"/>
              <a:gd name="connsiteX2" fmla="*/ 1717520 w 1717520"/>
              <a:gd name="connsiteY2" fmla="*/ 1568379 h 1833323"/>
              <a:gd name="connsiteX3" fmla="*/ 789432 w 1717520"/>
              <a:gd name="connsiteY3" fmla="*/ 1833323 h 1833323"/>
              <a:gd name="connsiteX4" fmla="*/ 0 w 1717520"/>
              <a:gd name="connsiteY4" fmla="*/ 851461 h 1833323"/>
              <a:gd name="connsiteX0" fmla="*/ 0 w 1909544"/>
              <a:gd name="connsiteY0" fmla="*/ 851461 h 1833323"/>
              <a:gd name="connsiteX1" fmla="*/ 1190217 w 1909544"/>
              <a:gd name="connsiteY1" fmla="*/ 0 h 1833323"/>
              <a:gd name="connsiteX2" fmla="*/ 1909544 w 1909544"/>
              <a:gd name="connsiteY2" fmla="*/ 499538 h 1833323"/>
              <a:gd name="connsiteX3" fmla="*/ 789432 w 1909544"/>
              <a:gd name="connsiteY3" fmla="*/ 1833323 h 1833323"/>
              <a:gd name="connsiteX4" fmla="*/ 0 w 1909544"/>
              <a:gd name="connsiteY4" fmla="*/ 851461 h 1833323"/>
              <a:gd name="connsiteX0" fmla="*/ 0 w 1909544"/>
              <a:gd name="connsiteY0" fmla="*/ 851461 h 1372899"/>
              <a:gd name="connsiteX1" fmla="*/ 1190217 w 1909544"/>
              <a:gd name="connsiteY1" fmla="*/ 0 h 1372899"/>
              <a:gd name="connsiteX2" fmla="*/ 1909544 w 1909544"/>
              <a:gd name="connsiteY2" fmla="*/ 499538 h 1372899"/>
              <a:gd name="connsiteX3" fmla="*/ 896112 w 1909544"/>
              <a:gd name="connsiteY3" fmla="*/ 1372899 h 1372899"/>
              <a:gd name="connsiteX4" fmla="*/ 0 w 1909544"/>
              <a:gd name="connsiteY4" fmla="*/ 851461 h 1372899"/>
              <a:gd name="connsiteX0" fmla="*/ 68607 w 1978151"/>
              <a:gd name="connsiteY0" fmla="*/ 351923 h 873361"/>
              <a:gd name="connsiteX1" fmla="*/ 0 w 1978151"/>
              <a:gd name="connsiteY1" fmla="*/ 108879 h 873361"/>
              <a:gd name="connsiteX2" fmla="*/ 1978151 w 1978151"/>
              <a:gd name="connsiteY2" fmla="*/ 0 h 873361"/>
              <a:gd name="connsiteX3" fmla="*/ 964719 w 1978151"/>
              <a:gd name="connsiteY3" fmla="*/ 873361 h 873361"/>
              <a:gd name="connsiteX4" fmla="*/ 68607 w 1978151"/>
              <a:gd name="connsiteY4" fmla="*/ 351923 h 873361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964719 w 1978151"/>
              <a:gd name="connsiteY3" fmla="*/ 873361 h 2802034"/>
              <a:gd name="connsiteX4" fmla="*/ 409983 w 1978151"/>
              <a:gd name="connsiteY4" fmla="*/ 2802034 h 2802034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1690143 w 1978151"/>
              <a:gd name="connsiteY3" fmla="*/ 2764386 h 2802034"/>
              <a:gd name="connsiteX4" fmla="*/ 409983 w 1978151"/>
              <a:gd name="connsiteY4" fmla="*/ 2802034 h 2802034"/>
              <a:gd name="connsiteX0" fmla="*/ 409983 w 1690143"/>
              <a:gd name="connsiteY0" fmla="*/ 2703372 h 2703372"/>
              <a:gd name="connsiteX1" fmla="*/ 0 w 1690143"/>
              <a:gd name="connsiteY1" fmla="*/ 10217 h 2703372"/>
              <a:gd name="connsiteX2" fmla="*/ 1316735 w 1690143"/>
              <a:gd name="connsiteY2" fmla="*/ 0 h 2703372"/>
              <a:gd name="connsiteX3" fmla="*/ 1690143 w 1690143"/>
              <a:gd name="connsiteY3" fmla="*/ 2665724 h 2703372"/>
              <a:gd name="connsiteX4" fmla="*/ 409983 w 1690143"/>
              <a:gd name="connsiteY4" fmla="*/ 2703372 h 2703372"/>
              <a:gd name="connsiteX0" fmla="*/ 68607 w 1690143"/>
              <a:gd name="connsiteY0" fmla="*/ 2897472 h 2897472"/>
              <a:gd name="connsiteX1" fmla="*/ 0 w 1690143"/>
              <a:gd name="connsiteY1" fmla="*/ 10217 h 2897472"/>
              <a:gd name="connsiteX2" fmla="*/ 1316735 w 1690143"/>
              <a:gd name="connsiteY2" fmla="*/ 0 h 2897472"/>
              <a:gd name="connsiteX3" fmla="*/ 1690143 w 1690143"/>
              <a:gd name="connsiteY3" fmla="*/ 2665724 h 2897472"/>
              <a:gd name="connsiteX4" fmla="*/ 68607 w 1690143"/>
              <a:gd name="connsiteY4" fmla="*/ 2897472 h 2897472"/>
              <a:gd name="connsiteX0" fmla="*/ 68607 w 1316735"/>
              <a:gd name="connsiteY0" fmla="*/ 2897472 h 2897472"/>
              <a:gd name="connsiteX1" fmla="*/ 0 w 1316735"/>
              <a:gd name="connsiteY1" fmla="*/ 10217 h 2897472"/>
              <a:gd name="connsiteX2" fmla="*/ 1316735 w 1316735"/>
              <a:gd name="connsiteY2" fmla="*/ 0 h 2897472"/>
              <a:gd name="connsiteX3" fmla="*/ 1220751 w 1316735"/>
              <a:gd name="connsiteY3" fmla="*/ 2693453 h 2897472"/>
              <a:gd name="connsiteX4" fmla="*/ 68607 w 1316735"/>
              <a:gd name="connsiteY4" fmla="*/ 2897472 h 2897472"/>
              <a:gd name="connsiteX0" fmla="*/ 68607 w 1231391"/>
              <a:gd name="connsiteY0" fmla="*/ 2887256 h 2887256"/>
              <a:gd name="connsiteX1" fmla="*/ 0 w 1231391"/>
              <a:gd name="connsiteY1" fmla="*/ 1 h 2887256"/>
              <a:gd name="connsiteX2" fmla="*/ 1231391 w 1231391"/>
              <a:gd name="connsiteY2" fmla="*/ 322526 h 2887256"/>
              <a:gd name="connsiteX3" fmla="*/ 1220751 w 1231391"/>
              <a:gd name="connsiteY3" fmla="*/ 2683237 h 2887256"/>
              <a:gd name="connsiteX4" fmla="*/ 68607 w 1231391"/>
              <a:gd name="connsiteY4" fmla="*/ 2887256 h 2887256"/>
              <a:gd name="connsiteX0" fmla="*/ 0 w 1162784"/>
              <a:gd name="connsiteY0" fmla="*/ 2564730 h 2564730"/>
              <a:gd name="connsiteX1" fmla="*/ 16737 w 1162784"/>
              <a:gd name="connsiteY1" fmla="*/ 10216 h 2564730"/>
              <a:gd name="connsiteX2" fmla="*/ 1162784 w 1162784"/>
              <a:gd name="connsiteY2" fmla="*/ 0 h 2564730"/>
              <a:gd name="connsiteX3" fmla="*/ 1152144 w 1162784"/>
              <a:gd name="connsiteY3" fmla="*/ 2360711 h 2564730"/>
              <a:gd name="connsiteX4" fmla="*/ 0 w 1162784"/>
              <a:gd name="connsiteY4" fmla="*/ 2564730 h 256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784" h="2564730">
                <a:moveTo>
                  <a:pt x="0" y="2564730"/>
                </a:moveTo>
                <a:lnTo>
                  <a:pt x="16737" y="10216"/>
                </a:lnTo>
                <a:lnTo>
                  <a:pt x="1162784" y="0"/>
                </a:lnTo>
                <a:cubicBezTo>
                  <a:pt x="1159237" y="786904"/>
                  <a:pt x="1155691" y="1573807"/>
                  <a:pt x="1152144" y="2360711"/>
                </a:cubicBezTo>
                <a:lnTo>
                  <a:pt x="0" y="256473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Curved Connector 9"/>
          <p:cNvCxnSpPr>
            <a:stCxn id="8" idx="2"/>
          </p:cNvCxnSpPr>
          <p:nvPr/>
        </p:nvCxnSpPr>
        <p:spPr>
          <a:xfrm rot="16200000" flipH="1">
            <a:off x="2050152" y="1580990"/>
            <a:ext cx="1279888" cy="834288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71103" y="138905"/>
            <a:ext cx="18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Caster Wheel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193615" y="94534"/>
            <a:ext cx="400485" cy="1227890"/>
          </a:xfrm>
          <a:prstGeom prst="curved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8297" y="5073678"/>
            <a:ext cx="1899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4XAA Battery</a:t>
            </a:r>
          </a:p>
          <a:p>
            <a:r>
              <a:rPr lang="pt-B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duster" pitchFamily="66" charset="0"/>
              </a:rPr>
              <a:t>Holder</a:t>
            </a:r>
            <a:endParaRPr lang="en-AU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duster" pitchFamily="66" charset="0"/>
            </a:endParaRPr>
          </a:p>
        </p:txBody>
      </p:sp>
      <p:sp>
        <p:nvSpPr>
          <p:cNvPr id="17" name="Rectangle 2"/>
          <p:cNvSpPr/>
          <p:nvPr/>
        </p:nvSpPr>
        <p:spPr>
          <a:xfrm>
            <a:off x="2818456" y="3660800"/>
            <a:ext cx="2105091" cy="1784867"/>
          </a:xfrm>
          <a:custGeom>
            <a:avLst/>
            <a:gdLst>
              <a:gd name="connsiteX0" fmla="*/ 0 w 2016224"/>
              <a:gd name="connsiteY0" fmla="*/ 0 h 1305436"/>
              <a:gd name="connsiteX1" fmla="*/ 2016224 w 2016224"/>
              <a:gd name="connsiteY1" fmla="*/ 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05912 w 2016224"/>
              <a:gd name="connsiteY1" fmla="*/ 64008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79064 w 2016224"/>
              <a:gd name="connsiteY1" fmla="*/ 182880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0 h 1305436"/>
              <a:gd name="connsiteX1" fmla="*/ 1860776 w 2016224"/>
              <a:gd name="connsiteY1" fmla="*/ 530352 h 1305436"/>
              <a:gd name="connsiteX2" fmla="*/ 2016224 w 2016224"/>
              <a:gd name="connsiteY2" fmla="*/ 1305436 h 1305436"/>
              <a:gd name="connsiteX3" fmla="*/ 0 w 2016224"/>
              <a:gd name="connsiteY3" fmla="*/ 1305436 h 1305436"/>
              <a:gd name="connsiteX4" fmla="*/ 0 w 2016224"/>
              <a:gd name="connsiteY4" fmla="*/ 0 h 1305436"/>
              <a:gd name="connsiteX0" fmla="*/ 0 w 2016224"/>
              <a:gd name="connsiteY0" fmla="*/ 27432 h 1332868"/>
              <a:gd name="connsiteX1" fmla="*/ 1869920 w 2016224"/>
              <a:gd name="connsiteY1" fmla="*/ 0 h 1332868"/>
              <a:gd name="connsiteX2" fmla="*/ 2016224 w 2016224"/>
              <a:gd name="connsiteY2" fmla="*/ 1332868 h 1332868"/>
              <a:gd name="connsiteX3" fmla="*/ 0 w 2016224"/>
              <a:gd name="connsiteY3" fmla="*/ 1332868 h 1332868"/>
              <a:gd name="connsiteX4" fmla="*/ 0 w 2016224"/>
              <a:gd name="connsiteY4" fmla="*/ 27432 h 1332868"/>
              <a:gd name="connsiteX0" fmla="*/ 0 w 2034512"/>
              <a:gd name="connsiteY0" fmla="*/ 27432 h 1332868"/>
              <a:gd name="connsiteX1" fmla="*/ 1869920 w 2034512"/>
              <a:gd name="connsiteY1" fmla="*/ 0 h 1332868"/>
              <a:gd name="connsiteX2" fmla="*/ 2034512 w 2034512"/>
              <a:gd name="connsiteY2" fmla="*/ 820804 h 1332868"/>
              <a:gd name="connsiteX3" fmla="*/ 0 w 2034512"/>
              <a:gd name="connsiteY3" fmla="*/ 1332868 h 1332868"/>
              <a:gd name="connsiteX4" fmla="*/ 0 w 2034512"/>
              <a:gd name="connsiteY4" fmla="*/ 27432 h 1332868"/>
              <a:gd name="connsiteX0" fmla="*/ 0 w 2043656"/>
              <a:gd name="connsiteY0" fmla="*/ 27432 h 1332868"/>
              <a:gd name="connsiteX1" fmla="*/ 1869920 w 2043656"/>
              <a:gd name="connsiteY1" fmla="*/ 0 h 1332868"/>
              <a:gd name="connsiteX2" fmla="*/ 2043656 w 2043656"/>
              <a:gd name="connsiteY2" fmla="*/ 1314580 h 1332868"/>
              <a:gd name="connsiteX3" fmla="*/ 0 w 2043656"/>
              <a:gd name="connsiteY3" fmla="*/ 1332868 h 1332868"/>
              <a:gd name="connsiteX4" fmla="*/ 0 w 2043656"/>
              <a:gd name="connsiteY4" fmla="*/ 27432 h 1332868"/>
              <a:gd name="connsiteX0" fmla="*/ 0 w 2043656"/>
              <a:gd name="connsiteY0" fmla="*/ 27432 h 1314580"/>
              <a:gd name="connsiteX1" fmla="*/ 1869920 w 2043656"/>
              <a:gd name="connsiteY1" fmla="*/ 0 h 1314580"/>
              <a:gd name="connsiteX2" fmla="*/ 2043656 w 2043656"/>
              <a:gd name="connsiteY2" fmla="*/ 1314580 h 1314580"/>
              <a:gd name="connsiteX3" fmla="*/ 841248 w 2043656"/>
              <a:gd name="connsiteY3" fmla="*/ 1204852 h 1314580"/>
              <a:gd name="connsiteX4" fmla="*/ 0 w 2043656"/>
              <a:gd name="connsiteY4" fmla="*/ 27432 h 1314580"/>
              <a:gd name="connsiteX0" fmla="*/ 0 w 2043656"/>
              <a:gd name="connsiteY0" fmla="*/ 27432 h 1342012"/>
              <a:gd name="connsiteX1" fmla="*/ 1869920 w 2043656"/>
              <a:gd name="connsiteY1" fmla="*/ 0 h 1342012"/>
              <a:gd name="connsiteX2" fmla="*/ 2043656 w 2043656"/>
              <a:gd name="connsiteY2" fmla="*/ 1314580 h 1342012"/>
              <a:gd name="connsiteX3" fmla="*/ 27432 w 2043656"/>
              <a:gd name="connsiteY3" fmla="*/ 1342012 h 1342012"/>
              <a:gd name="connsiteX4" fmla="*/ 0 w 2043656"/>
              <a:gd name="connsiteY4" fmla="*/ 27432 h 1342012"/>
              <a:gd name="connsiteX0" fmla="*/ 594360 w 2016224"/>
              <a:gd name="connsiteY0" fmla="*/ 594360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594360 w 2016224"/>
              <a:gd name="connsiteY4" fmla="*/ 594360 h 1342012"/>
              <a:gd name="connsiteX0" fmla="*/ 0 w 2016224"/>
              <a:gd name="connsiteY0" fmla="*/ 64008 h 1342012"/>
              <a:gd name="connsiteX1" fmla="*/ 1842488 w 2016224"/>
              <a:gd name="connsiteY1" fmla="*/ 0 h 1342012"/>
              <a:gd name="connsiteX2" fmla="*/ 2016224 w 2016224"/>
              <a:gd name="connsiteY2" fmla="*/ 1314580 h 1342012"/>
              <a:gd name="connsiteX3" fmla="*/ 0 w 2016224"/>
              <a:gd name="connsiteY3" fmla="*/ 1342012 h 1342012"/>
              <a:gd name="connsiteX4" fmla="*/ 0 w 2016224"/>
              <a:gd name="connsiteY4" fmla="*/ 64008 h 1342012"/>
              <a:gd name="connsiteX0" fmla="*/ 0 w 2016224"/>
              <a:gd name="connsiteY0" fmla="*/ 0 h 1278004"/>
              <a:gd name="connsiteX1" fmla="*/ 1869920 w 2016224"/>
              <a:gd name="connsiteY1" fmla="*/ 61264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16224"/>
              <a:gd name="connsiteY0" fmla="*/ 0 h 1278004"/>
              <a:gd name="connsiteX1" fmla="*/ 1824200 w 2016224"/>
              <a:gd name="connsiteY1" fmla="*/ 109728 h 1278004"/>
              <a:gd name="connsiteX2" fmla="*/ 2016224 w 2016224"/>
              <a:gd name="connsiteY2" fmla="*/ 1250572 h 1278004"/>
              <a:gd name="connsiteX3" fmla="*/ 0 w 2016224"/>
              <a:gd name="connsiteY3" fmla="*/ 1278004 h 1278004"/>
              <a:gd name="connsiteX4" fmla="*/ 0 w 2016224"/>
              <a:gd name="connsiteY4" fmla="*/ 0 h 1278004"/>
              <a:gd name="connsiteX0" fmla="*/ 0 w 2043656"/>
              <a:gd name="connsiteY0" fmla="*/ 45720 h 1168276"/>
              <a:gd name="connsiteX1" fmla="*/ 1851632 w 2043656"/>
              <a:gd name="connsiteY1" fmla="*/ 0 h 1168276"/>
              <a:gd name="connsiteX2" fmla="*/ 2043656 w 2043656"/>
              <a:gd name="connsiteY2" fmla="*/ 1140844 h 1168276"/>
              <a:gd name="connsiteX3" fmla="*/ 27432 w 2043656"/>
              <a:gd name="connsiteY3" fmla="*/ 1168276 h 1168276"/>
              <a:gd name="connsiteX4" fmla="*/ 0 w 2043656"/>
              <a:gd name="connsiteY4" fmla="*/ 45720 h 1168276"/>
              <a:gd name="connsiteX0" fmla="*/ 0 w 2043656"/>
              <a:gd name="connsiteY0" fmla="*/ 45720 h 1159132"/>
              <a:gd name="connsiteX1" fmla="*/ 1851632 w 2043656"/>
              <a:gd name="connsiteY1" fmla="*/ 0 h 1159132"/>
              <a:gd name="connsiteX2" fmla="*/ 2043656 w 2043656"/>
              <a:gd name="connsiteY2" fmla="*/ 1140844 h 1159132"/>
              <a:gd name="connsiteX3" fmla="*/ 0 w 2043656"/>
              <a:gd name="connsiteY3" fmla="*/ 1159132 h 1159132"/>
              <a:gd name="connsiteX4" fmla="*/ 0 w 2043656"/>
              <a:gd name="connsiteY4" fmla="*/ 45720 h 1159132"/>
              <a:gd name="connsiteX0" fmla="*/ 0 w 2016224"/>
              <a:gd name="connsiteY0" fmla="*/ 45720 h 1159132"/>
              <a:gd name="connsiteX1" fmla="*/ 1851632 w 2016224"/>
              <a:gd name="connsiteY1" fmla="*/ 0 h 1159132"/>
              <a:gd name="connsiteX2" fmla="*/ 2016224 w 2016224"/>
              <a:gd name="connsiteY2" fmla="*/ 1140844 h 1159132"/>
              <a:gd name="connsiteX3" fmla="*/ 0 w 2016224"/>
              <a:gd name="connsiteY3" fmla="*/ 1159132 h 1159132"/>
              <a:gd name="connsiteX4" fmla="*/ 0 w 2016224"/>
              <a:gd name="connsiteY4" fmla="*/ 45720 h 1159132"/>
              <a:gd name="connsiteX0" fmla="*/ 0 w 2570960"/>
              <a:gd name="connsiteY0" fmla="*/ 0 h 1162743"/>
              <a:gd name="connsiteX1" fmla="*/ 2406368 w 2570960"/>
              <a:gd name="connsiteY1" fmla="*/ 3611 h 1162743"/>
              <a:gd name="connsiteX2" fmla="*/ 2570960 w 2570960"/>
              <a:gd name="connsiteY2" fmla="*/ 1144455 h 1162743"/>
              <a:gd name="connsiteX3" fmla="*/ 554736 w 2570960"/>
              <a:gd name="connsiteY3" fmla="*/ 1162743 h 1162743"/>
              <a:gd name="connsiteX4" fmla="*/ 0 w 2570960"/>
              <a:gd name="connsiteY4" fmla="*/ 0 h 1162743"/>
              <a:gd name="connsiteX0" fmla="*/ 0 w 2570960"/>
              <a:gd name="connsiteY0" fmla="*/ 275932 h 1438675"/>
              <a:gd name="connsiteX1" fmla="*/ 827505 w 2570960"/>
              <a:gd name="connsiteY1" fmla="*/ 0 h 1438675"/>
              <a:gd name="connsiteX2" fmla="*/ 2570960 w 2570960"/>
              <a:gd name="connsiteY2" fmla="*/ 1420387 h 1438675"/>
              <a:gd name="connsiteX3" fmla="*/ 554736 w 2570960"/>
              <a:gd name="connsiteY3" fmla="*/ 1438675 h 1438675"/>
              <a:gd name="connsiteX4" fmla="*/ 0 w 2570960"/>
              <a:gd name="connsiteY4" fmla="*/ 275932 h 1438675"/>
              <a:gd name="connsiteX0" fmla="*/ 0 w 1333472"/>
              <a:gd name="connsiteY0" fmla="*/ 275932 h 1469717"/>
              <a:gd name="connsiteX1" fmla="*/ 827505 w 1333472"/>
              <a:gd name="connsiteY1" fmla="*/ 0 h 1469717"/>
              <a:gd name="connsiteX2" fmla="*/ 1333472 w 1333472"/>
              <a:gd name="connsiteY2" fmla="*/ 1469717 h 1469717"/>
              <a:gd name="connsiteX3" fmla="*/ 554736 w 1333472"/>
              <a:gd name="connsiteY3" fmla="*/ 1438675 h 1469717"/>
              <a:gd name="connsiteX4" fmla="*/ 0 w 1333472"/>
              <a:gd name="connsiteY4" fmla="*/ 275932 h 1469717"/>
              <a:gd name="connsiteX0" fmla="*/ 0 w 1333472"/>
              <a:gd name="connsiteY0" fmla="*/ 275932 h 1734661"/>
              <a:gd name="connsiteX1" fmla="*/ 827505 w 1333472"/>
              <a:gd name="connsiteY1" fmla="*/ 0 h 1734661"/>
              <a:gd name="connsiteX2" fmla="*/ 1333472 w 1333472"/>
              <a:gd name="connsiteY2" fmla="*/ 1469717 h 1734661"/>
              <a:gd name="connsiteX3" fmla="*/ 405384 w 1333472"/>
              <a:gd name="connsiteY3" fmla="*/ 1734661 h 1734661"/>
              <a:gd name="connsiteX4" fmla="*/ 0 w 1333472"/>
              <a:gd name="connsiteY4" fmla="*/ 275932 h 1734661"/>
              <a:gd name="connsiteX0" fmla="*/ 0 w 1717520"/>
              <a:gd name="connsiteY0" fmla="*/ 752799 h 1734661"/>
              <a:gd name="connsiteX1" fmla="*/ 1211553 w 1717520"/>
              <a:gd name="connsiteY1" fmla="*/ 0 h 1734661"/>
              <a:gd name="connsiteX2" fmla="*/ 1717520 w 1717520"/>
              <a:gd name="connsiteY2" fmla="*/ 1469717 h 1734661"/>
              <a:gd name="connsiteX3" fmla="*/ 789432 w 1717520"/>
              <a:gd name="connsiteY3" fmla="*/ 1734661 h 1734661"/>
              <a:gd name="connsiteX4" fmla="*/ 0 w 1717520"/>
              <a:gd name="connsiteY4" fmla="*/ 752799 h 1734661"/>
              <a:gd name="connsiteX0" fmla="*/ 0 w 1717520"/>
              <a:gd name="connsiteY0" fmla="*/ 851461 h 1833323"/>
              <a:gd name="connsiteX1" fmla="*/ 1190217 w 1717520"/>
              <a:gd name="connsiteY1" fmla="*/ 0 h 1833323"/>
              <a:gd name="connsiteX2" fmla="*/ 1717520 w 1717520"/>
              <a:gd name="connsiteY2" fmla="*/ 1568379 h 1833323"/>
              <a:gd name="connsiteX3" fmla="*/ 789432 w 1717520"/>
              <a:gd name="connsiteY3" fmla="*/ 1833323 h 1833323"/>
              <a:gd name="connsiteX4" fmla="*/ 0 w 1717520"/>
              <a:gd name="connsiteY4" fmla="*/ 851461 h 1833323"/>
              <a:gd name="connsiteX0" fmla="*/ 0 w 1909544"/>
              <a:gd name="connsiteY0" fmla="*/ 851461 h 1833323"/>
              <a:gd name="connsiteX1" fmla="*/ 1190217 w 1909544"/>
              <a:gd name="connsiteY1" fmla="*/ 0 h 1833323"/>
              <a:gd name="connsiteX2" fmla="*/ 1909544 w 1909544"/>
              <a:gd name="connsiteY2" fmla="*/ 499538 h 1833323"/>
              <a:gd name="connsiteX3" fmla="*/ 789432 w 1909544"/>
              <a:gd name="connsiteY3" fmla="*/ 1833323 h 1833323"/>
              <a:gd name="connsiteX4" fmla="*/ 0 w 1909544"/>
              <a:gd name="connsiteY4" fmla="*/ 851461 h 1833323"/>
              <a:gd name="connsiteX0" fmla="*/ 0 w 1909544"/>
              <a:gd name="connsiteY0" fmla="*/ 851461 h 1372899"/>
              <a:gd name="connsiteX1" fmla="*/ 1190217 w 1909544"/>
              <a:gd name="connsiteY1" fmla="*/ 0 h 1372899"/>
              <a:gd name="connsiteX2" fmla="*/ 1909544 w 1909544"/>
              <a:gd name="connsiteY2" fmla="*/ 499538 h 1372899"/>
              <a:gd name="connsiteX3" fmla="*/ 896112 w 1909544"/>
              <a:gd name="connsiteY3" fmla="*/ 1372899 h 1372899"/>
              <a:gd name="connsiteX4" fmla="*/ 0 w 1909544"/>
              <a:gd name="connsiteY4" fmla="*/ 851461 h 1372899"/>
              <a:gd name="connsiteX0" fmla="*/ 68607 w 1978151"/>
              <a:gd name="connsiteY0" fmla="*/ 351923 h 873361"/>
              <a:gd name="connsiteX1" fmla="*/ 0 w 1978151"/>
              <a:gd name="connsiteY1" fmla="*/ 108879 h 873361"/>
              <a:gd name="connsiteX2" fmla="*/ 1978151 w 1978151"/>
              <a:gd name="connsiteY2" fmla="*/ 0 h 873361"/>
              <a:gd name="connsiteX3" fmla="*/ 964719 w 1978151"/>
              <a:gd name="connsiteY3" fmla="*/ 873361 h 873361"/>
              <a:gd name="connsiteX4" fmla="*/ 68607 w 1978151"/>
              <a:gd name="connsiteY4" fmla="*/ 351923 h 873361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964719 w 1978151"/>
              <a:gd name="connsiteY3" fmla="*/ 873361 h 2802034"/>
              <a:gd name="connsiteX4" fmla="*/ 409983 w 1978151"/>
              <a:gd name="connsiteY4" fmla="*/ 2802034 h 2802034"/>
              <a:gd name="connsiteX0" fmla="*/ 409983 w 1978151"/>
              <a:gd name="connsiteY0" fmla="*/ 2802034 h 2802034"/>
              <a:gd name="connsiteX1" fmla="*/ 0 w 1978151"/>
              <a:gd name="connsiteY1" fmla="*/ 108879 h 2802034"/>
              <a:gd name="connsiteX2" fmla="*/ 1978151 w 1978151"/>
              <a:gd name="connsiteY2" fmla="*/ 0 h 2802034"/>
              <a:gd name="connsiteX3" fmla="*/ 1690143 w 1978151"/>
              <a:gd name="connsiteY3" fmla="*/ 2764386 h 2802034"/>
              <a:gd name="connsiteX4" fmla="*/ 409983 w 1978151"/>
              <a:gd name="connsiteY4" fmla="*/ 2802034 h 2802034"/>
              <a:gd name="connsiteX0" fmla="*/ 409983 w 1690143"/>
              <a:gd name="connsiteY0" fmla="*/ 2703372 h 2703372"/>
              <a:gd name="connsiteX1" fmla="*/ 0 w 1690143"/>
              <a:gd name="connsiteY1" fmla="*/ 10217 h 2703372"/>
              <a:gd name="connsiteX2" fmla="*/ 1316735 w 1690143"/>
              <a:gd name="connsiteY2" fmla="*/ 0 h 2703372"/>
              <a:gd name="connsiteX3" fmla="*/ 1690143 w 1690143"/>
              <a:gd name="connsiteY3" fmla="*/ 2665724 h 2703372"/>
              <a:gd name="connsiteX4" fmla="*/ 409983 w 1690143"/>
              <a:gd name="connsiteY4" fmla="*/ 2703372 h 2703372"/>
              <a:gd name="connsiteX0" fmla="*/ 409983 w 4623815"/>
              <a:gd name="connsiteY0" fmla="*/ 2900696 h 2900696"/>
              <a:gd name="connsiteX1" fmla="*/ 0 w 4623815"/>
              <a:gd name="connsiteY1" fmla="*/ 207541 h 2900696"/>
              <a:gd name="connsiteX2" fmla="*/ 4623815 w 4623815"/>
              <a:gd name="connsiteY2" fmla="*/ 0 h 2900696"/>
              <a:gd name="connsiteX3" fmla="*/ 1690143 w 4623815"/>
              <a:gd name="connsiteY3" fmla="*/ 2863048 h 2900696"/>
              <a:gd name="connsiteX4" fmla="*/ 409983 w 4623815"/>
              <a:gd name="connsiteY4" fmla="*/ 2900696 h 2900696"/>
              <a:gd name="connsiteX0" fmla="*/ 409983 w 4911879"/>
              <a:gd name="connsiteY0" fmla="*/ 2900696 h 3076817"/>
              <a:gd name="connsiteX1" fmla="*/ 0 w 4911879"/>
              <a:gd name="connsiteY1" fmla="*/ 207541 h 3076817"/>
              <a:gd name="connsiteX2" fmla="*/ 4623815 w 4911879"/>
              <a:gd name="connsiteY2" fmla="*/ 0 h 3076817"/>
              <a:gd name="connsiteX3" fmla="*/ 4911879 w 4911879"/>
              <a:gd name="connsiteY3" fmla="*/ 3076817 h 3076817"/>
              <a:gd name="connsiteX4" fmla="*/ 409983 w 4911879"/>
              <a:gd name="connsiteY4" fmla="*/ 2900696 h 3076817"/>
              <a:gd name="connsiteX0" fmla="*/ 409983 w 4911879"/>
              <a:gd name="connsiteY0" fmla="*/ 2900696 h 3209735"/>
              <a:gd name="connsiteX1" fmla="*/ 0 w 4911879"/>
              <a:gd name="connsiteY1" fmla="*/ 207541 h 3209735"/>
              <a:gd name="connsiteX2" fmla="*/ 4623815 w 4911879"/>
              <a:gd name="connsiteY2" fmla="*/ 0 h 3209735"/>
              <a:gd name="connsiteX3" fmla="*/ 4911879 w 4911879"/>
              <a:gd name="connsiteY3" fmla="*/ 3076817 h 3209735"/>
              <a:gd name="connsiteX4" fmla="*/ 165779 w 4911879"/>
              <a:gd name="connsiteY4" fmla="*/ 3200767 h 3209735"/>
              <a:gd name="connsiteX5" fmla="*/ 409983 w 4911879"/>
              <a:gd name="connsiteY5" fmla="*/ 2900696 h 3209735"/>
              <a:gd name="connsiteX0" fmla="*/ 153951 w 4911879"/>
              <a:gd name="connsiteY0" fmla="*/ 2851365 h 3209735"/>
              <a:gd name="connsiteX1" fmla="*/ 0 w 4911879"/>
              <a:gd name="connsiteY1" fmla="*/ 207541 h 3209735"/>
              <a:gd name="connsiteX2" fmla="*/ 4623815 w 4911879"/>
              <a:gd name="connsiteY2" fmla="*/ 0 h 3209735"/>
              <a:gd name="connsiteX3" fmla="*/ 4911879 w 4911879"/>
              <a:gd name="connsiteY3" fmla="*/ 3076817 h 3209735"/>
              <a:gd name="connsiteX4" fmla="*/ 165779 w 4911879"/>
              <a:gd name="connsiteY4" fmla="*/ 3200767 h 3209735"/>
              <a:gd name="connsiteX5" fmla="*/ 153951 w 4911879"/>
              <a:gd name="connsiteY5" fmla="*/ 2851365 h 3209735"/>
              <a:gd name="connsiteX0" fmla="*/ 47271 w 4911879"/>
              <a:gd name="connsiteY0" fmla="*/ 2818478 h 3209735"/>
              <a:gd name="connsiteX1" fmla="*/ 0 w 4911879"/>
              <a:gd name="connsiteY1" fmla="*/ 207541 h 3209735"/>
              <a:gd name="connsiteX2" fmla="*/ 4623815 w 4911879"/>
              <a:gd name="connsiteY2" fmla="*/ 0 h 3209735"/>
              <a:gd name="connsiteX3" fmla="*/ 4911879 w 4911879"/>
              <a:gd name="connsiteY3" fmla="*/ 3076817 h 3209735"/>
              <a:gd name="connsiteX4" fmla="*/ 165779 w 4911879"/>
              <a:gd name="connsiteY4" fmla="*/ 3200767 h 3209735"/>
              <a:gd name="connsiteX5" fmla="*/ 47271 w 4911879"/>
              <a:gd name="connsiteY5" fmla="*/ 2818478 h 320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1879" h="3209735">
                <a:moveTo>
                  <a:pt x="47271" y="2818478"/>
                </a:moveTo>
                <a:lnTo>
                  <a:pt x="0" y="207541"/>
                </a:lnTo>
                <a:lnTo>
                  <a:pt x="4623815" y="0"/>
                </a:lnTo>
                <a:lnTo>
                  <a:pt x="4911879" y="3076817"/>
                </a:lnTo>
                <a:cubicBezTo>
                  <a:pt x="3436526" y="3019471"/>
                  <a:pt x="1641132" y="3258113"/>
                  <a:pt x="165779" y="3200767"/>
                </a:cubicBezTo>
                <a:lnTo>
                  <a:pt x="47271" y="2818478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Curved Connector 17"/>
          <p:cNvCxnSpPr>
            <a:stCxn id="16" idx="0"/>
          </p:cNvCxnSpPr>
          <p:nvPr/>
        </p:nvCxnSpPr>
        <p:spPr>
          <a:xfrm rot="16200000" flipV="1">
            <a:off x="4729628" y="3415390"/>
            <a:ext cx="708572" cy="2608004"/>
          </a:xfrm>
          <a:prstGeom prst="curved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32655" y="-459432"/>
            <a:ext cx="11122023" cy="74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Itamar Vieira Junior</dc:creator>
  <cp:lastModifiedBy>Itamar Vieira Junior</cp:lastModifiedBy>
  <cp:revision>4</cp:revision>
  <dcterms:created xsi:type="dcterms:W3CDTF">2016-12-03T04:48:02Z</dcterms:created>
  <dcterms:modified xsi:type="dcterms:W3CDTF">2016-12-03T08:04:41Z</dcterms:modified>
</cp:coreProperties>
</file>