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sldIdLst>
    <p:sldId id="320" r:id="rId2"/>
    <p:sldId id="32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5437-4699-47F9-A686-DED7CC3F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7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D5A-4D27-41BE-B271-80E8FCA20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1B23-05F2-4755-A73B-1D1DC854B8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6B26F-9610-4908-87F1-F29EAB186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E774-9277-40A1-B2CC-3E944505D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0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9684-C46B-4BF4-8B5A-3376AE2179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16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29B-5108-4EBC-9D13-1AFB01FA7B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1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531F-4CEB-4F1D-9C5A-36080892E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6C11-97E6-4909-AB2A-0C053F5881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0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22C3-E170-468B-881C-411E80AC5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5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1B0F-3F6B-46DA-A01B-CFA310549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16CB87-8DF2-4E49-B551-ABC2812E454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1EECD0-7F85-4011-8169-1A7F595F2D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以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调用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为例，要求将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放在两个不同的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源程序文件中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源程序名：</a:t>
            </a:r>
            <a:r>
              <a:rPr lang="en-US" altLang="zh-CN" sz="2800" b="1" dirty="0">
                <a:latin typeface="+mn-ea"/>
              </a:rPr>
              <a:t>ex3.cpp  (main</a:t>
            </a:r>
            <a:r>
              <a:rPr lang="zh-CN" altLang="en-US" sz="2800" b="1" dirty="0">
                <a:latin typeface="+mn-ea"/>
              </a:rPr>
              <a:t>函数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          ex4.cpp  (max</a:t>
            </a:r>
            <a:r>
              <a:rPr lang="zh-CN" altLang="en-US" sz="2800" b="1" dirty="0">
                <a:latin typeface="+mn-ea"/>
              </a:rPr>
              <a:t>函数的实现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头文件名：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en-US" altLang="zh-CN" sz="2800" b="1" dirty="0">
                <a:latin typeface="+mn-ea"/>
              </a:rPr>
              <a:t>     (max</a:t>
            </a:r>
            <a:r>
              <a:rPr lang="zh-CN" altLang="en-US" sz="2800" b="1" dirty="0">
                <a:latin typeface="+mn-ea"/>
              </a:rPr>
              <a:t>函数的声明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本文档描述的是建立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的项目文件，然后将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已调试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通过的多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文件放入项目中，而不是新建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2.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单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文件编译为可执行文件，在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中既可以建项目文件，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也可以不建项目，之前的做法都是不建项目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57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还想看？这是你的作业哦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要求：仿照下发的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PDF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文档格式，按步骤截图说明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1011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187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Larry</cp:lastModifiedBy>
  <cp:revision>17</cp:revision>
  <dcterms:created xsi:type="dcterms:W3CDTF">2020-08-13T13:39:53Z</dcterms:created>
  <dcterms:modified xsi:type="dcterms:W3CDTF">2022-04-16T05:58:00Z</dcterms:modified>
</cp:coreProperties>
</file>