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68" r:id="rId4"/>
    <p:sldId id="1266" r:id="rId6"/>
    <p:sldId id="1230" r:id="rId7"/>
    <p:sldId id="492" r:id="rId8"/>
    <p:sldId id="1267" r:id="rId9"/>
    <p:sldId id="1265" r:id="rId10"/>
    <p:sldId id="1237" r:id="rId11"/>
    <p:sldId id="1236" r:id="rId12"/>
    <p:sldId id="1238" r:id="rId13"/>
    <p:sldId id="1239" r:id="rId14"/>
    <p:sldId id="1240" r:id="rId15"/>
    <p:sldId id="1241" r:id="rId16"/>
    <p:sldId id="1244" r:id="rId17"/>
    <p:sldId id="1243" r:id="rId18"/>
    <p:sldId id="1245" r:id="rId19"/>
    <p:sldId id="1252" r:id="rId20"/>
    <p:sldId id="1255" r:id="rId21"/>
    <p:sldId id="1254" r:id="rId22"/>
    <p:sldId id="1246" r:id="rId23"/>
    <p:sldId id="1256" r:id="rId24"/>
    <p:sldId id="1257" r:id="rId25"/>
    <p:sldId id="1258" r:id="rId26"/>
    <p:sldId id="1247" r:id="rId27"/>
    <p:sldId id="1259" r:id="rId28"/>
    <p:sldId id="1303" r:id="rId29"/>
    <p:sldId id="1249" r:id="rId30"/>
    <p:sldId id="1263" r:id="rId31"/>
    <p:sldId id="1260" r:id="rId32"/>
    <p:sldId id="1250" r:id="rId33"/>
    <p:sldId id="1261" r:id="rId34"/>
    <p:sldId id="1262" r:id="rId35"/>
    <p:sldId id="1231" r:id="rId36"/>
    <p:sldId id="1186" r:id="rId37"/>
    <p:sldId id="1234" r:id="rId38"/>
    <p:sldId id="1235" r:id="rId39"/>
    <p:sldId id="123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83" d="100"/>
          <a:sy n="83" d="100"/>
        </p:scale>
        <p:origin x="96" y="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16_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采用</a:t>
            </a:r>
            <a:r>
              <a:rPr kumimoji="1" lang="en-US" altLang="zh-CN" sz="1600" b="1" u="sng" dirty="0">
                <a:latin typeface="+mn-ea"/>
              </a:rPr>
              <a:t>resetiosflags(ios::uppercase)_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3342005"/>
            <a:ext cx="4153535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__10_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设置</a:t>
            </a:r>
            <a:r>
              <a:rPr kumimoji="1" lang="en-US" altLang="zh-CN" sz="1600" b="1" dirty="0">
                <a:latin typeface="+mn-ea"/>
              </a:rPr>
              <a:t>resetiosflags(ios::showpos)___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3518535"/>
            <a:ext cx="4230370" cy="2094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005" y="2133600"/>
            <a:ext cx="4963160" cy="4081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using namespace std;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int main()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{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因为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的最后一位是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，可以省略</a:t>
            </a:r>
            <a:endParaRPr lang="zh-CN" altLang="en-US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}</a:t>
            </a:r>
            <a:endParaRPr lang="en-US" altLang="zh-CN" sz="105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1713230"/>
            <a:ext cx="4420235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4925" y="2018030"/>
            <a:ext cx="5262880" cy="2616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）在不设置时，默认输出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位，当设置非法时，按照一位的格式进行输出。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）当设置的输出位数小于整数位数时并且小于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型的输出位数时，会按照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满足所需的输出位数的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科学计数法的方式进行输出。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）当设置的输出位数大于整数位数，小于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型的输出位数时，会在小数位进行四舍五入，以满足输出位数。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）当设置的输出位数大于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型时，系统会自动填充，后面输出不可信值。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）当设置的位数中后面几位均是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时，系统会自动省去这些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，按照省去后的形式输出。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型的数据，也是同样适用的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4490" y="1399540"/>
            <a:ext cx="6158865" cy="1827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035" y="5107940"/>
            <a:ext cx="9116695" cy="1641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1495" y="1896110"/>
            <a:ext cx="730186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）在未使用时默认的是输出位数是整数加上小数共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位，使用后输出位数是对小数位进行限制，默认时的小数位数也是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）设置后对后面所有的数据都有效。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）设置后可以通过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setprecision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来对输出的小数位数进行限制。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适用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通过对前面的程序结果进行分析，可以发现对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型的数据也是适用的。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2131695"/>
            <a:ext cx="66389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1985010"/>
            <a:ext cx="70961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2034540"/>
            <a:ext cx="678180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）在未进行设置时，输出的位数是整数位加上小数位一共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位，进行设置后，采用科学计数法，默认的输出位数是小数位共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位。设置后可以对科学计数法的小数位数进行限制。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）一次设置，对后面的数据都生效。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）设置后可以通过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setprecision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对小数位数进行限制。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适用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3985260"/>
            <a:ext cx="652780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4967605"/>
            <a:ext cx="4772025" cy="113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10" y="4967605"/>
            <a:ext cx="500062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________cout&lt;&lt;resetiosflags(ios::scientific)&lt;&lt;endl;___________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4352925"/>
            <a:ext cx="4552950" cy="118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15" y="4352925"/>
            <a:ext cx="454342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085850"/>
            <a:ext cx="9540875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在数据前面填充空格，使其达到总宽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正常输出，对数据宽度不做要求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</a:t>
            </a:r>
            <a:r>
              <a:rPr kumimoji="1" lang="en-US" altLang="zh-CN" sz="1600" b="1" dirty="0">
                <a:latin typeface="+mn-ea"/>
              </a:rPr>
              <a:t>     </a:t>
            </a:r>
            <a:r>
              <a:rPr kumimoji="1" lang="zh-CN" altLang="en-US" sz="1600" b="1" dirty="0">
                <a:latin typeface="+mn-ea"/>
              </a:rPr>
              <a:t>通过这个方便我们计算后面的数据宽度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</a:t>
            </a: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观察</a:t>
            </a:r>
            <a:r>
              <a:rPr kumimoji="1" lang="en-US" altLang="zh-CN" sz="1600" b="1" dirty="0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是否对后面的数据起作用，排除后面填充空格的可能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1409065"/>
            <a:ext cx="7785735" cy="29330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190" y="2266315"/>
            <a:ext cx="48768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将后面的数据的空格用</a:t>
            </a:r>
            <a:r>
              <a:rPr kumimoji="1" lang="en-US" altLang="zh-CN" sz="1600" b="1" dirty="0">
                <a:latin typeface="+mn-ea"/>
              </a:rPr>
              <a:t>setfill()</a:t>
            </a:r>
            <a:r>
              <a:rPr kumimoji="1" lang="zh-CN" altLang="en-US" sz="1600" b="1" dirty="0">
                <a:latin typeface="+mn-ea"/>
              </a:rPr>
              <a:t>括号中的符号来填充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a+1</a:t>
            </a:r>
            <a:r>
              <a:rPr kumimoji="1" lang="zh-CN" altLang="en-US" sz="1600" b="1" dirty="0">
                <a:latin typeface="+mn-ea"/>
              </a:rPr>
              <a:t>并没有用</a:t>
            </a:r>
            <a:r>
              <a:rPr kumimoji="1" lang="en-US" altLang="zh-CN" sz="1600" b="1" dirty="0">
                <a:latin typeface="+mn-ea"/>
              </a:rPr>
              <a:t>setw(15)</a:t>
            </a:r>
            <a:r>
              <a:rPr kumimoji="1" lang="zh-CN" altLang="en-US" sz="1600" b="1" dirty="0">
                <a:latin typeface="+mn-ea"/>
              </a:rPr>
              <a:t>，输出的数据宽度就是自身宽度，并没有空格，不用符号来填充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260" y="1752600"/>
            <a:ext cx="6339840" cy="1332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使数据左对齐输出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1867535"/>
            <a:ext cx="5455285" cy="1653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4860290"/>
            <a:ext cx="5436870" cy="15805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8965" y="1767205"/>
            <a:ext cx="5412740" cy="1991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4381500"/>
            <a:ext cx="5730875" cy="16681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________cout&lt;&lt;resetiosflags(ios::right)&lt;&lt;endl;______________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7245" y="1633855"/>
            <a:ext cx="5320030" cy="1781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45" y="4950460"/>
            <a:ext cx="5082540" cy="15570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170" y="1323975"/>
            <a:ext cx="1800225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95" y="2534920"/>
            <a:ext cx="1790700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70" y="3793490"/>
            <a:ext cx="2190750" cy="109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70" y="5065395"/>
            <a:ext cx="195262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170" y="5354320"/>
            <a:ext cx="207645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__456__↙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_165140__↙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_234200_↙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_-456_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__-234200__↙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755" y="1107440"/>
            <a:ext cx="1695450" cy="1133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2567305"/>
            <a:ext cx="1704975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725" y="4079240"/>
            <a:ext cx="1638300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70" y="5054600"/>
            <a:ext cx="2105025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755" y="5394960"/>
            <a:ext cx="256222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___34__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__12___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__34___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__12___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__ 0___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输入终止条件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，而是做为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数据读取（因此导致第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的设置，应使用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___resetiosflags(ios::skipws)___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/>
          <p:cNvGraphicFramePr/>
          <p:nvPr/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/>
                <a:gridCol w="715643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___3___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2.8.10.16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二进制补码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___hex,oct,dec_____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____10___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+mn-ea"/>
              </a:rPr>
              <a:t>16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+mn-ea"/>
              </a:rPr>
              <a:t>进制第一位大于等于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+mn-ea"/>
              </a:rPr>
              <a:t>8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zh-CN" altLang="en-US" sz="1600" b="1" u="sng" dirty="0">
                <a:latin typeface="+mn-ea"/>
              </a:rPr>
              <a:t>进制第一位为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    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                        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进制的负数，由于符号位单独转化为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位，则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位八进制的第一位为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                         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                          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进制的负数共四位，由于负数补码的符号位为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，转化后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进制的第一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     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位始终大于或等于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8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260" y="4209415"/>
            <a:ext cx="3145790" cy="207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 = 10;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935" y="2275840"/>
            <a:ext cx="29622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16___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以十进制输出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1765" y="3690620"/>
            <a:ext cx="2703830" cy="2075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59480"/>
            <a:ext cx="3617595" cy="2306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15,&quot;width&quot;:6375}"/>
</p:tagLst>
</file>

<file path=ppt/tags/tag2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22629</Words>
  <Application>WPS 演示</Application>
  <PresentationFormat>宽屏</PresentationFormat>
  <Paragraphs>1166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233</cp:revision>
  <dcterms:created xsi:type="dcterms:W3CDTF">2020-08-13T13:39:00Z</dcterms:created>
  <dcterms:modified xsi:type="dcterms:W3CDTF">2022-09-21T03:27:39Z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E0BD9F044AE5410C9CDE074C09569642</vt:lpwstr>
  </property>
  <property fmtid="{D5CDD505-2E9C-101B-9397-08002B2CF9AE}" pid="3" name="KSOProductBuildVer">
    <vt:lpwstr>2052-11.1.0.12358</vt:lpwstr>
  </property>
</Properties>
</file>