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3" r:id="rId6"/>
    <p:sldId id="558" r:id="rId7"/>
    <p:sldId id="1238" r:id="rId8"/>
    <p:sldId id="1251" r:id="rId9"/>
    <p:sldId id="1239" r:id="rId10"/>
    <p:sldId id="1244" r:id="rId11"/>
    <p:sldId id="1240" r:id="rId12"/>
    <p:sldId id="1241" r:id="rId13"/>
    <p:sldId id="1242" r:id="rId14"/>
    <p:sldId id="1243" r:id="rId15"/>
    <p:sldId id="1246" r:id="rId16"/>
    <p:sldId id="1247" r:id="rId17"/>
    <p:sldId id="1245" r:id="rId18"/>
    <p:sldId id="1248" r:id="rId19"/>
    <p:sldId id="1250" r:id="rId20"/>
    <p:sldId id="124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24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</a:t>
            </a:r>
            <a:r>
              <a:rPr lang="en-US" altLang="zh-CN" sz="1600" b="1" dirty="0">
                <a:latin typeface="+mn-ea"/>
                <a:sym typeface="+mn-ea"/>
              </a:rPr>
              <a:t>setiosflags(ios::left)</a:t>
            </a:r>
            <a:r>
              <a:rPr lang="en-US" altLang="zh-CN" sz="1600" b="1" dirty="0">
                <a:latin typeface="+mn-ea"/>
              </a:rPr>
              <a:t>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</a:t>
            </a:r>
            <a:r>
              <a:rPr lang="en-US" altLang="zh-CN" sz="1600" b="1" dirty="0">
                <a:latin typeface="+mn-ea"/>
                <a:sym typeface="+mn-ea"/>
              </a:rPr>
              <a:t>setiosflags(ios::right)</a:t>
            </a:r>
            <a:r>
              <a:rPr lang="en-US" altLang="zh-CN" sz="1600" b="1" dirty="0">
                <a:latin typeface="+mn-ea"/>
              </a:rPr>
              <a:t>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、不设置默认是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对齐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25" y="588645"/>
            <a:ext cx="2352675" cy="1724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cont.unsetf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所用的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.un</a:t>
            </a:r>
            <a:r>
              <a:rPr lang="en-US" altLang="zh-CN" sz="1600" b="1" dirty="0" err="1">
                <a:latin typeface="+mn-ea"/>
                <a:sym typeface="+mn-ea"/>
              </a:rPr>
              <a:t>setf</a:t>
            </a:r>
            <a:r>
              <a:rPr lang="en-US" altLang="zh-CN" sz="1600" b="1" dirty="0">
                <a:latin typeface="+mn-ea"/>
                <a:sym typeface="+mn-ea"/>
              </a:rPr>
              <a:t>(</a:t>
            </a:r>
            <a:r>
              <a:rPr lang="en-US" altLang="zh-CN" sz="1600" b="1" dirty="0" err="1">
                <a:latin typeface="+mn-ea"/>
                <a:sym typeface="+mn-ea"/>
              </a:rPr>
              <a:t>ios</a:t>
            </a:r>
            <a:r>
              <a:rPr lang="en-US" altLang="zh-CN" sz="1600" b="1" dirty="0">
                <a:latin typeface="+mn-ea"/>
                <a:sym typeface="+mn-ea"/>
              </a:rPr>
              <a:t>::right);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等价于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</a:t>
            </a:r>
            <a:r>
              <a:rPr lang="en-US" altLang="zh-CN" sz="1600" b="1" dirty="0" err="1">
                <a:effectLst/>
                <a:latin typeface="+mn-ea"/>
                <a:sym typeface="+mn-ea"/>
              </a:rPr>
              <a:t>r</a:t>
            </a:r>
            <a:r>
              <a:rPr lang="en-US" sz="1600" b="1" dirty="0" err="1">
                <a:effectLst/>
                <a:latin typeface="+mn-ea"/>
                <a:sym typeface="+mn-ea"/>
              </a:rPr>
              <a:t>esetiosflags</a:t>
            </a:r>
            <a:r>
              <a:rPr lang="en-US" sz="1600" b="1" dirty="0">
                <a:effectLst/>
                <a:latin typeface="+mn-ea"/>
                <a:sym typeface="+mn-ea"/>
              </a:rPr>
              <a:t>(</a:t>
            </a:r>
            <a:r>
              <a:rPr lang="en-US" altLang="zh-CN" sz="1600" b="1" dirty="0" err="1">
                <a:latin typeface="+mn-ea"/>
                <a:sym typeface="+mn-ea"/>
              </a:rPr>
              <a:t>ios</a:t>
            </a:r>
            <a:r>
              <a:rPr lang="en-US" altLang="zh-CN" sz="1600" b="1" dirty="0">
                <a:latin typeface="+mn-ea"/>
                <a:sym typeface="+mn-ea"/>
              </a:rPr>
              <a:t>::right</a:t>
            </a:r>
            <a:r>
              <a:rPr lang="en-US" sz="1600" b="1" dirty="0">
                <a:effectLst/>
                <a:latin typeface="+mn-ea"/>
                <a:sym typeface="+mn-ea"/>
              </a:rPr>
              <a:t>)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158" y="1681535"/>
            <a:ext cx="1609524" cy="6666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、不做任何设置的情况下，浮点数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默认为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指数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方式；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不设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的输出宽度默认为</a:t>
            </a:r>
            <a:r>
              <a:rPr lang="en-US" altLang="zh-CN" sz="1600" b="1" dirty="0">
                <a:latin typeface="+mn-ea"/>
              </a:rPr>
              <a:t>_6_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、默认情况下，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设定的宽度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0" y="513080"/>
            <a:ext cx="2505075" cy="14287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_6</a:t>
            </a:r>
            <a:r>
              <a:rPr lang="zh-CN" altLang="en-US" sz="1600" b="1" dirty="0">
                <a:latin typeface="+mn-ea"/>
              </a:rPr>
              <a:t>位小数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整数部分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，设定的宽度是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5485" y="409575"/>
            <a:ext cx="2847975" cy="1676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::scientific);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的宽度为</a:t>
            </a:r>
            <a:r>
              <a:rPr lang="en-US" altLang="zh-CN" sz="1600" b="1" dirty="0">
                <a:latin typeface="+mn-ea"/>
              </a:rPr>
              <a:t>_6_</a:t>
            </a:r>
            <a:r>
              <a:rPr lang="zh-CN" altLang="en-US" sz="1600" b="1" dirty="0">
                <a:latin typeface="+mn-ea"/>
              </a:rPr>
              <a:t>，设定的宽度是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_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4690" y="712470"/>
            <a:ext cx="2971800" cy="14573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6640" y="909320"/>
            <a:ext cx="2552700" cy="1123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4545" y="925195"/>
            <a:ext cx="2771775" cy="11525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#include &lt;iostream&gt;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#include &lt;iomanip&gt;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using namespace std;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int main()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{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double d = 123.456789123456;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cout.setf(ios::fixed);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cout.precision(10);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 &lt;&lt; d &lt;&lt; '*' &lt;&lt; endl;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cout.unsetf(ios::fixed);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    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cout.setf(ios::scientific);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cout.precision(10);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 &lt;&lt; d &lt;&lt; '*' &lt;&lt; endl;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return 0;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}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2714" y="1586576"/>
            <a:ext cx="1333333" cy="3238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#include &lt;iostream&gt;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#include &lt;iomanip&gt;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using namespace std;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int main()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{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double d = 123.456789123456;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cout.setf(ios::scientific);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cout.precision(10);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 &lt;&lt; d &lt;&lt; '*' &lt;&lt; endl;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cout.unsetf(ios::scientific);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cout.setf(ios::fixed);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cout.precision(10);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cout &lt;&lt; d &lt;&lt; '*' &lt;&lt; endl;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return 0;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}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550" y="1564695"/>
            <a:ext cx="1352381" cy="3428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功能：向标准输出设备输出一个字符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字符串常量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变量，输出长度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超过串长，则输出串长）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706551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str[] = "Hello";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nn-NO" altLang="zh-CN" sz="1600" b="1" dirty="0">
                <a:latin typeface="+mn-ea"/>
              </a:rPr>
              <a:t>    for (i = 0; i &lt; 5; i++)</a:t>
            </a:r>
            <a:endParaRPr lang="nn-NO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(str[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('H').put('e').put('l').put('l').put('o').put(0x0A);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运行结果：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5032375"/>
            <a:ext cx="1171575" cy="1181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s2[] = { 'H', 'e', 'l', 'l', 'o' };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的参数是字符串</a:t>
            </a:r>
            <a:r>
              <a:rPr lang="en-US" altLang="zh-CN" sz="1600" b="1" dirty="0">
                <a:latin typeface="+mn-ea"/>
              </a:rPr>
              <a:t>(s1)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会在输出字符串的同时，输出乱码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的参数非字符串</a:t>
            </a:r>
            <a:r>
              <a:rPr lang="en-US" altLang="zh-CN" sz="1600" b="1" dirty="0">
                <a:latin typeface="+mn-ea"/>
              </a:rPr>
              <a:t>(s2)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会在输出原字符的同时，输出乱码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结论：用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向标准输出设备输出指定个数的字符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时，输出缓冲区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是字符串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4515" y="542925"/>
            <a:ext cx="1752600" cy="1695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cout.unsetf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功能：清除指定的控制标记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宽度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功能：设置指定的输出宽度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功能：设置填充字节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精度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功能：设置浮点数的输出精度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5" name="表格 11"/>
          <p:cNvGraphicFramePr/>
          <p:nvPr/>
        </p:nvGraphicFramePr>
        <p:xfrm>
          <a:off x="4566084" y="1278106"/>
          <a:ext cx="7253585" cy="239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7185"/>
                <a:gridCol w="5486400"/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控制标记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cin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，不适用于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cout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_setw(10)_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('$');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(12);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 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_setfill()_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、默认的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设置是哪个字符？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默认设置的是空格字符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115" y="871220"/>
            <a:ext cx="2381250" cy="1504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_setiosflags(ios::left)_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0" y="991870"/>
            <a:ext cx="2771775" cy="1343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NmZmMjJkNTI5MzQwNmVjYjA3M2RkZjQzNmUwZmY2OTk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8784</Words>
  <Application>WPS 演示</Application>
  <PresentationFormat>宽屏</PresentationFormat>
  <Paragraphs>600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微信用户</cp:lastModifiedBy>
  <cp:revision>67</cp:revision>
  <dcterms:created xsi:type="dcterms:W3CDTF">2020-08-13T13:39:00Z</dcterms:created>
  <dcterms:modified xsi:type="dcterms:W3CDTF">2022-11-19T16:07:06Z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F3F04103E60A451A8520F52F3D6734E1</vt:lpwstr>
  </property>
  <property fmtid="{D5CDD505-2E9C-101B-9397-08002B2CF9AE}" pid="3" name="KSOProductBuildVer">
    <vt:lpwstr>2052-11.1.0.12763</vt:lpwstr>
  </property>
</Properties>
</file>