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52" r:id="rId3"/>
    <p:sldId id="1237" r:id="rId4"/>
    <p:sldId id="644" r:id="rId6"/>
    <p:sldId id="558" r:id="rId7"/>
    <p:sldId id="1241" r:id="rId8"/>
    <p:sldId id="1240" r:id="rId9"/>
    <p:sldId id="645" r:id="rId10"/>
    <p:sldId id="1242" r:id="rId11"/>
    <p:sldId id="1243" r:id="rId12"/>
    <p:sldId id="1244" r:id="rId13"/>
    <p:sldId id="1245" r:id="rId14"/>
    <p:sldId id="1246" r:id="rId15"/>
    <p:sldId id="1247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24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"123 456";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("str=%s\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ni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str,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=%d j=%d",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("str=\"%s\"\n", str);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本例说明，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中的内容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不可以）被替换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5130" y="4638675"/>
            <a:ext cx="2219325" cy="14954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6312332" cy="4155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#define _CRT_SECURE_NO_WARNINGS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x, w;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</a:t>
            </a:r>
            <a:r>
              <a:rPr lang="zh-CN" altLang="en-US" sz="1600" b="1" dirty="0">
                <a:latin typeface="+mn-ea"/>
              </a:rPr>
              <a:t>请输入</a:t>
            </a:r>
            <a:r>
              <a:rPr lang="en-US" altLang="zh-CN" sz="1600" b="1" dirty="0">
                <a:latin typeface="+mn-ea"/>
              </a:rPr>
              <a:t>[1..99999]</a:t>
            </a:r>
            <a:r>
              <a:rPr lang="zh-CN" altLang="en-US" sz="1600" b="1" dirty="0">
                <a:latin typeface="+mn-ea"/>
              </a:rPr>
              <a:t>间的整数及显示宽度</a:t>
            </a:r>
            <a:r>
              <a:rPr lang="en-US" altLang="zh-CN" sz="1600" b="1" dirty="0">
                <a:latin typeface="+mn-ea"/>
              </a:rPr>
              <a:t>[6..10]\n");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("%d %d", &amp;x, &amp;w);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不考虑输入错误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("01234567890123456789\n");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char 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[16];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sprintf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, "%%%dd*\n", w);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, x);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70357" y="1244869"/>
            <a:ext cx="3470278" cy="4155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0" y="73025"/>
            <a:ext cx="4191000" cy="1171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95" y="1244600"/>
            <a:ext cx="4219575" cy="1314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195" y="2559050"/>
            <a:ext cx="4219575" cy="1314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101465"/>
            <a:ext cx="4048125" cy="1190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195" y="5400040"/>
            <a:ext cx="4324350" cy="1314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450" y="4171315"/>
            <a:ext cx="4086225" cy="12287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：键盘输入一个长度</a:t>
            </a:r>
            <a:r>
              <a:rPr lang="en-US" altLang="zh-CN" sz="1600" b="1" dirty="0">
                <a:latin typeface="+mn-ea"/>
              </a:rPr>
              <a:t>[3..12]</a:t>
            </a:r>
            <a:r>
              <a:rPr lang="zh-CN" altLang="en-US" sz="1600" b="1" dirty="0">
                <a:latin typeface="+mn-ea"/>
              </a:rPr>
              <a:t>间字符串，再输入显示宽度</a:t>
            </a:r>
            <a:r>
              <a:rPr lang="en-US" altLang="zh-CN" sz="1600" b="1" dirty="0">
                <a:latin typeface="+mn-ea"/>
              </a:rPr>
              <a:t>[</a:t>
            </a:r>
            <a:r>
              <a:rPr lang="zh-CN" altLang="en-US" sz="1600" b="1" dirty="0">
                <a:latin typeface="+mn-ea"/>
              </a:rPr>
              <a:t>长度</a:t>
            </a:r>
            <a:r>
              <a:rPr lang="en-US" altLang="zh-CN" sz="1600" b="1" dirty="0">
                <a:latin typeface="+mn-ea"/>
              </a:rPr>
              <a:t>+1..20]</a:t>
            </a:r>
            <a:r>
              <a:rPr lang="zh-CN" altLang="en-US" sz="1600" b="1" dirty="0">
                <a:latin typeface="+mn-ea"/>
              </a:rPr>
              <a:t>，左对齐输出这个字符串（最后加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分辨空格）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</a:t>
            </a:r>
            <a:r>
              <a:rPr lang="zh-CN" altLang="en-US" sz="1600" b="1" dirty="0">
                <a:latin typeface="+mn-ea"/>
              </a:rPr>
              <a:t>注：输入宽度小于等于串长则置为串长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，不考虑其它输入错误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578504"/>
            <a:ext cx="6312332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给出相应的代码，字体为宋体，字号根据代码量调整，不小于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号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#include &lt;stdio.h&gt;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int w;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char x[100];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printf("请输入[1..99999]间的整数及显示宽度[6..10]\n");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scanf("%s %d", &amp;x, &amp;w); //不考虑输入错误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printf("01234567890123456789\n"); //标尺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char fmt[16];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sprintf(fmt, "%%-%ds*\n", w);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printf(fmt, x);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70357" y="1578503"/>
            <a:ext cx="4090086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12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、自己构造的测试样本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、自己构造的测试样本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911" y="1951251"/>
            <a:ext cx="3714286" cy="657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12" y="3160745"/>
            <a:ext cx="3685714" cy="647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40" y="3801110"/>
            <a:ext cx="4286250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885" y="5111115"/>
            <a:ext cx="3219450" cy="1362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：键盘输入一个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型数据，再输入总显示宽度及小数点后的位数，右对齐输出这个字符串（最后加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分辨空格）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</a:t>
            </a:r>
            <a:r>
              <a:rPr lang="zh-CN" altLang="en-US" sz="1600" b="1" dirty="0">
                <a:latin typeface="+mn-ea"/>
              </a:rPr>
              <a:t>注：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578504"/>
            <a:ext cx="6312332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给出相应的代码，字体为宋体，字号根据代码量调整，不小于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号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#include &lt;stdio.h&gt;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int x,w;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double a;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printf("请输入[1..99999]间的整数及显示宽度[6..10]\n");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scanf("%lf %d %d",&amp;a,&amp;x, &amp;w); //不考虑输入错误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printf("01234567890123456789\n"); //标尺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char fmt[16];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sprintf(fmt, "%%.%%ddf*\n", x,w);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printf(fmt, a);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70357" y="1578503"/>
            <a:ext cx="4090086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12.34 9 5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123.456789 12 2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12345678.9 5 2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12345678.9 5 0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(3/4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的答案没问题，想不通去看第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章作业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9683" y="2050577"/>
            <a:ext cx="3361905" cy="638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111" y="3160746"/>
            <a:ext cx="3419048" cy="6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83" y="4426380"/>
            <a:ext cx="3438095" cy="6571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683" y="5534875"/>
            <a:ext cx="3485714" cy="65714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9707658" y="164421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int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字符数组，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格式串</a:t>
            </a:r>
            <a:r>
              <a:rPr lang="en-US" altLang="zh-CN" sz="1600" b="1" dirty="0">
                <a:latin typeface="+mn-ea"/>
              </a:rPr>
              <a:t>",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返回值是输出字符的个数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字符数组要有足够空间容纳输出的数据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否则越界错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格式串同</a:t>
            </a:r>
            <a:r>
              <a:rPr lang="en-US" altLang="zh-CN" sz="1600" b="1" dirty="0" err="1">
                <a:latin typeface="+mn-ea"/>
              </a:rPr>
              <a:t>printf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VS</a:t>
            </a:r>
            <a:r>
              <a:rPr lang="zh-CN" altLang="en-US" sz="1600" b="1" dirty="0">
                <a:latin typeface="+mn-ea"/>
              </a:rPr>
              <a:t>下需加 </a:t>
            </a:r>
            <a:r>
              <a:rPr lang="en-US" altLang="zh-CN" sz="1600" b="1" dirty="0">
                <a:latin typeface="+mn-ea"/>
              </a:rPr>
              <a:t>#define _CRT_SECURE_NO_WARNINGS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int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字符数组，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格式串</a:t>
            </a:r>
            <a:r>
              <a:rPr lang="en-US" altLang="zh-CN" sz="1600" b="1" dirty="0">
                <a:latin typeface="+mn-ea"/>
              </a:rPr>
              <a:t>", </a:t>
            </a:r>
            <a:r>
              <a:rPr lang="zh-CN" altLang="en-US" sz="1600" b="1" dirty="0">
                <a:latin typeface="+mn-ea"/>
              </a:rPr>
              <a:t>输入地址表列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返回值是正确读入的输入数据的个数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格式串同</a:t>
            </a:r>
            <a:r>
              <a:rPr lang="en-US" altLang="zh-CN" sz="1600" b="1" dirty="0" err="1">
                <a:latin typeface="+mn-ea"/>
              </a:rPr>
              <a:t>scanf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VS</a:t>
            </a:r>
            <a:r>
              <a:rPr lang="zh-CN" altLang="en-US" sz="1600" b="1" dirty="0">
                <a:latin typeface="+mn-ea"/>
              </a:rPr>
              <a:t>下需加 </a:t>
            </a:r>
            <a:r>
              <a:rPr lang="en-US" altLang="zh-CN" sz="1600" b="1" dirty="0">
                <a:latin typeface="+mn-ea"/>
              </a:rPr>
              <a:t>#define _CRT_SECURE_NO_WARNINGS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str[80];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pi=3.1415925;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"k=%-4d*pi=%.2f#", k, pi);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("str : %s\n", str);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451125" y="1244869"/>
            <a:ext cx="3089190" cy="12511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本作业的所有程序，</a:t>
            </a:r>
            <a:endParaRPr kumimoji="1" lang="en-US" altLang="zh-CN" sz="24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均在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.c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方式下运行，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后续不再提示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5281930"/>
            <a:ext cx="2781300" cy="1143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str[80];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pi=3.1415925;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"k=%6dpi=%10.2f", k, pi);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("str : %s\n", str);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的返回值是：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输出的字符串的串长（或者说是字符数）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270" y="4462145"/>
            <a:ext cx="3105150" cy="10763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pi=3.1415925;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"k=%-4d*pi=%.2f#", k, pi);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("str : %s\n", str);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1/2/3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使用时对字符数组的要求是：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字符串数组需要有足够的空间来容纳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295014" y="1244870"/>
            <a:ext cx="1562985" cy="477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VS+Dev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255" y="4255770"/>
            <a:ext cx="2857500" cy="1104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85" y="4326890"/>
            <a:ext cx="2581275" cy="1104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str[80] = "Hello 123 11.2",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"%s %d 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s,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&amp;d);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("s=%s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=%d d=%f\n", s,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d);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5165725"/>
            <a:ext cx="2905125" cy="10477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"123Hello";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结合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例和例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sscanf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的返回值是：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正确读入字符的个数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1415" y="4163695"/>
            <a:ext cx="2552700" cy="1066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"123 456";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&amp;j,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); 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顺序反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本例说明，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中的内容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不可以）被重复读取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065" y="4524375"/>
            <a:ext cx="1990725" cy="1562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NmZmMjJkNTI5MzQwNmVjYjA3M2RkZjQzNmUwZmY2OTkifQ=="/>
  <p:tag name="KSO_WPP_MARK_KEY" val="666c3ed4-b676-4869-a714-20f0b9b320cd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5110</Words>
  <Application>WPS 演示</Application>
  <PresentationFormat>宽屏</PresentationFormat>
  <Paragraphs>349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微信用户</cp:lastModifiedBy>
  <cp:revision>50</cp:revision>
  <dcterms:created xsi:type="dcterms:W3CDTF">2020-08-13T13:39:00Z</dcterms:created>
  <dcterms:modified xsi:type="dcterms:W3CDTF">2022-11-24T10:16:15Z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FB122664AE28453EA1B27CD0D0C75CF5</vt:lpwstr>
  </property>
  <property fmtid="{D5CDD505-2E9C-101B-9397-08002B2CF9AE}" pid="3" name="KSOProductBuildVer">
    <vt:lpwstr>2052-11.1.0.12763</vt:lpwstr>
  </property>
</Properties>
</file>