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30" r:id="rId3"/>
    <p:sldId id="1266" r:id="rId4"/>
    <p:sldId id="1238" r:id="rId6"/>
    <p:sldId id="814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9" r:id="rId16"/>
    <p:sldId id="810" r:id="rId17"/>
    <p:sldId id="812" r:id="rId18"/>
    <p:sldId id="813" r:id="rId19"/>
    <p:sldId id="815" r:id="rId20"/>
    <p:sldId id="816" r:id="rId21"/>
    <p:sldId id="817" r:id="rId22"/>
    <p:sldId id="818" r:id="rId23"/>
    <p:sldId id="819" r:id="rId24"/>
    <p:sldId id="822" r:id="rId25"/>
    <p:sldId id="821" r:id="rId26"/>
    <p:sldId id="1267" r:id="rId27"/>
    <p:sldId id="1268" r:id="rId28"/>
    <p:sldId id="1269" r:id="rId29"/>
    <p:sldId id="1270" r:id="rId30"/>
    <p:sldId id="127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、完成本文档中所有的测试程序并填写运行结果，从而体会二进制与十进制文件的差异，掌握与文件有关的流函数的正确用法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特别说明：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1600" b="1" dirty="0">
                <a:latin typeface="+mn-ea"/>
              </a:rPr>
              <a:t>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_eof_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2660" y="4721225"/>
            <a:ext cx="165735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4876800"/>
            <a:ext cx="100012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_eof_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_6_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2515" y="4888865"/>
            <a:ext cx="847725" cy="771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425" y="4831715"/>
            <a:ext cx="97155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"ABC\0\x61\x62\x63"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_5_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字节，为什么？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读到尾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就不会继续读了，会将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\r\n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，写入文件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6073775"/>
            <a:ext cx="6743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_20_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5774055"/>
            <a:ext cx="80962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__6__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asall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ctrl+Z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读到了文件终止符退出循环，所以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c=6;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_21_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刚开始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时才为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，但是需要下一轮循环判断，所以大一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_5_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在这里读到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就将跳出循环了，并不会让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C+1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_5__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这里读到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eof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就将跳出循环了，并不会让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C+1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__18__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并没有将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\ff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，继续读取了，直到读到最后的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8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__5__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采用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ch=in.get()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\ff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看做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eof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，没有继续读取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70250" y="6237312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11~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，结论：当文件中含字符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_\x1A_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时，不能用十进制方式读取，而当文件中含字符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_\xff_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时，是可以用二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十进制方式正确读取的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name;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5"/>
            <a:ext cx="4835769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_0_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_0_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 &gt;&gt;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方式读入字符串时，和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方式相同，都是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最后一个字符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停止，并在数组最后加入一个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_\0_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26);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403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_ABCDEFGHIJKLMNOPQRSTUVWXYZ烫烫烫烫烫烫烫HNe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__-52_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读入时，是读到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最后一个字符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_\0_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0250" y="6489106"/>
            <a:ext cx="9642756" cy="28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仅对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__read_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方式读时有效，可返回最后读取的字节数；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则对两种读入方式均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(name[20])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336976"/>
            <a:ext cx="4835769" cy="1260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_ABCDEFGHIJKLMNOPQRST000000000_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name[20]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_48_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_20_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_20__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336974"/>
            <a:ext cx="4806987" cy="1260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_ABCDEFGHIJKLMNOPQRSTUVWXYZ000__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__-1___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___0___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在不同情况下的返回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(-5,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::cur);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_10 10___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_ABCDEFGHIJ_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_15 10__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FGHIJKLMNO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_-1 26_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_ABCDEFGHIJKLMNOPQRSTUVWXYZ烫烫_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-1_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_-1 0_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ABCDEFGHIJKLMNOPQRSTUVWXYZ烫烫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3723" y="6119445"/>
            <a:ext cx="9639283" cy="47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仅在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读取正确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情况下返回正确值，因此，每次操作完成后，最好判断流对象自身状态，正确才可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继续下一步。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后判断流对象状态是否正确，若不正确则恢复正确状态后再继续使用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__-1 26_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_ABCDEFGHIJKLMNOPQRSTUVWXYZ烫烫_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_-1 21_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FGHIJKLMNOPQRSTUVWXYZVWXYZ烫烫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：读写方式打开时的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同步移动问题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_-1 26 -1_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_ABCDEFGHIJKLMNOPQRSTUVWXYZ烫烫_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 5_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_12 12_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_42 42_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均可以使用，且读写后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两个函数的返回值均相同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、文件指针的移动，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4437113"/>
            <a:ext cx="4810460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_-1 26 -1_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_ABCDEFGHIJKLMNOPQRSTUVWXYZ烫烫_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 5_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_12 12_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_56 56_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后，虽然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可以移动文件指针，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但是写入的位置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是按照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的值来写的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、自行测试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方式打开加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与本例的结论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_-1 26 -1_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_ABCDEFGHIJKLMNOPQRSTUVWXYZ烫烫_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 5_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_56 56_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均可以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使用，且无论读写，两个函数的返回值均相同，表示两个文件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指针是同步移动的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_0_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_36_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_0_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__10__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ate = at end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、同时加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ate|ios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_36_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结论：结合本例及前两例，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、正常读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_0_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__65_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25</a:t>
            </a:r>
            <a:r>
              <a:rPr lang="zh-CN" altLang="en-US" sz="1600" b="1"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_26__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_-1_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、结合本例及上例，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、为了避免细节记忆错误，另一种做法是，舍弃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特性不同，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在需要读写时直接用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自行移动文件开头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结尾，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你是否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赞成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赞成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反对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这种做法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：附件给出的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查看文件的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进制形式的方法（三种）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95" y="1291666"/>
            <a:ext cx="6310305" cy="167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5" y="3202945"/>
            <a:ext cx="6310305" cy="1563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69135" b="39911"/>
          <a:stretch>
            <a:fillRect/>
          </a:stretch>
        </p:blipFill>
        <p:spPr>
          <a:xfrm>
            <a:off x="7627197" y="1291666"/>
            <a:ext cx="3763108" cy="412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3432375" y="2418973"/>
            <a:ext cx="3195782" cy="39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正常启动，建立文件，输入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Hello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27926" y="4156984"/>
            <a:ext cx="3833091" cy="609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：选择快捷工具栏上的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16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进制按钮，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    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1695" y="5720347"/>
            <a:ext cx="4536923" cy="484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Ctrl + H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快捷键可以相互切换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27637" y="5495638"/>
            <a:ext cx="3862668" cy="87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编辑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- 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十六进制功能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菜单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_7_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_5_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2865" y="3268345"/>
            <a:ext cx="2023745" cy="918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35" y="4888865"/>
            <a:ext cx="677227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90" y="5878195"/>
            <a:ext cx="70866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_6_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_5_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在十进制和二进制方式下有无区别？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在十进制文件下，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会转换为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\r\n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，而在二进制文件下，只会转换为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0" y="4783455"/>
            <a:ext cx="6505575" cy="45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60" y="5514975"/>
            <a:ext cx="66579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的十进制方式下被当做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_10_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545" y="5288915"/>
            <a:ext cx="30670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_13 10_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210" y="5335270"/>
            <a:ext cx="32575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_10_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9492" y="5085185"/>
            <a:ext cx="480351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_EOF_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5410" y="5085080"/>
            <a:ext cx="933450" cy="695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35" y="4694555"/>
            <a:ext cx="11715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9493" y="5085185"/>
            <a:ext cx="480351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_eof_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715" y="4892675"/>
            <a:ext cx="1009650" cy="88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90" y="4766945"/>
            <a:ext cx="1619250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4060512-c294-4cc6-ad4c-d9f6f675b281"/>
  <p:tag name="COMMONDATA" val="eyJoZGlkIjoiNmZmMjJkNTI5MzQwNmVjYjA3M2RkZjQzNmUwZmY2OT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22403</Words>
  <Application>WPS 演示</Application>
  <PresentationFormat>宽屏</PresentationFormat>
  <Paragraphs>1198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33</cp:revision>
  <dcterms:created xsi:type="dcterms:W3CDTF">2020-08-13T13:39:00Z</dcterms:created>
  <dcterms:modified xsi:type="dcterms:W3CDTF">2022-12-04T10:59:46Z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30EF270F73FA41248910CC5232F3EEF9</vt:lpwstr>
  </property>
  <property fmtid="{D5CDD505-2E9C-101B-9397-08002B2CF9AE}" pid="3" name="KSOProductBuildVer">
    <vt:lpwstr>2052-11.1.0.12763</vt:lpwstr>
  </property>
</Properties>
</file>