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37" r:id="rId4"/>
    <p:sldId id="990" r:id="rId6"/>
    <p:sldId id="992" r:id="rId7"/>
    <p:sldId id="993" r:id="rId8"/>
    <p:sldId id="1238" r:id="rId9"/>
    <p:sldId id="1244" r:id="rId10"/>
    <p:sldId id="1245" r:id="rId11"/>
    <p:sldId id="1239" r:id="rId12"/>
    <p:sldId id="1246" r:id="rId13"/>
    <p:sldId id="1247" r:id="rId14"/>
    <p:sldId id="1240" r:id="rId15"/>
    <p:sldId id="1248" r:id="rId16"/>
    <p:sldId id="1249" r:id="rId17"/>
    <p:sldId id="1250" r:id="rId18"/>
    <p:sldId id="1241" r:id="rId19"/>
    <p:sldId id="1251" r:id="rId20"/>
    <p:sldId id="1252" r:id="rId21"/>
    <p:sldId id="1253" r:id="rId22"/>
    <p:sldId id="1254" r:id="rId23"/>
    <p:sldId id="1242" r:id="rId24"/>
    <p:sldId id="1255" r:id="rId25"/>
    <p:sldId id="1256" r:id="rId26"/>
    <p:sldId id="1257" r:id="rId27"/>
    <p:sldId id="1243" r:id="rId28"/>
    <p:sldId id="1258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的数组整个添加在</a:t>
            </a:r>
            <a:r>
              <a:rPr lang="en-US" altLang="zh-CN" sz="1600" b="1" dirty="0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后面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330" y="1835785"/>
            <a:ext cx="277177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__8__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__12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+n+1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580" y="4278630"/>
            <a:ext cx="787971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7185" y="1931670"/>
            <a:ext cx="3914775" cy="10668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7647305" y="2779395"/>
            <a:ext cx="91440" cy="14198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dirty="0">
                <a:latin typeface="+mn-ea"/>
              </a:rPr>
              <a:t>_8_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latin typeface="+mn-ea"/>
              </a:rPr>
              <a:t>_12_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</a:t>
            </a:r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复制到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就停止了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b[5]</a:t>
            </a:r>
            <a:r>
              <a:rPr lang="zh-CN" altLang="en-US" sz="1600" b="1" dirty="0">
                <a:latin typeface="+mn-ea"/>
              </a:rPr>
              <a:t>就停止复制了？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3555" y="1819910"/>
            <a:ext cx="36004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]="student",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数组复制到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数组中，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数组长度比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数组大。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_src</a:t>
            </a:r>
            <a:r>
              <a:rPr lang="zh-CN" altLang="en-US" sz="1600" b="1" dirty="0">
                <a:latin typeface="+mn-ea"/>
              </a:rPr>
              <a:t>串长</a:t>
            </a:r>
            <a:r>
              <a:rPr lang="en-US" altLang="zh-CN" sz="1600" b="1" dirty="0">
                <a:latin typeface="+mn-ea"/>
              </a:rPr>
              <a:t>+1_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1905" y="4195445"/>
            <a:ext cx="8789035" cy="1026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b,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7645" y="2299335"/>
            <a:ext cx="417195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&amp;b[2],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305" y="1934210"/>
            <a:ext cx="34671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为止吗）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中复制到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停止，后面也是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。在</a:t>
            </a:r>
            <a:r>
              <a:rPr lang="en-US" altLang="zh-CN" sz="1600" b="1" dirty="0">
                <a:latin typeface="+mn-ea"/>
              </a:rPr>
              <a:t>DEV</a:t>
            </a:r>
            <a:r>
              <a:rPr lang="zh-CN" altLang="en-US" sz="1600" b="1" dirty="0">
                <a:latin typeface="+mn-ea"/>
              </a:rPr>
              <a:t>中也是复制到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停止，数组后两个位置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存的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型变量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155" y="1612265"/>
            <a:ext cx="7903210" cy="1306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0" y="3650615"/>
            <a:ext cx="50387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数组全部复制过去，包含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停止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7220" y="1792605"/>
            <a:ext cx="7308215" cy="1062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0" y="3801745"/>
            <a:ext cx="61245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从字符串开始到第一个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，按顺序各个位置均相等的时候才是两个字符串相等。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4195" y="2318385"/>
            <a:ext cx="1628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(k==0)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 if (k&lt;0)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从第一个开始一直到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比较，如果相等比较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下一个，不相等则输出相减的值。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55" y="2326640"/>
            <a:ext cx="2752725" cy="885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88535" y="4058920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i = 0;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 (s1[i] == s2[i])</a:t>
            </a:r>
            <a:endParaRPr lang="zh-CN" altLang="en-US"/>
          </a:p>
          <a:p>
            <a:r>
              <a:rPr lang="zh-CN" altLang="en-US"/>
              <a:t>            ++i;</a:t>
            </a:r>
            <a:endParaRPr lang="zh-CN" altLang="en-US"/>
          </a:p>
          <a:p>
            <a:r>
              <a:rPr lang="zh-CN" altLang="en-US"/>
              <a:t>        else</a:t>
            </a:r>
            <a:endParaRPr lang="zh-CN" altLang="en-US"/>
          </a:p>
          <a:p>
            <a:r>
              <a:rPr lang="zh-CN" altLang="en-US"/>
              <a:t>            return s1[i] - s2[i];</a:t>
            </a:r>
            <a:endParaRPr lang="zh-CN" altLang="en-US"/>
          </a:p>
          <a:p>
            <a:r>
              <a:rPr lang="zh-CN" altLang="en-US"/>
              <a:t>    } while (s1[i - 1] != '\0' &amp;&amp; s2[i - 1] != '\0');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str1[]="house", str2[]="horse";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 = str1 &lt; str2;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字符串不相等字符大小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的内容互换，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都置为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"house",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0715" y="1783080"/>
            <a:ext cx="704850" cy="552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0" y="3035935"/>
            <a:ext cx="952500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55" y="4589780"/>
            <a:ext cx="13811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短串的</a:t>
            </a:r>
            <a:r>
              <a:rPr lang="en-US" altLang="zh-CN" sz="1600" b="1" dirty="0">
                <a:latin typeface="+mn-ea"/>
              </a:rPr>
              <a:t>\0_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  <a:sym typeface="+mn-ea"/>
              </a:rPr>
              <a:t>短串的</a:t>
            </a:r>
            <a:r>
              <a:rPr lang="en-US" altLang="zh-CN" sz="1600" b="1" dirty="0">
                <a:latin typeface="+mn-ea"/>
                <a:sym typeface="+mn-ea"/>
              </a:rPr>
              <a:t>\0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为止。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也置为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9275" y="1682750"/>
            <a:ext cx="1314450" cy="1362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3680460"/>
            <a:ext cx="11811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str1[]="Hello";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str2[]="china\0Hello\0\0";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4255" y="1555750"/>
            <a:ext cx="10572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_30_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2455" y="2064385"/>
            <a:ext cx="25241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_8_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__18</a:t>
            </a:r>
            <a:r>
              <a:rPr lang="zh-CN" altLang="en-US" sz="1600" b="1" dirty="0">
                <a:latin typeface="+mn-ea"/>
              </a:rPr>
              <a:t>（两串长加一）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3905250"/>
            <a:ext cx="8176260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94dff31-580a-434d-a769-51907b6c7473"/>
  <p:tag name="COMMONDATA" val="eyJoZGlkIjoiNmZmMjJkNTI5MzQwNmVjYjA3M2RkZjQzNmUwZmY2OT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10541</Words>
  <Application>WPS 演示</Application>
  <PresentationFormat>宽屏</PresentationFormat>
  <Paragraphs>817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46</cp:revision>
  <dcterms:created xsi:type="dcterms:W3CDTF">2020-08-13T13:39:00Z</dcterms:created>
  <dcterms:modified xsi:type="dcterms:W3CDTF">2022-11-16T03:14:40Z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6CD25A7B711A4B57A35CF641E5BF47E8</vt:lpwstr>
  </property>
  <property fmtid="{D5CDD505-2E9C-101B-9397-08002B2CF9AE}" pid="3" name="KSOProductBuildVer">
    <vt:lpwstr>2052-11.1.0.12763</vt:lpwstr>
  </property>
</Properties>
</file>