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838" r:id="rId3"/>
    <p:sldId id="1014" r:id="rId4"/>
    <p:sldId id="814" r:id="rId5"/>
    <p:sldId id="815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(P.15-18/P.26-29)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P.30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11.17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P.30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/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s=28.2743</a:t>
                </a:r>
                <a:endPara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&gt;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#define PI 3.14159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double SL(double R, double *L)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 = PI*R*R;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*L = 2*PI*R;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return S;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main()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, r=3;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;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函数执行后同时得到周长及面积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周长：指针变量做形参方式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面积：函数返回值方式</a:t>
                  </a:r>
                  <a:endParaRPr kumimoji="1" lang="zh-CN" altLang="en-US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/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3" name="Group 12"/>
                  <p:cNvGrpSpPr/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??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&amp;l</a:t>
                      </a: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理解最后的输出结果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59" name="直接箭头连接符 58"/>
                <p:cNvCxnSpPr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851625" y="5620869"/>
            <a:ext cx="362858" cy="370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214245" y="5621020"/>
            <a:ext cx="762000" cy="37020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28.2743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340" y="5607685"/>
            <a:ext cx="168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 = PI*R*R;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0420" y="5621020"/>
            <a:ext cx="164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*L = 2*PI*R;</a:t>
            </a:r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025466" y="5621011"/>
            <a:ext cx="362858" cy="370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388610" y="5621020"/>
            <a:ext cx="952500" cy="37020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18.8495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025466" y="6375082"/>
            <a:ext cx="362858" cy="370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388324" y="6375082"/>
            <a:ext cx="571396" cy="3702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&amp;l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58940" y="5621020"/>
            <a:ext cx="1294765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 S;</a:t>
            </a:r>
            <a:endParaRPr kumimoji="1"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8390855" y="5618964"/>
            <a:ext cx="362858" cy="370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8753475" y="5619115"/>
            <a:ext cx="762000" cy="37020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28.2743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700895" y="5798185"/>
            <a:ext cx="733425" cy="10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628595" y="5617694"/>
            <a:ext cx="362858" cy="370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91215" y="5617845"/>
            <a:ext cx="923290" cy="37020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28.2748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836035" y="6059170"/>
            <a:ext cx="994410" cy="401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462905" y="6039485"/>
            <a:ext cx="20320" cy="2806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（为什么无法进行交换）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t = 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x = 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y = 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Group 3"/>
            <p:cNvGrpSpPr/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理解为什么无法交换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" name="文本框 30"/>
          <p:cNvSpPr txBox="1"/>
          <p:nvPr/>
        </p:nvSpPr>
        <p:spPr>
          <a:xfrm>
            <a:off x="401320" y="4994910"/>
            <a:ext cx="76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 = x;</a:t>
            </a:r>
            <a:endParaRPr lang="zh-CN" altLang="en-US"/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455462" y="4995017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745841" y="4995017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553562" y="4995017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455516" y="6062044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1745895" y="6062044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553617" y="6062044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31" idx="2"/>
          </p:cNvCxnSpPr>
          <p:nvPr/>
        </p:nvCxnSpPr>
        <p:spPr>
          <a:xfrm>
            <a:off x="785495" y="5363210"/>
            <a:ext cx="519430" cy="906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1686560" y="5537200"/>
            <a:ext cx="422275" cy="401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178685" y="5591175"/>
            <a:ext cx="52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&amp;x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3404235" y="499491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 = y;</a:t>
            </a:r>
            <a:endParaRPr lang="zh-CN" alt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471077" y="5024227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4761456" y="5024227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5569177" y="5024227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4470996" y="6062588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4761375" y="6062588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569097" y="6062588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5060950" y="5587365"/>
            <a:ext cx="160655" cy="3917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383020" y="5014595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 = t;</a:t>
            </a:r>
            <a:endParaRPr lang="zh-CN" altLang="en-US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7449862" y="5043912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7740241" y="5043912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8547962" y="5043912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7449781" y="6082273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7740160" y="6082273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547882" y="6082273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 flipV="1">
            <a:off x="8039735" y="5607050"/>
            <a:ext cx="160655" cy="3917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118600" y="5838190"/>
            <a:ext cx="100393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0332762" y="5043912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10623141" y="5043912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Rectangle 15"/>
          <p:cNvSpPr>
            <a:spLocks noChangeArrowheads="1"/>
          </p:cNvSpPr>
          <p:nvPr/>
        </p:nvSpPr>
        <p:spPr bwMode="auto">
          <a:xfrm>
            <a:off x="11430862" y="5043912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0332762" y="6062452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0623141" y="6062452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11430862" y="6062452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239250" y="5396230"/>
            <a:ext cx="78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最终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*y)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*t = *x;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*x = *y;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*y = *t;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main()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{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=10, j=15;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=10 j=15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,&amp;j);</a:t>
              </a:r>
              <a:endPara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=15 j=10</a:t>
              </a:r>
              <a:endPara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或 死机或其它非正常现象</a:t>
              </a:r>
              <a:endPara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/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/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i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8"/>
              <p:cNvGrpSpPr/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j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15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12"/>
              <p:cNvGrpSpPr/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x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16"/>
              <p:cNvGrpSpPr/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y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2100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3103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单向传值</a:t>
                </a:r>
                <a:endParaRPr kumimoji="1" lang="zh-CN" altLang="en-US" sz="16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t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5000)</a:t>
                  </a:r>
                  <a:endParaRPr kumimoji="1" lang="en-US" altLang="zh-CN" sz="12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4003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27"/>
              <p:cNvGrpSpPr/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?</a:t>
                  </a:r>
                  <a:endPara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5003</a:t>
                  </a:r>
                  <a:endParaRPr kumimoji="1" lang="en-US" altLang="zh-CN" sz="16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是否分配给了程序？</a:t>
              </a:r>
              <a:endPara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*t;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为什么就正确了？</a:t>
              </a:r>
              <a:endPara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文本框 3"/>
          <p:cNvSpPr txBox="1"/>
          <p:nvPr/>
        </p:nvSpPr>
        <p:spPr>
          <a:xfrm>
            <a:off x="350520" y="499491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*t = *x;</a:t>
            </a:r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08957" y="5344902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99336" y="5344902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307057" y="5344902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209646" y="6081729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500025" y="6081729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1307747" y="6081729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367790" y="5083810"/>
            <a:ext cx="833755" cy="3613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189399" y="5044387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2497437" y="5044387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3354278" y="5044387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2497628" y="6082894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3354470" y="6082894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2982595" y="5567680"/>
            <a:ext cx="69850" cy="431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142740" y="497649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*x = *y;</a:t>
            </a:r>
            <a:endParaRPr lang="zh-CN" altLang="en-US"/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4001177" y="5326487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291556" y="5326487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5099277" y="5326487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" name="Rectangle 24"/>
          <p:cNvSpPr>
            <a:spLocks noChangeArrowheads="1"/>
          </p:cNvSpPr>
          <p:nvPr/>
        </p:nvSpPr>
        <p:spPr bwMode="auto">
          <a:xfrm>
            <a:off x="4001866" y="6063314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Rectangle 25"/>
          <p:cNvSpPr>
            <a:spLocks noChangeArrowheads="1"/>
          </p:cNvSpPr>
          <p:nvPr/>
        </p:nvSpPr>
        <p:spPr bwMode="auto">
          <a:xfrm>
            <a:off x="4292245" y="6063314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Rectangle 26"/>
          <p:cNvSpPr>
            <a:spLocks noChangeArrowheads="1"/>
          </p:cNvSpPr>
          <p:nvPr/>
        </p:nvSpPr>
        <p:spPr bwMode="auto">
          <a:xfrm>
            <a:off x="5099967" y="6063314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132705" y="5065395"/>
            <a:ext cx="833755" cy="3613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5966379" y="4976442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6274417" y="4976442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7131258" y="4976442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6759575" y="5499735"/>
            <a:ext cx="69850" cy="431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5966379" y="6014667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6274417" y="6014667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Rectangle 7"/>
          <p:cNvSpPr>
            <a:spLocks noChangeArrowheads="1"/>
          </p:cNvSpPr>
          <p:nvPr/>
        </p:nvSpPr>
        <p:spPr bwMode="auto">
          <a:xfrm>
            <a:off x="7131258" y="6014667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53705" y="495808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*y = *t;</a:t>
            </a:r>
            <a:endParaRPr lang="zh-CN" altLang="en-US"/>
          </a:p>
        </p:txBody>
      </p:sp>
      <p:sp>
        <p:nvSpPr>
          <p:cNvPr id="131" name="Rectangle 13"/>
          <p:cNvSpPr>
            <a:spLocks noChangeArrowheads="1"/>
          </p:cNvSpPr>
          <p:nvPr/>
        </p:nvSpPr>
        <p:spPr bwMode="auto">
          <a:xfrm>
            <a:off x="7912142" y="5308072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2" name="Rectangle 14"/>
          <p:cNvSpPr>
            <a:spLocks noChangeArrowheads="1"/>
          </p:cNvSpPr>
          <p:nvPr/>
        </p:nvSpPr>
        <p:spPr bwMode="auto">
          <a:xfrm>
            <a:off x="8202521" y="5308072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" name="Rectangle 15"/>
          <p:cNvSpPr>
            <a:spLocks noChangeArrowheads="1"/>
          </p:cNvSpPr>
          <p:nvPr/>
        </p:nvSpPr>
        <p:spPr bwMode="auto">
          <a:xfrm>
            <a:off x="9010242" y="5308072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7912831" y="6044899"/>
            <a:ext cx="290379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8203210" y="6044899"/>
            <a:ext cx="807721" cy="49348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9010932" y="6044899"/>
            <a:ext cx="503991" cy="493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9245600" y="5119370"/>
            <a:ext cx="833755" cy="3613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 5"/>
          <p:cNvSpPr>
            <a:spLocks noChangeArrowheads="1"/>
          </p:cNvSpPr>
          <p:nvPr/>
        </p:nvSpPr>
        <p:spPr bwMode="auto">
          <a:xfrm>
            <a:off x="10213894" y="4987237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10521932" y="4987237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11378773" y="4987237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1" name="Rectangle 28"/>
          <p:cNvSpPr>
            <a:spLocks noChangeArrowheads="1"/>
          </p:cNvSpPr>
          <p:nvPr/>
        </p:nvSpPr>
        <p:spPr bwMode="auto">
          <a:xfrm>
            <a:off x="10522123" y="6025744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" name="Rectangle 29"/>
          <p:cNvSpPr>
            <a:spLocks noChangeArrowheads="1"/>
          </p:cNvSpPr>
          <p:nvPr/>
        </p:nvSpPr>
        <p:spPr bwMode="auto">
          <a:xfrm>
            <a:off x="11378965" y="6025744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5000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5003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 flipH="1" flipV="1">
            <a:off x="10574655" y="3051810"/>
            <a:ext cx="452120" cy="17468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11066780" y="3563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最终</a:t>
            </a:r>
            <a:endParaRPr lang="zh-CN" altLang="en-US" b="1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auto">
          <a:xfrm>
            <a:off x="9631599" y="1307412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7" name="Rectangle 6"/>
          <p:cNvSpPr>
            <a:spLocks noChangeArrowheads="1"/>
          </p:cNvSpPr>
          <p:nvPr/>
        </p:nvSpPr>
        <p:spPr bwMode="auto">
          <a:xfrm>
            <a:off x="9949162" y="1307412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10796478" y="1307412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2" name="Rectangle 9"/>
          <p:cNvSpPr>
            <a:spLocks noChangeArrowheads="1"/>
          </p:cNvSpPr>
          <p:nvPr/>
        </p:nvSpPr>
        <p:spPr bwMode="auto">
          <a:xfrm>
            <a:off x="9631810" y="2002737"/>
            <a:ext cx="308038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" name="Rectangle 10"/>
          <p:cNvSpPr>
            <a:spLocks noChangeArrowheads="1"/>
          </p:cNvSpPr>
          <p:nvPr/>
        </p:nvSpPr>
        <p:spPr bwMode="auto">
          <a:xfrm>
            <a:off x="9939848" y="2002737"/>
            <a:ext cx="856841" cy="4395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" name="Rectangle 11"/>
          <p:cNvSpPr>
            <a:spLocks noChangeArrowheads="1"/>
          </p:cNvSpPr>
          <p:nvPr/>
        </p:nvSpPr>
        <p:spPr bwMode="auto">
          <a:xfrm>
            <a:off x="10796689" y="2002737"/>
            <a:ext cx="534641" cy="43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2100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2103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5" name="直接箭头连接符 154"/>
          <p:cNvCxnSpPr/>
          <p:nvPr/>
        </p:nvCxnSpPr>
        <p:spPr>
          <a:xfrm flipH="1" flipV="1">
            <a:off x="10895965" y="5532120"/>
            <a:ext cx="170815" cy="3917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a805fa5-8624-46c1-8b58-7723fb145128"/>
  <p:tag name="COMMONDATA" val="eyJoZGlkIjoiNmZmMjJkNTI5MzQwNmVjYjA3M2RkZjQzNmUwZmY2OTk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演示</Application>
  <PresentationFormat>宽屏</PresentationFormat>
  <Paragraphs>406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微信用户</cp:lastModifiedBy>
  <cp:revision>31</cp:revision>
  <dcterms:created xsi:type="dcterms:W3CDTF">2020-08-13T13:39:00Z</dcterms:created>
  <dcterms:modified xsi:type="dcterms:W3CDTF">2022-11-16T03:53:50Z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1E23DE1FB269473EB1B8C49055B6922A</vt:lpwstr>
  </property>
  <property fmtid="{D5CDD505-2E9C-101B-9397-08002B2CF9AE}" pid="3" name="KSOProductBuildVer">
    <vt:lpwstr>2052-11.1.0.12763</vt:lpwstr>
  </property>
</Properties>
</file>