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 id="2147483735" r:id="rId2"/>
  </p:sldMasterIdLst>
  <p:notesMasterIdLst>
    <p:notesMasterId r:id="rId23"/>
  </p:notesMasterIdLst>
  <p:handoutMasterIdLst>
    <p:handoutMasterId r:id="rId24"/>
  </p:handoutMasterIdLst>
  <p:sldIdLst>
    <p:sldId id="1587" r:id="rId3"/>
    <p:sldId id="1667" r:id="rId4"/>
    <p:sldId id="1668" r:id="rId5"/>
    <p:sldId id="1669" r:id="rId6"/>
    <p:sldId id="1670" r:id="rId7"/>
    <p:sldId id="1671" r:id="rId8"/>
    <p:sldId id="1672" r:id="rId9"/>
    <p:sldId id="1674" r:id="rId10"/>
    <p:sldId id="1675" r:id="rId11"/>
    <p:sldId id="1676" r:id="rId12"/>
    <p:sldId id="1677" r:id="rId13"/>
    <p:sldId id="1678" r:id="rId14"/>
    <p:sldId id="1680" r:id="rId15"/>
    <p:sldId id="1681" r:id="rId16"/>
    <p:sldId id="1682" r:id="rId17"/>
    <p:sldId id="1683" r:id="rId18"/>
    <p:sldId id="1684" r:id="rId19"/>
    <p:sldId id="1685" r:id="rId20"/>
    <p:sldId id="1686" r:id="rId21"/>
    <p:sldId id="1687" r:id="rId22"/>
  </p:sldIdLst>
  <p:sldSz cx="9144000" cy="5143500" type="screen16x9"/>
  <p:notesSz cx="6858000" cy="9144000"/>
  <p:defaultTextStyle>
    <a:defPPr>
      <a:defRPr lang="fi-FI"/>
    </a:defPPr>
    <a:lvl1pPr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1pPr>
    <a:lvl2pPr marL="4556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2pPr>
    <a:lvl3pPr marL="9128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3pPr>
    <a:lvl4pPr marL="13700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4pPr>
    <a:lvl5pPr marL="1827213" indent="1588" algn="l" rtl="0" fontAlgn="base">
      <a:spcBef>
        <a:spcPct val="20000"/>
      </a:spcBef>
      <a:spcAft>
        <a:spcPct val="0"/>
      </a:spcAft>
      <a:buFont typeface="Arial" charset="0"/>
      <a:defRPr sz="1400" kern="1200">
        <a:solidFill>
          <a:schemeClr val="tx1"/>
        </a:solidFill>
        <a:latin typeface="Trebuchet MS" pitchFamily="96" charset="0"/>
        <a:ea typeface="宋体" charset="-122"/>
        <a:cs typeface="+mn-cs"/>
      </a:defRPr>
    </a:lvl5pPr>
    <a:lvl6pPr marL="2286000" algn="l" defTabSz="914400" rtl="0" eaLnBrk="1" latinLnBrk="0" hangingPunct="1">
      <a:defRPr sz="1400" kern="1200">
        <a:solidFill>
          <a:schemeClr val="tx1"/>
        </a:solidFill>
        <a:latin typeface="Trebuchet MS" pitchFamily="96" charset="0"/>
        <a:ea typeface="宋体" charset="-122"/>
        <a:cs typeface="+mn-cs"/>
      </a:defRPr>
    </a:lvl6pPr>
    <a:lvl7pPr marL="2743200" algn="l" defTabSz="914400" rtl="0" eaLnBrk="1" latinLnBrk="0" hangingPunct="1">
      <a:defRPr sz="1400" kern="1200">
        <a:solidFill>
          <a:schemeClr val="tx1"/>
        </a:solidFill>
        <a:latin typeface="Trebuchet MS" pitchFamily="96" charset="0"/>
        <a:ea typeface="宋体" charset="-122"/>
        <a:cs typeface="+mn-cs"/>
      </a:defRPr>
    </a:lvl7pPr>
    <a:lvl8pPr marL="3200400" algn="l" defTabSz="914400" rtl="0" eaLnBrk="1" latinLnBrk="0" hangingPunct="1">
      <a:defRPr sz="1400" kern="1200">
        <a:solidFill>
          <a:schemeClr val="tx1"/>
        </a:solidFill>
        <a:latin typeface="Trebuchet MS" pitchFamily="96" charset="0"/>
        <a:ea typeface="宋体" charset="-122"/>
        <a:cs typeface="+mn-cs"/>
      </a:defRPr>
    </a:lvl8pPr>
    <a:lvl9pPr marL="3657600" algn="l" defTabSz="914400" rtl="0" eaLnBrk="1" latinLnBrk="0" hangingPunct="1">
      <a:defRPr sz="1400" kern="1200">
        <a:solidFill>
          <a:schemeClr val="tx1"/>
        </a:solidFill>
        <a:latin typeface="Trebuchet MS" pitchFamily="96" charset="0"/>
        <a:ea typeface="宋体" charset="-122"/>
        <a:cs typeface="+mn-cs"/>
      </a:defRPr>
    </a:lvl9pPr>
  </p:defaultTextStyle>
  <p:extLst>
    <p:ext uri="{521415D9-36F7-43E2-AB2F-B90AF26B5E84}">
      <p14:sectionLst xmlns:p14="http://schemas.microsoft.com/office/powerpoint/2010/main">
        <p14:section name="标题" id="{EB83E03E-195F-4588-BA9C-87CAE50CC123}">
          <p14:sldIdLst>
            <p14:sldId id="1587"/>
            <p14:sldId id="1667"/>
            <p14:sldId id="1668"/>
            <p14:sldId id="1669"/>
            <p14:sldId id="1670"/>
            <p14:sldId id="1671"/>
            <p14:sldId id="1672"/>
            <p14:sldId id="1674"/>
            <p14:sldId id="1675"/>
            <p14:sldId id="1676"/>
            <p14:sldId id="1677"/>
            <p14:sldId id="1678"/>
            <p14:sldId id="1680"/>
            <p14:sldId id="1681"/>
            <p14:sldId id="1682"/>
            <p14:sldId id="1683"/>
            <p14:sldId id="1684"/>
            <p14:sldId id="1685"/>
            <p14:sldId id="1686"/>
            <p14:sldId id="1687"/>
          </p14:sldIdLst>
        </p14:section>
      </p14:sectionLst>
    </p:ext>
    <p:ext uri="{EFAFB233-063F-42B5-8137-9DF3F51BA10A}">
      <p15:sldGuideLst xmlns:p15="http://schemas.microsoft.com/office/powerpoint/2012/main">
        <p15:guide id="1" orient="horz" pos="3838" userDrawn="1">
          <p15:clr>
            <a:srgbClr val="A4A3A4"/>
          </p15:clr>
        </p15:guide>
        <p15:guide id="2" pos="295" userDrawn="1">
          <p15:clr>
            <a:srgbClr val="A4A3A4"/>
          </p15:clr>
        </p15:guide>
        <p15:guide id="4" pos="5193" userDrawn="1">
          <p15:clr>
            <a:srgbClr val="A4A3A4"/>
          </p15:clr>
        </p15:guide>
        <p15:guide id="5" pos="3152" userDrawn="1">
          <p15:clr>
            <a:srgbClr val="A4A3A4"/>
          </p15:clr>
        </p15:guide>
        <p15:guide id="6" orient="horz" pos="287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06BA"/>
    <a:srgbClr val="080808"/>
    <a:srgbClr val="339933"/>
    <a:srgbClr val="B5880B"/>
    <a:srgbClr val="E87071"/>
    <a:srgbClr val="00B3EE"/>
    <a:srgbClr val="93E5FF"/>
    <a:srgbClr val="F7FE98"/>
    <a:srgbClr val="FFFFFF"/>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6" autoAdjust="0"/>
    <p:restoredTop sz="93875" autoAdjust="0"/>
  </p:normalViewPr>
  <p:slideViewPr>
    <p:cSldViewPr>
      <p:cViewPr varScale="1">
        <p:scale>
          <a:sx n="84" d="100"/>
          <a:sy n="84" d="100"/>
        </p:scale>
        <p:origin x="768" y="76"/>
      </p:cViewPr>
      <p:guideLst>
        <p:guide orient="horz" pos="3838"/>
        <p:guide pos="295"/>
        <p:guide pos="5193"/>
        <p:guide pos="3152"/>
        <p:guide orient="horz" pos="287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GB" altLang="zh-CN"/>
          </a:p>
        </p:txBody>
      </p:sp>
      <p:sp>
        <p:nvSpPr>
          <p:cNvPr id="1751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GB" altLang="zh-CN"/>
          </a:p>
        </p:txBody>
      </p:sp>
      <p:sp>
        <p:nvSpPr>
          <p:cNvPr id="175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58CD87A4-0184-412C-A44A-3DA728178AFF}" type="slidenum">
              <a:rPr lang="en-GB" altLang="zh-CN"/>
              <a:pPr>
                <a:defRPr/>
              </a:pPr>
              <a:t>‹#›</a:t>
            </a:fld>
            <a:endParaRPr lang="en-GB" altLang="zh-CN"/>
          </a:p>
        </p:txBody>
      </p:sp>
    </p:spTree>
    <p:extLst>
      <p:ext uri="{BB962C8B-B14F-4D97-AF65-F5344CB8AC3E}">
        <p14:creationId xmlns:p14="http://schemas.microsoft.com/office/powerpoint/2010/main" val="2357266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atin typeface="Arial" charset="0"/>
                <a:ea typeface="+mn-ea"/>
              </a:defRPr>
            </a:lvl1pPr>
          </a:lstStyle>
          <a:p>
            <a:pPr>
              <a:defRPr/>
            </a:pPr>
            <a:endParaRPr lang="en-US" altLang="zh-CN"/>
          </a:p>
        </p:txBody>
      </p:sp>
      <p:sp>
        <p:nvSpPr>
          <p:cNvPr id="71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i-FI" noProof="0"/>
              <a:t>Muokkaa tekstin perustyylejä napsauttamalla</a:t>
            </a:r>
          </a:p>
          <a:p>
            <a:pPr lvl="1"/>
            <a:r>
              <a:rPr lang="fi-FI" noProof="0"/>
              <a:t>toinen taso</a:t>
            </a:r>
          </a:p>
          <a:p>
            <a:pPr lvl="2"/>
            <a:r>
              <a:rPr lang="fi-FI" noProof="0"/>
              <a:t>kolmas taso</a:t>
            </a:r>
          </a:p>
          <a:p>
            <a:pPr lvl="3"/>
            <a:r>
              <a:rPr lang="fi-FI" noProof="0"/>
              <a:t>neljäs taso</a:t>
            </a:r>
          </a:p>
          <a:p>
            <a:pPr lvl="4"/>
            <a:r>
              <a:rPr lang="fi-FI" noProof="0"/>
              <a:t>viides taso</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atin typeface="Arial" charset="0"/>
                <a:ea typeface="+mn-ea"/>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atin typeface="Arial" charset="0"/>
                <a:ea typeface="+mn-ea"/>
              </a:defRPr>
            </a:lvl1pPr>
          </a:lstStyle>
          <a:p>
            <a:pPr>
              <a:defRPr/>
            </a:pPr>
            <a:fld id="{BB8C311E-5859-4E0C-A0F3-4690A095D6BE}" type="slidenum">
              <a:rPr lang="fi-FI" altLang="zh-CN"/>
              <a:pPr>
                <a:defRPr/>
              </a:pPr>
              <a:t>‹#›</a:t>
            </a:fld>
            <a:endParaRPr lang="fi-FI" altLang="zh-CN"/>
          </a:p>
        </p:txBody>
      </p:sp>
    </p:spTree>
    <p:extLst>
      <p:ext uri="{BB962C8B-B14F-4D97-AF65-F5344CB8AC3E}">
        <p14:creationId xmlns:p14="http://schemas.microsoft.com/office/powerpoint/2010/main" val="1720416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5613" algn="l" rtl="0" eaLnBrk="0" fontAlgn="base" hangingPunct="0">
      <a:spcBef>
        <a:spcPct val="30000"/>
      </a:spcBef>
      <a:spcAft>
        <a:spcPct val="0"/>
      </a:spcAft>
      <a:defRPr sz="1200" kern="1200">
        <a:solidFill>
          <a:schemeClr val="tx1"/>
        </a:solidFill>
        <a:latin typeface="Arial" charset="0"/>
        <a:ea typeface="+mn-ea"/>
        <a:cs typeface="+mn-cs"/>
      </a:defRPr>
    </a:lvl2pPr>
    <a:lvl3pPr marL="912813" algn="l" rtl="0" eaLnBrk="0" fontAlgn="base" hangingPunct="0">
      <a:spcBef>
        <a:spcPct val="30000"/>
      </a:spcBef>
      <a:spcAft>
        <a:spcPct val="0"/>
      </a:spcAft>
      <a:defRPr sz="1200" kern="1200">
        <a:solidFill>
          <a:schemeClr val="tx1"/>
        </a:solidFill>
        <a:latin typeface="Arial" charset="0"/>
        <a:ea typeface="+mn-ea"/>
        <a:cs typeface="+mn-cs"/>
      </a:defRPr>
    </a:lvl3pPr>
    <a:lvl4pPr marL="1370013" algn="l" rtl="0" eaLnBrk="0" fontAlgn="base" hangingPunct="0">
      <a:spcBef>
        <a:spcPct val="30000"/>
      </a:spcBef>
      <a:spcAft>
        <a:spcPct val="0"/>
      </a:spcAft>
      <a:defRPr sz="1200" kern="1200">
        <a:solidFill>
          <a:schemeClr val="tx1"/>
        </a:solidFill>
        <a:latin typeface="Arial" charset="0"/>
        <a:ea typeface="+mn-ea"/>
        <a:cs typeface="+mn-cs"/>
      </a:defRPr>
    </a:lvl4pPr>
    <a:lvl5pPr marL="1827213" algn="l" rtl="0" eaLnBrk="0" fontAlgn="base" hangingPunct="0">
      <a:spcBef>
        <a:spcPct val="30000"/>
      </a:spcBef>
      <a:spcAft>
        <a:spcPct val="0"/>
      </a:spcAft>
      <a:defRPr sz="1200" kern="1200">
        <a:solidFill>
          <a:schemeClr val="tx1"/>
        </a:solidFill>
        <a:latin typeface="Arial" charset="0"/>
        <a:ea typeface="+mn-ea"/>
        <a:cs typeface="+mn-cs"/>
      </a:defRPr>
    </a:lvl5pPr>
    <a:lvl6pPr marL="2285726" algn="l" defTabSz="914290" rtl="0" eaLnBrk="1" latinLnBrk="0" hangingPunct="1">
      <a:defRPr sz="1200" kern="1200">
        <a:solidFill>
          <a:schemeClr val="tx1"/>
        </a:solidFill>
        <a:latin typeface="+mn-lt"/>
        <a:ea typeface="+mn-ea"/>
        <a:cs typeface="+mn-cs"/>
      </a:defRPr>
    </a:lvl6pPr>
    <a:lvl7pPr marL="2742871" algn="l" defTabSz="914290" rtl="0" eaLnBrk="1" latinLnBrk="0" hangingPunct="1">
      <a:defRPr sz="1200" kern="1200">
        <a:solidFill>
          <a:schemeClr val="tx1"/>
        </a:solidFill>
        <a:latin typeface="+mn-lt"/>
        <a:ea typeface="+mn-ea"/>
        <a:cs typeface="+mn-cs"/>
      </a:defRPr>
    </a:lvl7pPr>
    <a:lvl8pPr marL="3200016" algn="l" defTabSz="914290" rtl="0" eaLnBrk="1" latinLnBrk="0" hangingPunct="1">
      <a:defRPr sz="1200" kern="1200">
        <a:solidFill>
          <a:schemeClr val="tx1"/>
        </a:solidFill>
        <a:latin typeface="+mn-lt"/>
        <a:ea typeface="+mn-ea"/>
        <a:cs typeface="+mn-cs"/>
      </a:defRPr>
    </a:lvl8pPr>
    <a:lvl9pPr marL="3657161" algn="l" defTabSz="91429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B8C311E-5859-4E0C-A0F3-4690A095D6BE}" type="slidenum">
              <a:rPr lang="fi-FI" altLang="zh-CN" smtClean="0"/>
              <a:pPr>
                <a:defRPr/>
              </a:pPr>
              <a:t>1</a:t>
            </a:fld>
            <a:endParaRPr lang="fi-FI" altLang="zh-CN"/>
          </a:p>
        </p:txBody>
      </p:sp>
    </p:spTree>
    <p:extLst>
      <p:ext uri="{BB962C8B-B14F-4D97-AF65-F5344CB8AC3E}">
        <p14:creationId xmlns:p14="http://schemas.microsoft.com/office/powerpoint/2010/main" val="3768680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0" y="-20538"/>
            <a:ext cx="9144000" cy="637580"/>
          </a:xfrm>
          <a:prstGeom prst="rect">
            <a:avLst/>
          </a:prstGeom>
          <a:solidFill>
            <a:srgbClr val="0070C0"/>
          </a:solidFill>
        </p:spPr>
        <p:txBody>
          <a:bodyPr rtlCol="0">
            <a:noAutofit/>
          </a:bodyPr>
          <a:lstStyle>
            <a:lvl1pPr algn="l">
              <a:defRPr sz="3200" b="1" baseline="0">
                <a:solidFill>
                  <a:schemeClr val="bg1"/>
                </a:solidFill>
                <a:latin typeface="Arial" panose="020B0604020202020204" pitchFamily="34" charset="0"/>
                <a:ea typeface="微软雅黑" pitchFamily="34" charset="-122"/>
                <a:cs typeface="Arial" panose="020B0604020202020204" pitchFamily="34" charset="0"/>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251520" y="789553"/>
            <a:ext cx="8568952" cy="3805070"/>
          </a:xfrm>
        </p:spPr>
        <p:txBody>
          <a:bodyPr/>
          <a:lstStyle>
            <a:lvl1pPr>
              <a:defRPr sz="2400">
                <a:latin typeface="Arial" panose="020B0604020202020204" pitchFamily="34" charset="0"/>
                <a:ea typeface="微软雅黑" pitchFamily="34" charset="-122"/>
                <a:cs typeface="Arial" panose="020B0604020202020204" pitchFamily="34" charset="0"/>
              </a:defRPr>
            </a:lvl1pPr>
            <a:lvl2pPr>
              <a:defRPr sz="2000">
                <a:latin typeface="Arial" panose="020B0604020202020204" pitchFamily="34" charset="0"/>
                <a:ea typeface="微软雅黑" pitchFamily="34" charset="-122"/>
                <a:cs typeface="Arial" panose="020B0604020202020204" pitchFamily="34" charset="0"/>
              </a:defRPr>
            </a:lvl2pPr>
            <a:lvl3pPr>
              <a:defRPr sz="1800">
                <a:latin typeface="Arial" panose="020B0604020202020204" pitchFamily="34" charset="0"/>
                <a:ea typeface="微软雅黑" pitchFamily="34" charset="-122"/>
                <a:cs typeface="Arial" panose="020B0604020202020204" pitchFamily="34" charset="0"/>
              </a:defRPr>
            </a:lvl3pPr>
            <a:lvl4pPr>
              <a:defRPr sz="1600">
                <a:latin typeface="Arial" panose="020B0604020202020204" pitchFamily="34" charset="0"/>
                <a:ea typeface="微软雅黑" pitchFamily="34" charset="-122"/>
                <a:cs typeface="Arial" panose="020B0604020202020204" pitchFamily="34" charset="0"/>
              </a:defRPr>
            </a:lvl4pPr>
            <a:lvl5pPr>
              <a:defRPr sz="1600">
                <a:latin typeface="Arial" panose="020B0604020202020204" pitchFamily="34" charset="0"/>
                <a:ea typeface="微软雅黑" pitchFamily="34" charset="-122"/>
                <a:cs typeface="Arial" panose="020B0604020202020204" pitchFamily="34"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11556925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9525" y="3072"/>
            <a:ext cx="9144000" cy="583072"/>
          </a:xfrm>
          <a:prstGeom prst="rect">
            <a:avLst/>
          </a:prstGeom>
          <a:solidFill>
            <a:srgbClr val="0070C0"/>
          </a:solidFill>
        </p:spPr>
        <p:txBody>
          <a:bodyPr rtlCol="0">
            <a:noAutofit/>
          </a:bodyPr>
          <a:lstStyle>
            <a:lvl1pPr algn="l">
              <a:defRPr sz="3200" b="1">
                <a:solidFill>
                  <a:schemeClr val="bg1"/>
                </a:solidFill>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82717142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6454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1995686"/>
            <a:ext cx="8229600" cy="857250"/>
          </a:xfrm>
        </p:spPr>
        <p:txBody>
          <a:bodyPr/>
          <a:lstStyle>
            <a:lvl1pPr>
              <a:defRPr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2" y="0"/>
            <a:ext cx="9217024"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04041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197C38C-D414-4266-B351-EA95CA0D0684}"/>
              </a:ext>
            </a:extLst>
          </p:cNvPr>
          <p:cNvSpPr>
            <a:spLocks noChangeArrowheads="1"/>
          </p:cNvSpPr>
          <p:nvPr/>
        </p:nvSpPr>
        <p:spPr bwMode="auto">
          <a:xfrm>
            <a:off x="0" y="1476375"/>
            <a:ext cx="9142810" cy="1626394"/>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buFontTx/>
              <a:buNone/>
              <a:defRPr/>
            </a:pPr>
            <a:endParaRPr lang="zh-CN" altLang="en-US" sz="713" dirty="0">
              <a:solidFill>
                <a:schemeClr val="bg1"/>
              </a:solidFill>
              <a:latin typeface="Calibri" panose="020F0502020204030204"/>
              <a:cs typeface="宋体" panose="02010600030101010101" pitchFamily="2" charset="-122"/>
            </a:endParaRPr>
          </a:p>
        </p:txBody>
      </p:sp>
      <p:sp>
        <p:nvSpPr>
          <p:cNvPr id="15" name="标题 14"/>
          <p:cNvSpPr>
            <a:spLocks noGrp="1"/>
          </p:cNvSpPr>
          <p:nvPr>
            <p:ph type="title"/>
          </p:nvPr>
        </p:nvSpPr>
        <p:spPr>
          <a:xfrm>
            <a:off x="4178105" y="2029612"/>
            <a:ext cx="4683967" cy="519113"/>
          </a:xfrm>
        </p:spPr>
        <p:txBody>
          <a:bodyPr/>
          <a:lstStyle>
            <a:lvl1pPr algn="ctr">
              <a:defRPr sz="27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4" name="日期占位符 29">
            <a:extLst>
              <a:ext uri="{FF2B5EF4-FFF2-40B4-BE49-F238E27FC236}">
                <a16:creationId xmlns:a16="http://schemas.microsoft.com/office/drawing/2014/main" id="{3CDAD826-20E7-4438-B5DD-D3AA4ED66200}"/>
              </a:ext>
            </a:extLst>
          </p:cNvPr>
          <p:cNvSpPr>
            <a:spLocks noGrp="1"/>
          </p:cNvSpPr>
          <p:nvPr>
            <p:ph type="dt" sz="half" idx="10"/>
          </p:nvPr>
        </p:nvSpPr>
        <p:spPr>
          <a:xfrm>
            <a:off x="5497116" y="2744391"/>
            <a:ext cx="1503759" cy="273844"/>
          </a:xfrm>
        </p:spPr>
        <p:txBody>
          <a:bodyPr/>
          <a:lstStyle>
            <a:lvl1pPr algn="r">
              <a:defRPr sz="18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2021/1/5</a:t>
            </a:fld>
            <a:endParaRPr lang="zh-CN" altLang="en-US" dirty="0"/>
          </a:p>
        </p:txBody>
      </p:sp>
      <p:sp>
        <p:nvSpPr>
          <p:cNvPr id="5" name="页脚占位符 1">
            <a:extLst>
              <a:ext uri="{FF2B5EF4-FFF2-40B4-BE49-F238E27FC236}">
                <a16:creationId xmlns:a16="http://schemas.microsoft.com/office/drawing/2014/main" id="{9AB88EAB-A34D-4476-93DF-3FF872F77EE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2">
            <a:extLst>
              <a:ext uri="{FF2B5EF4-FFF2-40B4-BE49-F238E27FC236}">
                <a16:creationId xmlns:a16="http://schemas.microsoft.com/office/drawing/2014/main" id="{A2800A24-BF08-446B-9251-F108E901EDFC}"/>
              </a:ext>
            </a:extLst>
          </p:cNvPr>
          <p:cNvSpPr>
            <a:spLocks noGrp="1"/>
          </p:cNvSpPr>
          <p:nvPr>
            <p:ph type="sldNum" sz="quarter" idx="12"/>
          </p:nvPr>
        </p:nvSpPr>
        <p:spPr/>
        <p:txBody>
          <a:bodyPr/>
          <a:lstStyle>
            <a:lvl1pPr>
              <a:defRPr/>
            </a:lvl1pPr>
          </a:lstStyle>
          <a:p>
            <a:fld id="{858CD63E-90B4-4137-BE3E-A082E383778B}" type="slidenum">
              <a:rPr lang="zh-CN" altLang="en-US"/>
              <a:pPr/>
              <a:t>‹#›</a:t>
            </a:fld>
            <a:endParaRPr lang="zh-CN" altLang="en-US"/>
          </a:p>
        </p:txBody>
      </p:sp>
    </p:spTree>
    <p:extLst>
      <p:ext uri="{BB962C8B-B14F-4D97-AF65-F5344CB8AC3E}">
        <p14:creationId xmlns:p14="http://schemas.microsoft.com/office/powerpoint/2010/main" val="2671492431"/>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16752D73-FCE0-4C91-9046-B443BB0EE747}"/>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0AB1787-2FB0-4C6A-B98A-30C644A6BEF9}" type="slidenum">
              <a:rPr lang="en-US" altLang="zh-CN" sz="750">
                <a:latin typeface="Arial" panose="020B0604020202020204" pitchFamily="34" charset="0"/>
              </a:rPr>
              <a:pPr algn="ctr"/>
              <a:t>‹#›</a:t>
            </a:fld>
            <a:endParaRPr lang="en-US" altLang="zh-CN" sz="75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81265A1D-E753-4B73-A145-8601358CF94C}"/>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A2112050-F8FB-4C93-9752-2D3FE7B75F9C}"/>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5BBE3BC9-B6A4-42F2-9408-BD266AA06A16}"/>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E2368EDB-C388-4E28-BBE5-4F255162B9FF}"/>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A9872EB7-0880-4D4B-AB94-8A492573263B}"/>
              </a:ext>
            </a:extLst>
          </p:cNvPr>
          <p:cNvCxnSpPr>
            <a:stCxn id="6" idx="3"/>
          </p:cNvCxnSpPr>
          <p:nvPr/>
        </p:nvCxnSpPr>
        <p:spPr>
          <a:xfrm>
            <a:off x="1788319"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15256"/>
            <a:ext cx="8330701" cy="3254791"/>
          </a:xfrm>
        </p:spPr>
        <p:txBody>
          <a:bodyPr>
            <a:noAutofit/>
          </a:bodyPr>
          <a:lstStyle>
            <a:lvl1pPr marL="271939" indent="-271939">
              <a:lnSpc>
                <a:spcPct val="150000"/>
              </a:lnSpc>
              <a:spcBef>
                <a:spcPts val="750"/>
              </a:spcBef>
              <a:buClr>
                <a:srgbClr val="032089"/>
              </a:buClr>
              <a:buFont typeface="Wingdings" panose="05000000000000000000" pitchFamily="2" charset="2"/>
              <a:buChar char="Ø"/>
              <a:defRPr sz="135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编辑母版文本样式</a:t>
            </a:r>
          </a:p>
        </p:txBody>
      </p:sp>
      <p:sp>
        <p:nvSpPr>
          <p:cNvPr id="11" name="日期占位符 2">
            <a:extLst>
              <a:ext uri="{FF2B5EF4-FFF2-40B4-BE49-F238E27FC236}">
                <a16:creationId xmlns:a16="http://schemas.microsoft.com/office/drawing/2014/main" id="{C8DF600F-69D6-4B54-9FE0-7418FD2F14F2}"/>
              </a:ext>
            </a:extLst>
          </p:cNvPr>
          <p:cNvSpPr>
            <a:spLocks noGrp="1"/>
          </p:cNvSpPr>
          <p:nvPr>
            <p:ph type="dt" sz="half" idx="11"/>
          </p:nvPr>
        </p:nvSpPr>
        <p:spPr/>
        <p:txBody>
          <a:bodyPr/>
          <a:lstStyle>
            <a:lvl1pPr>
              <a:defRPr/>
            </a:lvl1pPr>
          </a:lstStyle>
          <a:p>
            <a:pPr>
              <a:defRPr/>
            </a:pPr>
            <a:fld id="{961F0FCB-3C9B-43AF-9122-66CB9AF9BE1F}" type="datetimeFigureOut">
              <a:rPr lang="zh-CN" altLang="en-US"/>
              <a:pPr>
                <a:defRPr/>
              </a:pPr>
              <a:t>2021/1/5</a:t>
            </a:fld>
            <a:endParaRPr lang="zh-CN" altLang="en-US"/>
          </a:p>
        </p:txBody>
      </p:sp>
      <p:sp>
        <p:nvSpPr>
          <p:cNvPr id="12" name="页脚占位符 4">
            <a:extLst>
              <a:ext uri="{FF2B5EF4-FFF2-40B4-BE49-F238E27FC236}">
                <a16:creationId xmlns:a16="http://schemas.microsoft.com/office/drawing/2014/main" id="{9F403212-3DFD-47AC-9FCD-43C4135BB60D}"/>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07A37F3F-9709-495C-A02A-28A1719A3759}"/>
              </a:ext>
            </a:extLst>
          </p:cNvPr>
          <p:cNvSpPr>
            <a:spLocks noGrp="1"/>
          </p:cNvSpPr>
          <p:nvPr>
            <p:ph type="sldNum" sz="quarter" idx="13"/>
          </p:nvPr>
        </p:nvSpPr>
        <p:spPr/>
        <p:txBody>
          <a:bodyPr/>
          <a:lstStyle>
            <a:lvl1pPr>
              <a:defRPr/>
            </a:lvl1pPr>
          </a:lstStyle>
          <a:p>
            <a:fld id="{791A760A-A8F5-4109-B3A7-90E0284994A6}" type="slidenum">
              <a:rPr lang="zh-CN" altLang="en-US"/>
              <a:pPr/>
              <a:t>‹#›</a:t>
            </a:fld>
            <a:endParaRPr lang="zh-CN" altLang="en-US"/>
          </a:p>
        </p:txBody>
      </p:sp>
    </p:spTree>
    <p:extLst>
      <p:ext uri="{BB962C8B-B14F-4D97-AF65-F5344CB8AC3E}">
        <p14:creationId xmlns:p14="http://schemas.microsoft.com/office/powerpoint/2010/main" val="283940920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A5457454-CD41-4EC0-92FC-4BEB76B02395}"/>
              </a:ext>
            </a:extLst>
          </p:cNvPr>
          <p:cNvSpPr>
            <a:spLocks noChangeArrowheads="1"/>
          </p:cNvSpPr>
          <p:nvPr/>
        </p:nvSpPr>
        <p:spPr bwMode="auto">
          <a:xfrm>
            <a:off x="7453313" y="4794648"/>
            <a:ext cx="428625" cy="17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750">
                <a:solidFill>
                  <a:srgbClr val="7F7F7F"/>
                </a:solidFill>
                <a:latin typeface="Arial" panose="020B0604020202020204" pitchFamily="34" charset="0"/>
              </a:rPr>
              <a:t> </a:t>
            </a:r>
            <a:fld id="{69AB6661-0E74-4BEC-A242-46590437B53C}" type="slidenum">
              <a:rPr lang="en-US" altLang="zh-CN" sz="750">
                <a:latin typeface="Arial" panose="020B0604020202020204" pitchFamily="34" charset="0"/>
              </a:rPr>
              <a:pPr algn="ctr"/>
              <a:t>‹#›</a:t>
            </a:fld>
            <a:endParaRPr lang="en-US" altLang="zh-CN" sz="75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35396A89-02DC-47BF-A242-E77FB2856038}"/>
              </a:ext>
            </a:extLst>
          </p:cNvPr>
          <p:cNvCxnSpPr>
            <a:stCxn id="6" idx="3"/>
          </p:cNvCxnSpPr>
          <p:nvPr/>
        </p:nvCxnSpPr>
        <p:spPr>
          <a:xfrm>
            <a:off x="7881938" y="4881563"/>
            <a:ext cx="764381"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E84470B1-7E26-445E-8261-EF124C84FCBC}"/>
              </a:ext>
            </a:extLst>
          </p:cNvPr>
          <p:cNvCxnSpPr>
            <a:stCxn id="6" idx="3"/>
          </p:cNvCxnSpPr>
          <p:nvPr/>
        </p:nvCxnSpPr>
        <p:spPr>
          <a:xfrm flipV="1">
            <a:off x="2789635" y="4881563"/>
            <a:ext cx="4663678"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DC54CF8F-955A-4A75-ADB5-E00F1353FF6D}"/>
              </a:ext>
            </a:extLst>
          </p:cNvPr>
          <p:cNvSpPr>
            <a:spLocks noChangeArrowheads="1"/>
          </p:cNvSpPr>
          <p:nvPr/>
        </p:nvSpPr>
        <p:spPr bwMode="auto">
          <a:xfrm>
            <a:off x="184548" y="686991"/>
            <a:ext cx="7197328" cy="34528"/>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sp>
        <p:nvSpPr>
          <p:cNvPr id="9" name="AutoShape 23">
            <a:extLst>
              <a:ext uri="{FF2B5EF4-FFF2-40B4-BE49-F238E27FC236}">
                <a16:creationId xmlns:a16="http://schemas.microsoft.com/office/drawing/2014/main" id="{8367A01C-6193-475C-8106-FED3AEAAA7ED}"/>
              </a:ext>
            </a:extLst>
          </p:cNvPr>
          <p:cNvSpPr>
            <a:spLocks noChangeArrowheads="1"/>
          </p:cNvSpPr>
          <p:nvPr/>
        </p:nvSpPr>
        <p:spPr bwMode="auto">
          <a:xfrm>
            <a:off x="7381875" y="686991"/>
            <a:ext cx="1491854" cy="34528"/>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buFontTx/>
              <a:buNone/>
              <a:defRPr/>
            </a:pPr>
            <a:endParaRPr lang="zh-CN" altLang="en-US" sz="713"/>
          </a:p>
        </p:txBody>
      </p:sp>
      <p:cxnSp>
        <p:nvCxnSpPr>
          <p:cNvPr id="10" name="直接连接符 9">
            <a:extLst>
              <a:ext uri="{FF2B5EF4-FFF2-40B4-BE49-F238E27FC236}">
                <a16:creationId xmlns:a16="http://schemas.microsoft.com/office/drawing/2014/main" id="{6FEFBF47-4E4E-4907-8B9A-381E7A293BE9}"/>
              </a:ext>
            </a:extLst>
          </p:cNvPr>
          <p:cNvCxnSpPr>
            <a:stCxn id="6" idx="3"/>
          </p:cNvCxnSpPr>
          <p:nvPr/>
        </p:nvCxnSpPr>
        <p:spPr>
          <a:xfrm>
            <a:off x="1788319" y="4786313"/>
            <a:ext cx="0" cy="207169"/>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317865" y="1316002"/>
            <a:ext cx="8330701" cy="3276923"/>
          </a:xfrm>
        </p:spPr>
        <p:txBody>
          <a:bodyPr>
            <a:noAutofit/>
          </a:bodyPr>
          <a:lstStyle>
            <a:lvl1pPr marL="271939" indent="-271939">
              <a:lnSpc>
                <a:spcPct val="150000"/>
              </a:lnSpc>
              <a:spcBef>
                <a:spcPts val="750"/>
              </a:spcBef>
              <a:buClr>
                <a:srgbClr val="032089"/>
              </a:buClr>
              <a:buFont typeface="Wingdings" panose="05000000000000000000" pitchFamily="2" charset="2"/>
              <a:buChar char="Ø"/>
              <a:defRPr sz="135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1748" b="0">
                <a:latin typeface="微软雅黑" panose="020B0503020204020204" pitchFamily="34" charset="-122"/>
                <a:ea typeface="微软雅黑" panose="020B0503020204020204" pitchFamily="34" charset="-122"/>
              </a:defRPr>
            </a:lvl2pPr>
            <a:lvl3pPr>
              <a:defRPr sz="1429" b="0">
                <a:latin typeface="微软雅黑" panose="020B0503020204020204" pitchFamily="34" charset="-122"/>
                <a:ea typeface="微软雅黑" panose="020B0503020204020204" pitchFamily="34" charset="-122"/>
              </a:defRPr>
            </a:lvl3pPr>
            <a:lvl4pPr>
              <a:defRPr sz="1429" b="0">
                <a:latin typeface="微软雅黑" panose="020B0503020204020204" pitchFamily="34" charset="-122"/>
                <a:ea typeface="微软雅黑" panose="020B0503020204020204" pitchFamily="34" charset="-122"/>
              </a:defRPr>
            </a:lvl4pPr>
            <a:lvl5pPr>
              <a:defRPr sz="1429" b="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p:txBody>
      </p:sp>
      <p:sp>
        <p:nvSpPr>
          <p:cNvPr id="2" name="标题 1"/>
          <p:cNvSpPr>
            <a:spLocks noGrp="1"/>
          </p:cNvSpPr>
          <p:nvPr>
            <p:ph type="title"/>
          </p:nvPr>
        </p:nvSpPr>
        <p:spPr>
          <a:xfrm>
            <a:off x="191157" y="269309"/>
            <a:ext cx="8229601" cy="396132"/>
          </a:xfrm>
        </p:spPr>
        <p:txBody>
          <a:bodyPr/>
          <a:lstStyle>
            <a:lvl1pPr>
              <a:defRPr sz="18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317865" y="854235"/>
            <a:ext cx="8330701" cy="319852"/>
          </a:xfrm>
          <a:noFill/>
          <a:ln>
            <a:noFill/>
          </a:ln>
        </p:spPr>
        <p:txBody>
          <a:bodyPr anchor="ctr">
            <a:noAutofit/>
          </a:bodyPr>
          <a:lstStyle>
            <a:lvl1pPr marL="0" indent="0">
              <a:buNone/>
              <a:defRPr lang="zh-CN" altLang="en-US" sz="15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编辑母版文本样式</a:t>
            </a:r>
          </a:p>
        </p:txBody>
      </p:sp>
      <p:sp>
        <p:nvSpPr>
          <p:cNvPr id="11" name="日期占位符 2">
            <a:extLst>
              <a:ext uri="{FF2B5EF4-FFF2-40B4-BE49-F238E27FC236}">
                <a16:creationId xmlns:a16="http://schemas.microsoft.com/office/drawing/2014/main" id="{8C9D253A-10DE-481D-988E-6BEC0CDA20F6}"/>
              </a:ext>
            </a:extLst>
          </p:cNvPr>
          <p:cNvSpPr>
            <a:spLocks noGrp="1"/>
          </p:cNvSpPr>
          <p:nvPr>
            <p:ph type="dt" sz="half" idx="11"/>
          </p:nvPr>
        </p:nvSpPr>
        <p:spPr/>
        <p:txBody>
          <a:bodyPr/>
          <a:lstStyle>
            <a:lvl1pPr>
              <a:defRPr/>
            </a:lvl1pPr>
          </a:lstStyle>
          <a:p>
            <a:pPr>
              <a:defRPr/>
            </a:pPr>
            <a:fld id="{961F0FCB-3C9B-43AF-9122-66CB9AF9BE1F}" type="datetimeFigureOut">
              <a:rPr lang="zh-CN" altLang="en-US"/>
              <a:pPr>
                <a:defRPr/>
              </a:pPr>
              <a:t>2021/1/5</a:t>
            </a:fld>
            <a:endParaRPr lang="zh-CN" altLang="en-US"/>
          </a:p>
        </p:txBody>
      </p:sp>
      <p:sp>
        <p:nvSpPr>
          <p:cNvPr id="12" name="页脚占位符 4">
            <a:extLst>
              <a:ext uri="{FF2B5EF4-FFF2-40B4-BE49-F238E27FC236}">
                <a16:creationId xmlns:a16="http://schemas.microsoft.com/office/drawing/2014/main" id="{B2901E17-58DF-49C4-9DE2-A12586FCDAEF}"/>
              </a:ext>
            </a:extLst>
          </p:cNvPr>
          <p:cNvSpPr>
            <a:spLocks noGrp="1"/>
          </p:cNvSpPr>
          <p:nvPr>
            <p:ph type="ftr" sz="quarter" idx="12"/>
          </p:nvPr>
        </p:nvSpPr>
        <p:spPr/>
        <p:txBody>
          <a:bodyPr/>
          <a:lstStyle>
            <a:lvl1pPr>
              <a:defRPr/>
            </a:lvl1pPr>
          </a:lstStyle>
          <a:p>
            <a:pPr>
              <a:defRPr/>
            </a:pPr>
            <a:endParaRPr lang="zh-CN" altLang="en-US"/>
          </a:p>
        </p:txBody>
      </p:sp>
      <p:sp>
        <p:nvSpPr>
          <p:cNvPr id="13" name="灯片编号占位符 5">
            <a:extLst>
              <a:ext uri="{FF2B5EF4-FFF2-40B4-BE49-F238E27FC236}">
                <a16:creationId xmlns:a16="http://schemas.microsoft.com/office/drawing/2014/main" id="{27DC25B2-A5E5-4F2C-BA98-D1B72330E665}"/>
              </a:ext>
            </a:extLst>
          </p:cNvPr>
          <p:cNvSpPr>
            <a:spLocks noGrp="1"/>
          </p:cNvSpPr>
          <p:nvPr>
            <p:ph type="sldNum" sz="quarter" idx="13"/>
          </p:nvPr>
        </p:nvSpPr>
        <p:spPr/>
        <p:txBody>
          <a:bodyPr/>
          <a:lstStyle>
            <a:lvl1pPr>
              <a:defRPr/>
            </a:lvl1pPr>
          </a:lstStyle>
          <a:p>
            <a:fld id="{B22652B3-2E09-4BBA-A0D6-24503131B011}" type="slidenum">
              <a:rPr lang="zh-CN" altLang="en-US"/>
              <a:pPr/>
              <a:t>‹#›</a:t>
            </a:fld>
            <a:endParaRPr lang="zh-CN" altLang="en-US"/>
          </a:p>
        </p:txBody>
      </p:sp>
    </p:spTree>
    <p:extLst>
      <p:ext uri="{BB962C8B-B14F-4D97-AF65-F5344CB8AC3E}">
        <p14:creationId xmlns:p14="http://schemas.microsoft.com/office/powerpoint/2010/main" val="218772825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31A94-F931-4AAA-8DB5-6ED9F8502AA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188E0AB-1C0D-42C7-851F-DD65AD7BF302}"/>
              </a:ext>
            </a:extLst>
          </p:cNvPr>
          <p:cNvSpPr>
            <a:spLocks noGrp="1"/>
          </p:cNvSpPr>
          <p:nvPr>
            <p:ph type="dt" sz="half" idx="10"/>
          </p:nvPr>
        </p:nvSpPr>
        <p:spPr/>
        <p:txBody>
          <a:bodyPr/>
          <a:lstStyle/>
          <a:p>
            <a:pPr>
              <a:defRPr/>
            </a:pPr>
            <a:fld id="{961F0FCB-3C9B-43AF-9122-66CB9AF9BE1F}" type="datetimeFigureOut">
              <a:rPr lang="zh-CN" altLang="en-US" smtClean="0"/>
              <a:pPr>
                <a:defRPr/>
              </a:pPr>
              <a:t>2021/1/5</a:t>
            </a:fld>
            <a:endParaRPr lang="zh-CN" altLang="en-US"/>
          </a:p>
        </p:txBody>
      </p:sp>
      <p:sp>
        <p:nvSpPr>
          <p:cNvPr id="4" name="页脚占位符 3">
            <a:extLst>
              <a:ext uri="{FF2B5EF4-FFF2-40B4-BE49-F238E27FC236}">
                <a16:creationId xmlns:a16="http://schemas.microsoft.com/office/drawing/2014/main" id="{0D48D610-C3FB-43EF-84BB-9022A4747168}"/>
              </a:ext>
            </a:extLst>
          </p:cNvPr>
          <p:cNvSpPr>
            <a:spLocks noGrp="1"/>
          </p:cNvSpPr>
          <p:nvPr>
            <p:ph type="ftr" sz="quarter" idx="11"/>
          </p:nvPr>
        </p:nvSpPr>
        <p:spPr/>
        <p:txBody>
          <a:bodyPr/>
          <a:lstStyle/>
          <a:p>
            <a:pPr>
              <a:defRPr/>
            </a:pPr>
            <a:endParaRPr lang="zh-CN" altLang="en-US"/>
          </a:p>
        </p:txBody>
      </p:sp>
      <p:sp>
        <p:nvSpPr>
          <p:cNvPr id="5" name="灯片编号占位符 4">
            <a:extLst>
              <a:ext uri="{FF2B5EF4-FFF2-40B4-BE49-F238E27FC236}">
                <a16:creationId xmlns:a16="http://schemas.microsoft.com/office/drawing/2014/main" id="{D871D823-BC15-486B-873C-13E261F2D689}"/>
              </a:ext>
            </a:extLst>
          </p:cNvPr>
          <p:cNvSpPr>
            <a:spLocks noGrp="1"/>
          </p:cNvSpPr>
          <p:nvPr>
            <p:ph type="sldNum" sz="quarter" idx="12"/>
          </p:nvPr>
        </p:nvSpPr>
        <p:spPr/>
        <p:txBody>
          <a:bodyPr/>
          <a:lstStyle/>
          <a:p>
            <a:fld id="{BD211C93-5505-452B-8265-D50E35693F66}" type="slidenum">
              <a:rPr lang="zh-CN" altLang="en-US" smtClean="0"/>
              <a:pPr/>
              <a:t>‹#›</a:t>
            </a:fld>
            <a:endParaRPr lang="zh-CN" altLang="en-US"/>
          </a:p>
        </p:txBody>
      </p:sp>
    </p:spTree>
    <p:extLst>
      <p:ext uri="{BB962C8B-B14F-4D97-AF65-F5344CB8AC3E}">
        <p14:creationId xmlns:p14="http://schemas.microsoft.com/office/powerpoint/2010/main" val="28039126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文本框 1">
            <a:extLst>
              <a:ext uri="{FF2B5EF4-FFF2-40B4-BE49-F238E27FC236}">
                <a16:creationId xmlns:a16="http://schemas.microsoft.com/office/drawing/2014/main" id="{E0E5853F-F8D3-4201-B7D6-19EE6B4D4F23}"/>
              </a:ext>
            </a:extLst>
          </p:cNvPr>
          <p:cNvSpPr txBox="1"/>
          <p:nvPr userDrawn="1"/>
        </p:nvSpPr>
        <p:spPr>
          <a:xfrm>
            <a:off x="8460432" y="4803998"/>
            <a:ext cx="576064" cy="307777"/>
          </a:xfrm>
          <a:prstGeom prst="rect">
            <a:avLst/>
          </a:prstGeom>
          <a:noFill/>
        </p:spPr>
        <p:txBody>
          <a:bodyPr wrap="square" rtlCol="0">
            <a:spAutoFit/>
          </a:bodyPr>
          <a:lstStyle/>
          <a:p>
            <a:pPr algn="r"/>
            <a:fld id="{0C913308-F349-4B6D-A68A-DD1791B4A57B}" type="slidenum">
              <a:rPr lang="zh-CN" altLang="en-US" b="1" smtClean="0">
                <a:latin typeface="Times New Roman" panose="02020603050405020304" pitchFamily="18" charset="0"/>
                <a:cs typeface="Times New Roman" panose="02020603050405020304" pitchFamily="18" charset="0"/>
              </a:rPr>
              <a:pPr algn="r"/>
              <a:t>‹#›</a:t>
            </a:fld>
            <a:endParaRPr lang="zh-CN" altLang="en-US" b="1" dirty="0">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4" r:id="rId4"/>
  </p:sldLayoutIdLst>
  <p:transition>
    <p:fade/>
  </p:transition>
  <p:hf hdr="0" ftr="0" dt="0"/>
  <p:txStyles>
    <p:titleStyle>
      <a:lvl1pPr algn="ctr" rtl="0" eaLnBrk="0" fontAlgn="base" hangingPunct="0">
        <a:spcBef>
          <a:spcPct val="0"/>
        </a:spcBef>
        <a:spcAft>
          <a:spcPct val="0"/>
        </a:spcAft>
        <a:defRPr sz="4400">
          <a:solidFill>
            <a:schemeClr val="tx2"/>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4CABCC62-743F-4022-8159-B19A201B0BB8}"/>
              </a:ext>
            </a:extLst>
          </p:cNvPr>
          <p:cNvSpPr>
            <a:spLocks noGrp="1" noChangeArrowheads="1"/>
          </p:cNvSpPr>
          <p:nvPr>
            <p:ph type="title" idx="4294967295"/>
          </p:nvPr>
        </p:nvSpPr>
        <p:spPr bwMode="auto">
          <a:xfrm>
            <a:off x="191691" y="146447"/>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8EE9B879-BEBD-4844-945E-D696D6281BD4}"/>
              </a:ext>
            </a:extLst>
          </p:cNvPr>
          <p:cNvSpPr>
            <a:spLocks noGrp="1" noChangeArrowheads="1"/>
          </p:cNvSpPr>
          <p:nvPr>
            <p:ph type="body" idx="4294967295"/>
          </p:nvPr>
        </p:nvSpPr>
        <p:spPr bwMode="auto">
          <a:xfrm>
            <a:off x="316706" y="890588"/>
            <a:ext cx="8229600" cy="75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C95541F1-4DC5-4655-B057-934C72C6894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fontAlgn="auto">
              <a:spcBef>
                <a:spcPts val="0"/>
              </a:spcBef>
              <a:spcAft>
                <a:spcPts val="0"/>
              </a:spcAft>
              <a:buFontTx/>
              <a:buNone/>
              <a:defRPr sz="900">
                <a:solidFill>
                  <a:schemeClr val="tx1">
                    <a:tint val="75000"/>
                  </a:schemeClr>
                </a:solidFill>
                <a:latin typeface="+mn-lt"/>
                <a:ea typeface="+mn-ea"/>
              </a:defRPr>
            </a:lvl1pPr>
          </a:lstStyle>
          <a:p>
            <a:pPr>
              <a:defRPr/>
            </a:pPr>
            <a:fld id="{961F0FCB-3C9B-43AF-9122-66CB9AF9BE1F}" type="datetimeFigureOut">
              <a:rPr lang="zh-CN" altLang="en-US"/>
              <a:pPr>
                <a:defRPr/>
              </a:pPr>
              <a:t>2021/1/5</a:t>
            </a:fld>
            <a:endParaRPr lang="zh-CN" altLang="en-US"/>
          </a:p>
        </p:txBody>
      </p:sp>
      <p:sp>
        <p:nvSpPr>
          <p:cNvPr id="13" name="页脚占位符 12">
            <a:extLst>
              <a:ext uri="{FF2B5EF4-FFF2-40B4-BE49-F238E27FC236}">
                <a16:creationId xmlns:a16="http://schemas.microsoft.com/office/drawing/2014/main" id="{D41541A6-4A6E-4EAB-92E4-324E52AD6F4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fontAlgn="auto">
              <a:spcBef>
                <a:spcPts val="0"/>
              </a:spcBef>
              <a:spcAft>
                <a:spcPts val="0"/>
              </a:spcAft>
              <a:buFontTx/>
              <a:buNone/>
              <a:defRPr sz="9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00D96588-48D9-48F6-8566-84A7CB18ECD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noProof="1" dirty="0">
                <a:solidFill>
                  <a:srgbClr val="898989"/>
                </a:solidFill>
              </a:defRPr>
            </a:lvl1pPr>
          </a:lstStyle>
          <a:p>
            <a:fld id="{BD211C93-5505-452B-8265-D50E35693F66}" type="slidenum">
              <a:rPr lang="zh-CN" altLang="en-US"/>
              <a:pPr/>
              <a:t>‹#›</a:t>
            </a:fld>
            <a:endParaRPr lang="zh-CN" altLang="en-US"/>
          </a:p>
        </p:txBody>
      </p:sp>
    </p:spTree>
    <p:extLst>
      <p:ext uri="{BB962C8B-B14F-4D97-AF65-F5344CB8AC3E}">
        <p14:creationId xmlns:p14="http://schemas.microsoft.com/office/powerpoint/2010/main" val="101534131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40" r:id="rId4"/>
  </p:sldLayoutIdLst>
  <p:txStyles>
    <p:titleStyle>
      <a:lvl1pPr algn="l" rtl="0" eaLnBrk="1" fontAlgn="base" hangingPunct="1">
        <a:spcBef>
          <a:spcPct val="0"/>
        </a:spcBef>
        <a:spcAft>
          <a:spcPct val="0"/>
        </a:spcAft>
        <a:defRPr sz="1875">
          <a:solidFill>
            <a:schemeClr val="tx1"/>
          </a:solidFill>
          <a:latin typeface="+mj-lt"/>
          <a:ea typeface="微软雅黑" panose="020B0503020204020204" pitchFamily="34" charset="-122"/>
          <a:cs typeface="微软雅黑" panose="020B0503020204020204" pitchFamily="34" charset="-122"/>
        </a:defRPr>
      </a:lvl1pPr>
      <a:lvl2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1" fontAlgn="base" hangingPunct="1">
        <a:spcBef>
          <a:spcPct val="0"/>
        </a:spcBef>
        <a:spcAft>
          <a:spcPct val="0"/>
        </a:spcAft>
        <a:defRPr sz="1875">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362903"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6pPr>
      <a:lvl7pPr marL="725805"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7pPr>
      <a:lvl8pPr marL="1088231"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8pPr>
      <a:lvl9pPr marL="1451134" algn="l" rtl="0" eaLnBrk="1" fontAlgn="base" hangingPunct="1">
        <a:spcBef>
          <a:spcPct val="0"/>
        </a:spcBef>
        <a:spcAft>
          <a:spcPct val="0"/>
        </a:spcAft>
        <a:defRPr sz="1905">
          <a:solidFill>
            <a:schemeClr val="tx1"/>
          </a:solidFill>
          <a:latin typeface="Calibri" panose="020F0502020204030204" pitchFamily="34" charset="0"/>
          <a:ea typeface="黑体" panose="02010600030101010101" pitchFamily="49" charset="-122"/>
        </a:defRPr>
      </a:lvl9pPr>
    </p:titleStyle>
    <p:bodyStyle>
      <a:lvl1pPr marL="271463" indent="-271463" algn="l" rtl="0" eaLnBrk="1" fontAlgn="base" hangingPunct="1">
        <a:spcBef>
          <a:spcPct val="20000"/>
        </a:spcBef>
        <a:spcAft>
          <a:spcPct val="0"/>
        </a:spcAft>
        <a:buClr>
          <a:srgbClr val="000066"/>
        </a:buClr>
        <a:buFont typeface="Wingdings" panose="05000000000000000000" pitchFamily="2" charset="2"/>
        <a:buChar char="n"/>
        <a:defRPr sz="1575">
          <a:solidFill>
            <a:schemeClr val="tx1"/>
          </a:solidFill>
          <a:latin typeface="+mn-lt"/>
          <a:ea typeface="+mn-ea"/>
          <a:cs typeface="宋体" panose="02010600030101010101" pitchFamily="2" charset="-122"/>
        </a:defRPr>
      </a:lvl1pPr>
      <a:lvl2pPr marL="589360" indent="-226219" algn="l" rtl="0" eaLnBrk="1" fontAlgn="base" hangingPunct="1">
        <a:spcBef>
          <a:spcPct val="20000"/>
        </a:spcBef>
        <a:spcAft>
          <a:spcPct val="0"/>
        </a:spcAft>
        <a:buFont typeface="Arial" panose="020B0604020202020204" pitchFamily="34" charset="0"/>
        <a:buChar char="–"/>
        <a:defRPr sz="2175">
          <a:solidFill>
            <a:schemeClr val="tx1"/>
          </a:solidFill>
          <a:latin typeface="+mn-lt"/>
          <a:ea typeface="+mn-ea"/>
        </a:defRPr>
      </a:lvl2pPr>
      <a:lvl3pPr marL="906066" indent="-180975" algn="l" rtl="0" eaLnBrk="1" fontAlgn="base" hangingPunct="1">
        <a:spcBef>
          <a:spcPct val="20000"/>
        </a:spcBef>
        <a:spcAft>
          <a:spcPct val="0"/>
        </a:spcAft>
        <a:buFont typeface="Arial" panose="020B0604020202020204" pitchFamily="34" charset="0"/>
        <a:buChar char="•"/>
        <a:defRPr sz="1875">
          <a:solidFill>
            <a:schemeClr val="tx1"/>
          </a:solidFill>
          <a:latin typeface="+mn-lt"/>
          <a:ea typeface="+mn-ea"/>
        </a:defRPr>
      </a:lvl3pPr>
      <a:lvl4pPr marL="1269206" indent="-180975" algn="l" rtl="0" eaLnBrk="1" fontAlgn="base" hangingPunct="1">
        <a:spcBef>
          <a:spcPct val="20000"/>
        </a:spcBef>
        <a:spcAft>
          <a:spcPct val="0"/>
        </a:spcAft>
        <a:buFont typeface="Arial" panose="020B0604020202020204" pitchFamily="34" charset="0"/>
        <a:buChar char="–"/>
        <a:defRPr sz="1575">
          <a:solidFill>
            <a:schemeClr val="tx1"/>
          </a:solidFill>
          <a:latin typeface="+mn-lt"/>
          <a:ea typeface="+mn-ea"/>
        </a:defRPr>
      </a:lvl4pPr>
      <a:lvl5pPr marL="1632347" indent="-180975" algn="l" rtl="0" eaLnBrk="1" fontAlgn="base" hangingPunct="1">
        <a:spcBef>
          <a:spcPct val="20000"/>
        </a:spcBef>
        <a:spcAft>
          <a:spcPct val="0"/>
        </a:spcAft>
        <a:buFont typeface="Arial" panose="020B0604020202020204" pitchFamily="34" charset="0"/>
        <a:buChar char="»"/>
        <a:defRPr sz="1575">
          <a:solidFill>
            <a:schemeClr val="tx1"/>
          </a:solidFill>
          <a:latin typeface="+mn-lt"/>
          <a:ea typeface="+mn-ea"/>
        </a:defRPr>
      </a:lvl5pPr>
      <a:lvl6pPr marL="1995488"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6pPr>
      <a:lvl7pPr marL="2358390"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7pPr>
      <a:lvl8pPr marL="2721293"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8pPr>
      <a:lvl9pPr marL="3084195" indent="-181451" algn="l" rtl="0" eaLnBrk="1" fontAlgn="base" hangingPunct="1">
        <a:spcBef>
          <a:spcPct val="20000"/>
        </a:spcBef>
        <a:spcAft>
          <a:spcPct val="0"/>
        </a:spcAft>
        <a:buFont typeface="Arial" panose="020B0604020202020204" pitchFamily="34" charset="0"/>
        <a:buChar char="»"/>
        <a:defRPr sz="1586">
          <a:solidFill>
            <a:schemeClr val="tx1"/>
          </a:solidFill>
          <a:latin typeface="+mn-lt"/>
          <a:ea typeface="+mn-ea"/>
        </a:defRPr>
      </a:lvl9pPr>
    </p:bodyStyle>
    <p:otherStyle>
      <a:defPPr>
        <a:defRPr lang="zh-CN"/>
      </a:defPPr>
      <a:lvl1pPr marL="0" algn="l" defTabSz="725329" rtl="0" eaLnBrk="1" latinLnBrk="0" hangingPunct="1">
        <a:defRPr sz="1429" kern="1200">
          <a:solidFill>
            <a:schemeClr val="tx1"/>
          </a:solidFill>
          <a:latin typeface="+mn-lt"/>
          <a:ea typeface="+mn-ea"/>
          <a:cs typeface="+mn-cs"/>
        </a:defRPr>
      </a:lvl1pPr>
      <a:lvl2pPr marL="362903" algn="l" defTabSz="725329" rtl="0" eaLnBrk="1" latinLnBrk="0" hangingPunct="1">
        <a:defRPr sz="1429" kern="1200">
          <a:solidFill>
            <a:schemeClr val="tx1"/>
          </a:solidFill>
          <a:latin typeface="+mn-lt"/>
          <a:ea typeface="+mn-ea"/>
          <a:cs typeface="+mn-cs"/>
        </a:defRPr>
      </a:lvl2pPr>
      <a:lvl3pPr marL="725805" algn="l" defTabSz="725329" rtl="0" eaLnBrk="1" latinLnBrk="0" hangingPunct="1">
        <a:defRPr sz="1429" kern="1200">
          <a:solidFill>
            <a:schemeClr val="tx1"/>
          </a:solidFill>
          <a:latin typeface="+mn-lt"/>
          <a:ea typeface="+mn-ea"/>
          <a:cs typeface="+mn-cs"/>
        </a:defRPr>
      </a:lvl3pPr>
      <a:lvl4pPr marL="1088231" algn="l" defTabSz="725329" rtl="0" eaLnBrk="1" latinLnBrk="0" hangingPunct="1">
        <a:defRPr sz="1429" kern="1200">
          <a:solidFill>
            <a:schemeClr val="tx1"/>
          </a:solidFill>
          <a:latin typeface="+mn-lt"/>
          <a:ea typeface="+mn-ea"/>
          <a:cs typeface="+mn-cs"/>
        </a:defRPr>
      </a:lvl4pPr>
      <a:lvl5pPr marL="1451134" algn="l" defTabSz="725329" rtl="0" eaLnBrk="1" latinLnBrk="0" hangingPunct="1">
        <a:defRPr sz="1429" kern="1200">
          <a:solidFill>
            <a:schemeClr val="tx1"/>
          </a:solidFill>
          <a:latin typeface="+mn-lt"/>
          <a:ea typeface="+mn-ea"/>
          <a:cs typeface="+mn-cs"/>
        </a:defRPr>
      </a:lvl5pPr>
      <a:lvl6pPr marL="1814036" algn="l" defTabSz="725329" rtl="0" eaLnBrk="1" latinLnBrk="0" hangingPunct="1">
        <a:defRPr sz="1429" kern="1200">
          <a:solidFill>
            <a:schemeClr val="tx1"/>
          </a:solidFill>
          <a:latin typeface="+mn-lt"/>
          <a:ea typeface="+mn-ea"/>
          <a:cs typeface="+mn-cs"/>
        </a:defRPr>
      </a:lvl6pPr>
      <a:lvl7pPr marL="2176939" algn="l" defTabSz="725329" rtl="0" eaLnBrk="1" latinLnBrk="0" hangingPunct="1">
        <a:defRPr sz="1429" kern="1200">
          <a:solidFill>
            <a:schemeClr val="tx1"/>
          </a:solidFill>
          <a:latin typeface="+mn-lt"/>
          <a:ea typeface="+mn-ea"/>
          <a:cs typeface="+mn-cs"/>
        </a:defRPr>
      </a:lvl7pPr>
      <a:lvl8pPr marL="2539841" algn="l" defTabSz="725329" rtl="0" eaLnBrk="1" latinLnBrk="0" hangingPunct="1">
        <a:defRPr sz="1429" kern="1200">
          <a:solidFill>
            <a:schemeClr val="tx1"/>
          </a:solidFill>
          <a:latin typeface="+mn-lt"/>
          <a:ea typeface="+mn-ea"/>
          <a:cs typeface="+mn-cs"/>
        </a:defRPr>
      </a:lvl8pPr>
      <a:lvl9pPr marL="2902744" algn="l" defTabSz="725329" rtl="0" eaLnBrk="1" latinLnBrk="0" hangingPunct="1">
        <a:defRPr sz="14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mailto:christy.au@polyu.edu.h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rcRect r="12088"/>
          <a:stretch>
            <a:fillRect/>
          </a:stretch>
        </p:blipFill>
        <p:spPr bwMode="auto">
          <a:xfrm>
            <a:off x="0" y="2"/>
            <a:ext cx="9144000" cy="199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0" y="1"/>
            <a:ext cx="9144000" cy="199568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50"/>
          </a:p>
        </p:txBody>
      </p:sp>
      <p:sp>
        <p:nvSpPr>
          <p:cNvPr id="2" name="矩形 1"/>
          <p:cNvSpPr/>
          <p:nvPr/>
        </p:nvSpPr>
        <p:spPr>
          <a:xfrm>
            <a:off x="0" y="4586710"/>
            <a:ext cx="9144000" cy="533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itle 1">
            <a:extLst>
              <a:ext uri="{FF2B5EF4-FFF2-40B4-BE49-F238E27FC236}">
                <a16:creationId xmlns:a16="http://schemas.microsoft.com/office/drawing/2014/main" id="{FA77F71E-B605-4820-B913-56173A09A2E7}"/>
              </a:ext>
            </a:extLst>
          </p:cNvPr>
          <p:cNvSpPr txBox="1">
            <a:spLocks noChangeArrowheads="1"/>
          </p:cNvSpPr>
          <p:nvPr/>
        </p:nvSpPr>
        <p:spPr bwMode="auto">
          <a:xfrm>
            <a:off x="-12340" y="1995686"/>
            <a:ext cx="9156340" cy="1299018"/>
          </a:xfrm>
          <a:prstGeom prst="rect">
            <a:avLst/>
          </a:prstGeom>
          <a:noFill/>
          <a:ln>
            <a:noFill/>
          </a:ln>
          <a:extLst/>
        </p:spPr>
        <p:txBody>
          <a:bodyPr lIns="92075" tIns="46038" rIns="92075" bIns="46038" anchor="ctr"/>
          <a:lstStyle>
            <a:lvl1pPr>
              <a:defRPr kumimoji="1" sz="2400">
                <a:solidFill>
                  <a:schemeClr val="tx1"/>
                </a:solidFill>
                <a:latin typeface="Arial" charset="0"/>
                <a:ea typeface="MS PGothic" charset="0"/>
                <a:cs typeface="MS PGothic" charset="0"/>
              </a:defRPr>
            </a:lvl1pPr>
            <a:lvl2pPr marL="742950" indent="-285750">
              <a:defRPr kumimoji="1" sz="2400">
                <a:solidFill>
                  <a:schemeClr val="tx1"/>
                </a:solidFill>
                <a:latin typeface="Arial" charset="0"/>
                <a:ea typeface="MS PGothic" charset="0"/>
                <a:cs typeface="MS PGothic" charset="0"/>
              </a:defRPr>
            </a:lvl2pPr>
            <a:lvl3pPr marL="1143000" indent="-228600">
              <a:defRPr kumimoji="1" sz="2400">
                <a:solidFill>
                  <a:schemeClr val="tx1"/>
                </a:solidFill>
                <a:latin typeface="Arial" charset="0"/>
                <a:ea typeface="MS PGothic" charset="0"/>
                <a:cs typeface="MS PGothic" charset="0"/>
              </a:defRPr>
            </a:lvl3pPr>
            <a:lvl4pPr marL="1600200" indent="-228600">
              <a:defRPr kumimoji="1" sz="2400">
                <a:solidFill>
                  <a:schemeClr val="tx1"/>
                </a:solidFill>
                <a:latin typeface="Arial" charset="0"/>
                <a:ea typeface="MS PGothic" charset="0"/>
                <a:cs typeface="MS PGothic" charset="0"/>
              </a:defRPr>
            </a:lvl4pPr>
            <a:lvl5pPr marL="2057400" indent="-228600">
              <a:defRPr kumimoji="1"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kumimoji="1" sz="2400">
                <a:solidFill>
                  <a:schemeClr val="tx1"/>
                </a:solidFill>
                <a:latin typeface="Arial" charset="0"/>
                <a:ea typeface="MS PGothic" charset="0"/>
                <a:cs typeface="MS PGothic" charset="0"/>
              </a:defRPr>
            </a:lvl9pPr>
          </a:lstStyle>
          <a:p>
            <a:pPr algn="ctr">
              <a:spcBef>
                <a:spcPts val="600"/>
              </a:spcBef>
              <a:defRPr/>
            </a:pPr>
            <a:r>
              <a:rPr lang="en-US" altLang="zh-CN" sz="3200" b="1" dirty="0">
                <a:solidFill>
                  <a:prstClr val="black"/>
                </a:solidFill>
                <a:latin typeface="Arial" panose="020B0604020202020204" pitchFamily="34" charset="0"/>
                <a:ea typeface="华文楷体" panose="02010600040101010101" pitchFamily="2" charset="-122"/>
                <a:cs typeface="Arial" panose="020B0604020202020204" pitchFamily="34" charset="0"/>
              </a:rPr>
              <a:t>《</a:t>
            </a:r>
            <a:r>
              <a:rPr lang="zh-CN" altLang="en-US" sz="3200" b="1" dirty="0">
                <a:solidFill>
                  <a:prstClr val="black"/>
                </a:solidFill>
                <a:latin typeface="Arial" panose="020B0604020202020204" pitchFamily="34" charset="0"/>
                <a:ea typeface="华文楷体" panose="02010600040101010101" pitchFamily="2" charset="-122"/>
                <a:cs typeface="Arial" panose="020B0604020202020204" pitchFamily="34" charset="0"/>
              </a:rPr>
              <a:t>数据库系统原理课程设计</a:t>
            </a:r>
            <a:r>
              <a:rPr lang="en-US" altLang="zh-CN" sz="3200" b="1" dirty="0">
                <a:solidFill>
                  <a:prstClr val="black"/>
                </a:solidFill>
                <a:latin typeface="Arial" panose="020B0604020202020204" pitchFamily="34" charset="0"/>
                <a:ea typeface="华文楷体" panose="02010600040101010101" pitchFamily="2" charset="-122"/>
                <a:cs typeface="Arial" panose="020B0604020202020204" pitchFamily="34" charset="0"/>
              </a:rPr>
              <a:t>》</a:t>
            </a:r>
          </a:p>
          <a:p>
            <a:pPr algn="ctr">
              <a:spcBef>
                <a:spcPts val="600"/>
              </a:spcBef>
              <a:defRPr/>
            </a:pPr>
            <a:r>
              <a:rPr lang="zh-CN" altLang="en-US" dirty="0">
                <a:solidFill>
                  <a:prstClr val="black"/>
                </a:solidFill>
                <a:latin typeface="Arial" panose="020B0604020202020204" pitchFamily="34" charset="0"/>
                <a:ea typeface="华文楷体" panose="02010600040101010101" pitchFamily="2" charset="-122"/>
                <a:cs typeface="Arial" panose="020B0604020202020204" pitchFamily="34" charset="0"/>
              </a:rPr>
              <a:t>指南（</a:t>
            </a:r>
            <a:r>
              <a:rPr lang="en-US" altLang="zh-CN" sz="2000" dirty="0">
                <a:solidFill>
                  <a:prstClr val="black"/>
                </a:solidFill>
                <a:latin typeface="Arial" panose="020B0604020202020204" pitchFamily="34" charset="0"/>
                <a:ea typeface="华文楷体" panose="02010600040101010101" pitchFamily="2" charset="-122"/>
                <a:cs typeface="Arial" panose="020B0604020202020204" pitchFamily="34" charset="0"/>
              </a:rPr>
              <a:t>2021</a:t>
            </a:r>
            <a:r>
              <a:rPr lang="zh-CN" altLang="en-US" dirty="0">
                <a:solidFill>
                  <a:prstClr val="black"/>
                </a:solidFill>
                <a:latin typeface="Arial" panose="020B0604020202020204" pitchFamily="34" charset="0"/>
                <a:ea typeface="华文楷体" panose="02010600040101010101" pitchFamily="2" charset="-122"/>
                <a:cs typeface="Arial" panose="020B0604020202020204" pitchFamily="34" charset="0"/>
              </a:rPr>
              <a:t>版）</a:t>
            </a:r>
            <a:endParaRPr lang="en-US" dirty="0">
              <a:solidFill>
                <a:prstClr val="black"/>
              </a:solidFill>
              <a:latin typeface="Arial" panose="020B0604020202020204" pitchFamily="34" charset="0"/>
              <a:ea typeface="ＭＳ Ｐゴシック" charset="0"/>
              <a:cs typeface="Arial" panose="020B0604020202020204" pitchFamily="34" charset="0"/>
            </a:endParaRPr>
          </a:p>
        </p:txBody>
      </p:sp>
      <p:sp>
        <p:nvSpPr>
          <p:cNvPr id="8" name="Subtitle 2">
            <a:extLst>
              <a:ext uri="{FF2B5EF4-FFF2-40B4-BE49-F238E27FC236}">
                <a16:creationId xmlns:a16="http://schemas.microsoft.com/office/drawing/2014/main" id="{EC0AAEAC-A63E-429A-8F81-5D294384CC70}"/>
              </a:ext>
            </a:extLst>
          </p:cNvPr>
          <p:cNvSpPr txBox="1">
            <a:spLocks noChangeArrowheads="1"/>
          </p:cNvSpPr>
          <p:nvPr/>
        </p:nvSpPr>
        <p:spPr bwMode="auto">
          <a:xfrm>
            <a:off x="-12340" y="3268499"/>
            <a:ext cx="9156340" cy="11034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kumimoji="1" sz="2400">
                <a:solidFill>
                  <a:schemeClr val="tx1"/>
                </a:solidFill>
                <a:latin typeface="Arial" charset="0"/>
                <a:ea typeface="ＭＳ Ｐゴシック" charset="0"/>
                <a:cs typeface="ＭＳ Ｐゴシック" charset="0"/>
              </a:defRPr>
            </a:lvl1pPr>
            <a:lvl2pPr marL="742950" indent="-285750">
              <a:defRPr kumimoji="1" sz="2400">
                <a:solidFill>
                  <a:schemeClr val="tx1"/>
                </a:solidFill>
                <a:latin typeface="Arial" charset="0"/>
                <a:ea typeface="ＭＳ Ｐゴシック" charset="0"/>
              </a:defRPr>
            </a:lvl2pPr>
            <a:lvl3pPr marL="1143000" indent="-228600">
              <a:defRPr kumimoji="1" sz="2400">
                <a:solidFill>
                  <a:schemeClr val="tx1"/>
                </a:solidFill>
                <a:latin typeface="Arial" charset="0"/>
                <a:ea typeface="ＭＳ Ｐゴシック" charset="0"/>
              </a:defRPr>
            </a:lvl3pPr>
            <a:lvl4pPr marL="1600200" indent="-228600">
              <a:defRPr kumimoji="1" sz="2400">
                <a:solidFill>
                  <a:schemeClr val="tx1"/>
                </a:solidFill>
                <a:latin typeface="Arial" charset="0"/>
                <a:ea typeface="ＭＳ Ｐゴシック" charset="0"/>
              </a:defRPr>
            </a:lvl4pPr>
            <a:lvl5pPr marL="2057400" indent="-228600">
              <a:defRPr kumimoji="1" sz="2400">
                <a:solidFill>
                  <a:schemeClr val="tx1"/>
                </a:solidFill>
                <a:latin typeface="Arial" charset="0"/>
                <a:ea typeface="ＭＳ Ｐゴシック" charset="0"/>
              </a:defRPr>
            </a:lvl5pPr>
            <a:lvl6pPr marL="2514600" indent="-228600" eaLnBrk="0" fontAlgn="base" hangingPunct="0">
              <a:spcBef>
                <a:spcPct val="0"/>
              </a:spcBef>
              <a:spcAft>
                <a:spcPct val="0"/>
              </a:spcAft>
              <a:defRPr kumimoji="1" sz="2400">
                <a:solidFill>
                  <a:schemeClr val="tx1"/>
                </a:solidFill>
                <a:latin typeface="Arial" charset="0"/>
                <a:ea typeface="ＭＳ Ｐゴシック" charset="0"/>
              </a:defRPr>
            </a:lvl6pPr>
            <a:lvl7pPr marL="2971800" indent="-228600" eaLnBrk="0" fontAlgn="base" hangingPunct="0">
              <a:spcBef>
                <a:spcPct val="0"/>
              </a:spcBef>
              <a:spcAft>
                <a:spcPct val="0"/>
              </a:spcAft>
              <a:defRPr kumimoji="1" sz="2400">
                <a:solidFill>
                  <a:schemeClr val="tx1"/>
                </a:solidFill>
                <a:latin typeface="Arial" charset="0"/>
                <a:ea typeface="ＭＳ Ｐゴシック" charset="0"/>
              </a:defRPr>
            </a:lvl7pPr>
            <a:lvl8pPr marL="3429000" indent="-228600" eaLnBrk="0" fontAlgn="base" hangingPunct="0">
              <a:spcBef>
                <a:spcPct val="0"/>
              </a:spcBef>
              <a:spcAft>
                <a:spcPct val="0"/>
              </a:spcAft>
              <a:defRPr kumimoji="1" sz="2400">
                <a:solidFill>
                  <a:schemeClr val="tx1"/>
                </a:solidFill>
                <a:latin typeface="Arial" charset="0"/>
                <a:ea typeface="ＭＳ Ｐゴシック" charset="0"/>
              </a:defRPr>
            </a:lvl8pPr>
            <a:lvl9pPr marL="3886200" indent="-228600" eaLnBrk="0" fontAlgn="base" hangingPunct="0">
              <a:spcBef>
                <a:spcPct val="0"/>
              </a:spcBef>
              <a:spcAft>
                <a:spcPct val="0"/>
              </a:spcAft>
              <a:defRPr kumimoji="1" sz="2400">
                <a:solidFill>
                  <a:schemeClr val="tx1"/>
                </a:solidFill>
                <a:latin typeface="Arial" charset="0"/>
                <a:ea typeface="ＭＳ Ｐゴシック" charset="0"/>
              </a:defRPr>
            </a:lvl9pPr>
          </a:lstStyle>
          <a:p>
            <a:pPr algn="ctr">
              <a:buClr>
                <a:srgbClr val="800080"/>
              </a:buClr>
              <a:buSzPct val="90000"/>
            </a:pPr>
            <a:r>
              <a:rPr lang="zh-CN" altLang="en-US"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李文根</a:t>
            </a:r>
            <a:r>
              <a:rPr lang="en-GB" altLang="zh-CN"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a:t>
            </a:r>
            <a:endParaRPr lang="en-GB"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a:p>
            <a:pPr algn="ctr">
              <a:buClr>
                <a:srgbClr val="800080"/>
              </a:buClr>
              <a:buSzPct val="90000"/>
            </a:pPr>
            <a:r>
              <a:rPr lang="en-GB" sz="2000" dirty="0">
                <a:latin typeface="Times New Roman" panose="02020603050405020304" pitchFamily="18" charset="0"/>
                <a:ea typeface="华文楷体" panose="02010600040101010101" pitchFamily="2" charset="-122"/>
                <a:cs typeface="Times New Roman" panose="02020603050405020304" pitchFamily="18" charset="0"/>
              </a:rPr>
              <a:t>Email: </a:t>
            </a:r>
            <a:r>
              <a:rPr lang="en-GB" sz="2000" dirty="0">
                <a:latin typeface="Times New Roman" panose="02020603050405020304" pitchFamily="18" charset="0"/>
                <a:ea typeface="华文楷体" panose="02010600040101010101" pitchFamily="2" charset="-122"/>
                <a:cs typeface="Times New Roman" panose="02020603050405020304" pitchFamily="18" charset="0"/>
                <a:hlinkClick r:id="rId4"/>
              </a:rPr>
              <a:t>lwengen@tongji.edu.cn</a:t>
            </a:r>
            <a:endParaRPr lang="en-GB" sz="2000" dirty="0">
              <a:latin typeface="Times New Roman" panose="02020603050405020304" pitchFamily="18" charset="0"/>
              <a:ea typeface="华文楷体" panose="02010600040101010101" pitchFamily="2" charset="-122"/>
              <a:cs typeface="Times New Roman" panose="02020603050405020304" pitchFamily="18" charset="0"/>
            </a:endParaRPr>
          </a:p>
          <a:p>
            <a:pPr algn="ctr">
              <a:buClr>
                <a:srgbClr val="800080"/>
              </a:buClr>
              <a:buSzPct val="90000"/>
            </a:pPr>
            <a:r>
              <a:rPr lang="en-US"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Department of Computer Science and Technology</a:t>
            </a:r>
          </a:p>
          <a:p>
            <a:pPr algn="ctr">
              <a:buClr>
                <a:srgbClr val="800080"/>
              </a:buClr>
              <a:buSzPct val="90000"/>
            </a:pPr>
            <a:r>
              <a:rPr lang="en-US"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Tongji University</a:t>
            </a:r>
          </a:p>
          <a:p>
            <a:pPr algn="ctr">
              <a:buClr>
                <a:srgbClr val="800080"/>
              </a:buClr>
              <a:buSzPct val="90000"/>
            </a:pPr>
            <a:endParaRPr lang="de-CH" sz="200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092926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F0337-6152-4A88-9F48-81173EF01E41}"/>
              </a:ext>
            </a:extLst>
          </p:cNvPr>
          <p:cNvSpPr>
            <a:spLocks noGrp="1"/>
          </p:cNvSpPr>
          <p:nvPr>
            <p:ph type="title"/>
          </p:nvPr>
        </p:nvSpPr>
        <p:spPr/>
        <p:txBody>
          <a:bodyPr/>
          <a:lstStyle/>
          <a:p>
            <a:pPr algn="ctr"/>
            <a:r>
              <a:rPr lang="zh-CN" altLang="en-US" dirty="0"/>
              <a:t>数据库应用系统可选课题</a:t>
            </a:r>
          </a:p>
        </p:txBody>
      </p:sp>
      <p:sp>
        <p:nvSpPr>
          <p:cNvPr id="4" name="内容占位符 2">
            <a:extLst>
              <a:ext uri="{FF2B5EF4-FFF2-40B4-BE49-F238E27FC236}">
                <a16:creationId xmlns:a16="http://schemas.microsoft.com/office/drawing/2014/main" id="{FF8C3471-A7C3-4636-8770-BF1DD436F60D}"/>
              </a:ext>
            </a:extLst>
          </p:cNvPr>
          <p:cNvSpPr txBox="1">
            <a:spLocks/>
          </p:cNvSpPr>
          <p:nvPr/>
        </p:nvSpPr>
        <p:spPr bwMode="auto">
          <a:xfrm>
            <a:off x="1403648" y="699542"/>
            <a:ext cx="2946797"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20000"/>
              </a:spcBef>
              <a:spcAft>
                <a:spcPct val="0"/>
              </a:spcAft>
              <a:buChar char="•"/>
              <a:defRPr sz="2400" b="1">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黑体" pitchFamily="49" charset="-122"/>
              </a:defRPr>
            </a:lvl2pPr>
            <a:lvl3pPr marL="857250" indent="-171450" algn="l" rtl="0" eaLnBrk="0" fontAlgn="base" hangingPunct="0">
              <a:spcBef>
                <a:spcPct val="20000"/>
              </a:spcBef>
              <a:spcAft>
                <a:spcPct val="0"/>
              </a:spcAft>
              <a:buChar char="•"/>
              <a:defRPr sz="1800" b="1">
                <a:solidFill>
                  <a:schemeClr val="tx1"/>
                </a:solidFill>
                <a:latin typeface="+mn-lt"/>
                <a:ea typeface="仿宋_GB2312" pitchFamily="49" charset="-122"/>
              </a:defRPr>
            </a:lvl3pPr>
            <a:lvl4pPr marL="1200150" indent="-171450" algn="l" rtl="0" eaLnBrk="0" fontAlgn="base" hangingPunct="0">
              <a:spcBef>
                <a:spcPct val="20000"/>
              </a:spcBef>
              <a:spcAft>
                <a:spcPct val="0"/>
              </a:spcAft>
              <a:buChar char="–"/>
              <a:defRPr sz="1500">
                <a:solidFill>
                  <a:schemeClr val="tx1"/>
                </a:solidFill>
                <a:latin typeface="+mn-lt"/>
                <a:ea typeface="宋体" charset="-122"/>
              </a:defRPr>
            </a:lvl4pPr>
            <a:lvl5pPr marL="1543050" indent="-171450" algn="l" rtl="0" eaLnBrk="0" fontAlgn="base" hangingPunct="0">
              <a:spcBef>
                <a:spcPct val="20000"/>
              </a:spcBef>
              <a:spcAft>
                <a:spcPct val="0"/>
              </a:spcAft>
              <a:buChar char="»"/>
              <a:defRPr sz="1500">
                <a:solidFill>
                  <a:schemeClr val="tx1"/>
                </a:solidFill>
                <a:latin typeface="+mn-lt"/>
                <a:ea typeface="宋体" charset="-122"/>
              </a:defRPr>
            </a:lvl5pPr>
            <a:lvl6pPr marL="1885950" indent="-171450" algn="l" rtl="0" fontAlgn="base">
              <a:spcBef>
                <a:spcPct val="20000"/>
              </a:spcBef>
              <a:spcAft>
                <a:spcPct val="0"/>
              </a:spcAft>
              <a:buChar char="»"/>
              <a:defRPr sz="1500">
                <a:solidFill>
                  <a:schemeClr val="tx1"/>
                </a:solidFill>
                <a:latin typeface="+mn-lt"/>
                <a:ea typeface="宋体" charset="-122"/>
              </a:defRPr>
            </a:lvl6pPr>
            <a:lvl7pPr marL="2228850" indent="-171450" algn="l" rtl="0" fontAlgn="base">
              <a:spcBef>
                <a:spcPct val="20000"/>
              </a:spcBef>
              <a:spcAft>
                <a:spcPct val="0"/>
              </a:spcAft>
              <a:buChar char="»"/>
              <a:defRPr sz="1500">
                <a:solidFill>
                  <a:schemeClr val="tx1"/>
                </a:solidFill>
                <a:latin typeface="+mn-lt"/>
                <a:ea typeface="宋体" charset="-122"/>
              </a:defRPr>
            </a:lvl7pPr>
            <a:lvl8pPr marL="2571750" indent="-171450" algn="l" rtl="0" fontAlgn="base">
              <a:spcBef>
                <a:spcPct val="20000"/>
              </a:spcBef>
              <a:spcAft>
                <a:spcPct val="0"/>
              </a:spcAft>
              <a:buChar char="»"/>
              <a:defRPr sz="1500">
                <a:solidFill>
                  <a:schemeClr val="tx1"/>
                </a:solidFill>
                <a:latin typeface="+mn-lt"/>
                <a:ea typeface="宋体" charset="-122"/>
              </a:defRPr>
            </a:lvl8pPr>
            <a:lvl9pPr marL="2914650" indent="-171450" algn="l" rtl="0" fontAlgn="base">
              <a:spcBef>
                <a:spcPct val="20000"/>
              </a:spcBef>
              <a:spcAft>
                <a:spcPct val="0"/>
              </a:spcAft>
              <a:buChar char="»"/>
              <a:defRPr sz="1500">
                <a:solidFill>
                  <a:schemeClr val="tx1"/>
                </a:solidFill>
                <a:latin typeface="+mn-lt"/>
                <a:ea typeface="宋体" charset="-122"/>
              </a:defRPr>
            </a:lvl9pPr>
          </a:lstStyle>
          <a:p>
            <a:pPr eaLnBrk="1" hangingPunct="1">
              <a:lnSpc>
                <a:spcPct val="110000"/>
              </a:lnSpc>
              <a:buFontTx/>
              <a:buNone/>
            </a:pPr>
            <a:r>
              <a:rPr lang="en-US" altLang="zh-CN" sz="1800" b="0" kern="0" dirty="0">
                <a:ea typeface="华文中宋" panose="02010600040101010101" pitchFamily="2" charset="-122"/>
              </a:rPr>
              <a:t>1</a:t>
            </a:r>
            <a:r>
              <a:rPr lang="zh-CN" altLang="en-US" sz="1800" b="0" kern="0" dirty="0">
                <a:ea typeface="华文中宋" panose="02010600040101010101" pitchFamily="2" charset="-122"/>
              </a:rPr>
              <a:t>）应急响应系统</a:t>
            </a:r>
            <a:endParaRPr lang="en-US" altLang="zh-CN" sz="1800" b="0" kern="0" dirty="0">
              <a:ea typeface="华文中宋" panose="02010600040101010101" pitchFamily="2" charset="-122"/>
            </a:endParaRPr>
          </a:p>
          <a:p>
            <a:pPr eaLnBrk="1" hangingPunct="1">
              <a:lnSpc>
                <a:spcPct val="110000"/>
              </a:lnSpc>
              <a:buFontTx/>
              <a:buNone/>
            </a:pPr>
            <a:r>
              <a:rPr lang="en-US" altLang="zh-CN" sz="1800" b="0" kern="0" dirty="0">
                <a:ea typeface="华文中宋" panose="02010600040101010101" pitchFamily="2" charset="-122"/>
              </a:rPr>
              <a:t>2</a:t>
            </a:r>
            <a:r>
              <a:rPr lang="zh-CN" altLang="en-US" sz="1800" b="0" kern="0" dirty="0">
                <a:ea typeface="华文中宋" panose="02010600040101010101" pitchFamily="2" charset="-122"/>
              </a:rPr>
              <a:t>）财务管理系统</a:t>
            </a:r>
          </a:p>
          <a:p>
            <a:pPr eaLnBrk="1" hangingPunct="1">
              <a:lnSpc>
                <a:spcPct val="110000"/>
              </a:lnSpc>
              <a:buFontTx/>
              <a:buNone/>
            </a:pPr>
            <a:r>
              <a:rPr lang="en-US" altLang="zh-CN" sz="1800" b="0" kern="0" dirty="0">
                <a:ea typeface="华文中宋" panose="02010600040101010101" pitchFamily="2" charset="-122"/>
              </a:rPr>
              <a:t>3</a:t>
            </a:r>
            <a:r>
              <a:rPr lang="zh-CN" altLang="en-US" sz="1800" b="0" kern="0" dirty="0">
                <a:ea typeface="华文中宋" panose="02010600040101010101" pitchFamily="2" charset="-122"/>
              </a:rPr>
              <a:t>）人事信息管理系统</a:t>
            </a:r>
          </a:p>
          <a:p>
            <a:pPr eaLnBrk="1" hangingPunct="1">
              <a:lnSpc>
                <a:spcPct val="110000"/>
              </a:lnSpc>
              <a:buFontTx/>
              <a:buNone/>
            </a:pPr>
            <a:r>
              <a:rPr lang="en-US" altLang="zh-CN" sz="1800" b="0" kern="0" dirty="0">
                <a:ea typeface="华文中宋" panose="02010600040101010101" pitchFamily="2" charset="-122"/>
              </a:rPr>
              <a:t>4</a:t>
            </a:r>
            <a:r>
              <a:rPr lang="zh-CN" altLang="en-US" sz="1800" b="0" kern="0" dirty="0">
                <a:ea typeface="华文中宋" panose="02010600040101010101" pitchFamily="2" charset="-122"/>
              </a:rPr>
              <a:t>）教学</a:t>
            </a:r>
            <a:r>
              <a:rPr lang="en-US" altLang="zh-CN" sz="1800" b="0" kern="0" dirty="0">
                <a:ea typeface="华文中宋" panose="02010600040101010101" pitchFamily="2" charset="-122"/>
              </a:rPr>
              <a:t>/</a:t>
            </a:r>
            <a:r>
              <a:rPr lang="zh-CN" altLang="en-US" sz="1800" b="0" kern="0" dirty="0">
                <a:ea typeface="华文中宋" panose="02010600040101010101" pitchFamily="2" charset="-122"/>
              </a:rPr>
              <a:t>学生信息管理系统</a:t>
            </a:r>
          </a:p>
          <a:p>
            <a:pPr eaLnBrk="1" hangingPunct="1">
              <a:lnSpc>
                <a:spcPct val="110000"/>
              </a:lnSpc>
              <a:buFontTx/>
              <a:buNone/>
            </a:pPr>
            <a:r>
              <a:rPr lang="en-US" altLang="zh-CN" sz="1800" b="0" kern="0" dirty="0">
                <a:ea typeface="华文中宋" panose="02010600040101010101" pitchFamily="2" charset="-122"/>
              </a:rPr>
              <a:t>5</a:t>
            </a:r>
            <a:r>
              <a:rPr lang="zh-CN" altLang="en-US" sz="1800" b="0" kern="0" dirty="0">
                <a:ea typeface="华文中宋" panose="02010600040101010101" pitchFamily="2" charset="-122"/>
              </a:rPr>
              <a:t>）图书馆管理系统</a:t>
            </a:r>
          </a:p>
          <a:p>
            <a:pPr eaLnBrk="1" hangingPunct="1">
              <a:lnSpc>
                <a:spcPct val="110000"/>
              </a:lnSpc>
              <a:buFontTx/>
              <a:buNone/>
            </a:pPr>
            <a:r>
              <a:rPr lang="en-US" altLang="zh-CN" sz="1800" b="0" kern="0" dirty="0">
                <a:ea typeface="华文中宋" panose="02010600040101010101" pitchFamily="2" charset="-122"/>
              </a:rPr>
              <a:t>6</a:t>
            </a:r>
            <a:r>
              <a:rPr lang="zh-CN" altLang="en-US" sz="1800" b="0" kern="0" dirty="0">
                <a:ea typeface="华文中宋" panose="02010600040101010101" pitchFamily="2" charset="-122"/>
              </a:rPr>
              <a:t>）资产设备管理系统</a:t>
            </a:r>
          </a:p>
          <a:p>
            <a:pPr eaLnBrk="1" hangingPunct="1">
              <a:lnSpc>
                <a:spcPct val="110000"/>
              </a:lnSpc>
              <a:buFontTx/>
              <a:buNone/>
            </a:pPr>
            <a:r>
              <a:rPr lang="en-US" altLang="zh-CN" sz="1800" b="0" kern="0" dirty="0">
                <a:ea typeface="华文中宋" panose="02010600040101010101" pitchFamily="2" charset="-122"/>
              </a:rPr>
              <a:t>7</a:t>
            </a:r>
            <a:r>
              <a:rPr lang="zh-CN" altLang="en-US" sz="1800" b="0" kern="0" dirty="0">
                <a:ea typeface="华文中宋" panose="02010600040101010101" pitchFamily="2" charset="-122"/>
              </a:rPr>
              <a:t>）大型超市营销系统</a:t>
            </a:r>
          </a:p>
        </p:txBody>
      </p:sp>
      <p:sp>
        <p:nvSpPr>
          <p:cNvPr id="5" name="内容占位符 3">
            <a:extLst>
              <a:ext uri="{FF2B5EF4-FFF2-40B4-BE49-F238E27FC236}">
                <a16:creationId xmlns:a16="http://schemas.microsoft.com/office/drawing/2014/main" id="{A3956E04-FF2C-49F4-B46F-4FABE7C1D856}"/>
              </a:ext>
            </a:extLst>
          </p:cNvPr>
          <p:cNvSpPr txBox="1">
            <a:spLocks/>
          </p:cNvSpPr>
          <p:nvPr/>
        </p:nvSpPr>
        <p:spPr bwMode="auto">
          <a:xfrm>
            <a:off x="4375447" y="699542"/>
            <a:ext cx="308610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20000"/>
              </a:spcBef>
              <a:spcAft>
                <a:spcPct val="0"/>
              </a:spcAft>
              <a:buChar char="•"/>
              <a:defRPr sz="2400" b="1">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黑体" pitchFamily="49" charset="-122"/>
              </a:defRPr>
            </a:lvl2pPr>
            <a:lvl3pPr marL="857250" indent="-171450" algn="l" rtl="0" eaLnBrk="0" fontAlgn="base" hangingPunct="0">
              <a:spcBef>
                <a:spcPct val="20000"/>
              </a:spcBef>
              <a:spcAft>
                <a:spcPct val="0"/>
              </a:spcAft>
              <a:buChar char="•"/>
              <a:defRPr sz="1800" b="1">
                <a:solidFill>
                  <a:schemeClr val="tx1"/>
                </a:solidFill>
                <a:latin typeface="+mn-lt"/>
                <a:ea typeface="仿宋_GB2312" pitchFamily="49" charset="-122"/>
              </a:defRPr>
            </a:lvl3pPr>
            <a:lvl4pPr marL="1200150" indent="-171450" algn="l" rtl="0" eaLnBrk="0" fontAlgn="base" hangingPunct="0">
              <a:spcBef>
                <a:spcPct val="20000"/>
              </a:spcBef>
              <a:spcAft>
                <a:spcPct val="0"/>
              </a:spcAft>
              <a:buChar char="–"/>
              <a:defRPr sz="1500">
                <a:solidFill>
                  <a:schemeClr val="tx1"/>
                </a:solidFill>
                <a:latin typeface="+mn-lt"/>
                <a:ea typeface="宋体" charset="-122"/>
              </a:defRPr>
            </a:lvl4pPr>
            <a:lvl5pPr marL="1543050" indent="-171450" algn="l" rtl="0" eaLnBrk="0" fontAlgn="base" hangingPunct="0">
              <a:spcBef>
                <a:spcPct val="20000"/>
              </a:spcBef>
              <a:spcAft>
                <a:spcPct val="0"/>
              </a:spcAft>
              <a:buChar char="»"/>
              <a:defRPr sz="1500">
                <a:solidFill>
                  <a:schemeClr val="tx1"/>
                </a:solidFill>
                <a:latin typeface="+mn-lt"/>
                <a:ea typeface="宋体" charset="-122"/>
              </a:defRPr>
            </a:lvl5pPr>
            <a:lvl6pPr marL="1885950" indent="-171450" algn="l" rtl="0" fontAlgn="base">
              <a:spcBef>
                <a:spcPct val="20000"/>
              </a:spcBef>
              <a:spcAft>
                <a:spcPct val="0"/>
              </a:spcAft>
              <a:buChar char="»"/>
              <a:defRPr sz="1500">
                <a:solidFill>
                  <a:schemeClr val="tx1"/>
                </a:solidFill>
                <a:latin typeface="+mn-lt"/>
                <a:ea typeface="宋体" charset="-122"/>
              </a:defRPr>
            </a:lvl6pPr>
            <a:lvl7pPr marL="2228850" indent="-171450" algn="l" rtl="0" fontAlgn="base">
              <a:spcBef>
                <a:spcPct val="20000"/>
              </a:spcBef>
              <a:spcAft>
                <a:spcPct val="0"/>
              </a:spcAft>
              <a:buChar char="»"/>
              <a:defRPr sz="1500">
                <a:solidFill>
                  <a:schemeClr val="tx1"/>
                </a:solidFill>
                <a:latin typeface="+mn-lt"/>
                <a:ea typeface="宋体" charset="-122"/>
              </a:defRPr>
            </a:lvl7pPr>
            <a:lvl8pPr marL="2571750" indent="-171450" algn="l" rtl="0" fontAlgn="base">
              <a:spcBef>
                <a:spcPct val="20000"/>
              </a:spcBef>
              <a:spcAft>
                <a:spcPct val="0"/>
              </a:spcAft>
              <a:buChar char="»"/>
              <a:defRPr sz="1500">
                <a:solidFill>
                  <a:schemeClr val="tx1"/>
                </a:solidFill>
                <a:latin typeface="+mn-lt"/>
                <a:ea typeface="宋体" charset="-122"/>
              </a:defRPr>
            </a:lvl8pPr>
            <a:lvl9pPr marL="2914650" indent="-171450" algn="l" rtl="0" fontAlgn="base">
              <a:spcBef>
                <a:spcPct val="20000"/>
              </a:spcBef>
              <a:spcAft>
                <a:spcPct val="0"/>
              </a:spcAft>
              <a:buChar char="»"/>
              <a:defRPr sz="1500">
                <a:solidFill>
                  <a:schemeClr val="tx1"/>
                </a:solidFill>
                <a:latin typeface="+mn-lt"/>
                <a:ea typeface="宋体" charset="-122"/>
              </a:defRPr>
            </a:lvl9pPr>
          </a:lstStyle>
          <a:p>
            <a:pPr eaLnBrk="1" hangingPunct="1">
              <a:lnSpc>
                <a:spcPct val="110000"/>
              </a:lnSpc>
              <a:buFontTx/>
              <a:buNone/>
            </a:pPr>
            <a:r>
              <a:rPr lang="en-US" altLang="zh-CN" sz="1800" b="0" kern="0">
                <a:ea typeface="华文中宋" panose="02010600040101010101" pitchFamily="2" charset="-122"/>
              </a:rPr>
              <a:t>8</a:t>
            </a:r>
            <a:r>
              <a:rPr lang="zh-CN" altLang="en-US" sz="1800" b="0" kern="0">
                <a:ea typeface="华文中宋" panose="02010600040101010101" pitchFamily="2" charset="-122"/>
              </a:rPr>
              <a:t>）金融业务管理系统</a:t>
            </a:r>
          </a:p>
          <a:p>
            <a:pPr eaLnBrk="1" hangingPunct="1">
              <a:lnSpc>
                <a:spcPct val="110000"/>
              </a:lnSpc>
              <a:buFontTx/>
              <a:buNone/>
            </a:pPr>
            <a:r>
              <a:rPr lang="en-US" altLang="zh-CN" sz="1800" b="0" kern="0">
                <a:ea typeface="华文中宋" panose="02010600040101010101" pitchFamily="2" charset="-122"/>
              </a:rPr>
              <a:t>9</a:t>
            </a:r>
            <a:r>
              <a:rPr lang="zh-CN" altLang="en-US" sz="1800" b="0" kern="0">
                <a:ea typeface="华文中宋" panose="02010600040101010101" pitchFamily="2" charset="-122"/>
              </a:rPr>
              <a:t>）大型仓储管理系统</a:t>
            </a:r>
          </a:p>
          <a:p>
            <a:pPr eaLnBrk="1" hangingPunct="1">
              <a:lnSpc>
                <a:spcPct val="110000"/>
              </a:lnSpc>
              <a:buFontTx/>
              <a:buNone/>
            </a:pPr>
            <a:r>
              <a:rPr lang="en-US" altLang="zh-CN" sz="1800" b="0" kern="0">
                <a:ea typeface="华文中宋" panose="02010600040101010101" pitchFamily="2" charset="-122"/>
              </a:rPr>
              <a:t>10</a:t>
            </a:r>
            <a:r>
              <a:rPr lang="zh-CN" altLang="en-US" sz="1800" b="0" kern="0">
                <a:ea typeface="华文中宋" panose="02010600040101010101" pitchFamily="2" charset="-122"/>
              </a:rPr>
              <a:t>）交通服务管理系统</a:t>
            </a:r>
          </a:p>
          <a:p>
            <a:pPr eaLnBrk="1" hangingPunct="1">
              <a:lnSpc>
                <a:spcPct val="110000"/>
              </a:lnSpc>
              <a:buFontTx/>
              <a:buNone/>
            </a:pPr>
            <a:r>
              <a:rPr lang="en-US" altLang="zh-CN" sz="1800" b="0" kern="0">
                <a:ea typeface="华文中宋" panose="02010600040101010101" pitchFamily="2" charset="-122"/>
              </a:rPr>
              <a:t>11</a:t>
            </a:r>
            <a:r>
              <a:rPr lang="zh-CN" altLang="en-US" sz="1800" b="0" kern="0">
                <a:ea typeface="华文中宋" panose="02010600040101010101" pitchFamily="2" charset="-122"/>
              </a:rPr>
              <a:t>）房产租售管理系统</a:t>
            </a:r>
          </a:p>
          <a:p>
            <a:pPr eaLnBrk="1" hangingPunct="1">
              <a:lnSpc>
                <a:spcPct val="110000"/>
              </a:lnSpc>
              <a:buFontTx/>
              <a:buNone/>
            </a:pPr>
            <a:r>
              <a:rPr lang="en-US" altLang="zh-CN" sz="1800" b="0" kern="0">
                <a:ea typeface="华文中宋" panose="02010600040101010101" pitchFamily="2" charset="-122"/>
              </a:rPr>
              <a:t>12</a:t>
            </a:r>
            <a:r>
              <a:rPr lang="zh-CN" altLang="en-US" sz="1800" b="0" kern="0">
                <a:ea typeface="华文中宋" panose="02010600040101010101" pitchFamily="2" charset="-122"/>
              </a:rPr>
              <a:t>）电子商城系统</a:t>
            </a:r>
          </a:p>
          <a:p>
            <a:pPr eaLnBrk="1" hangingPunct="1">
              <a:lnSpc>
                <a:spcPct val="110000"/>
              </a:lnSpc>
              <a:buFontTx/>
              <a:buNone/>
            </a:pPr>
            <a:r>
              <a:rPr lang="en-US" altLang="zh-CN" sz="1800" b="0" kern="0">
                <a:ea typeface="华文中宋" panose="02010600040101010101" pitchFamily="2" charset="-122"/>
              </a:rPr>
              <a:t>13</a:t>
            </a:r>
            <a:r>
              <a:rPr lang="zh-CN" altLang="en-US" sz="1800" b="0" kern="0">
                <a:ea typeface="华文中宋" panose="02010600040101010101" pitchFamily="2" charset="-122"/>
              </a:rPr>
              <a:t>）车票</a:t>
            </a:r>
            <a:r>
              <a:rPr lang="en-US" altLang="zh-CN" sz="1800" b="0" kern="0">
                <a:ea typeface="华文中宋" panose="02010600040101010101" pitchFamily="2" charset="-122"/>
              </a:rPr>
              <a:t>/</a:t>
            </a:r>
            <a:r>
              <a:rPr lang="zh-CN" altLang="en-US" sz="1800" b="0" kern="0">
                <a:ea typeface="华文中宋" panose="02010600040101010101" pitchFamily="2" charset="-122"/>
              </a:rPr>
              <a:t>机票预定系统</a:t>
            </a:r>
          </a:p>
          <a:p>
            <a:pPr eaLnBrk="1" hangingPunct="1">
              <a:lnSpc>
                <a:spcPct val="110000"/>
              </a:lnSpc>
              <a:buFontTx/>
              <a:buNone/>
            </a:pPr>
            <a:r>
              <a:rPr lang="en-US" altLang="zh-CN" sz="1800" b="0" kern="0">
                <a:ea typeface="华文中宋" panose="02010600040101010101" pitchFamily="2" charset="-122"/>
              </a:rPr>
              <a:t>14</a:t>
            </a:r>
            <a:r>
              <a:rPr lang="zh-CN" altLang="en-US" sz="1800" b="0" kern="0">
                <a:ea typeface="华文中宋" panose="02010600040101010101" pitchFamily="2" charset="-122"/>
              </a:rPr>
              <a:t>）医疗物资调度信息系统</a:t>
            </a:r>
          </a:p>
        </p:txBody>
      </p:sp>
      <p:sp>
        <p:nvSpPr>
          <p:cNvPr id="6" name="Rectangle 5">
            <a:extLst>
              <a:ext uri="{FF2B5EF4-FFF2-40B4-BE49-F238E27FC236}">
                <a16:creationId xmlns:a16="http://schemas.microsoft.com/office/drawing/2014/main" id="{02AAA359-316B-4E74-89D2-6AFC3C11051B}"/>
              </a:ext>
            </a:extLst>
          </p:cNvPr>
          <p:cNvSpPr>
            <a:spLocks noChangeArrowheads="1"/>
          </p:cNvSpPr>
          <p:nvPr/>
        </p:nvSpPr>
        <p:spPr bwMode="auto">
          <a:xfrm>
            <a:off x="1282462" y="3516426"/>
            <a:ext cx="642590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defRPr sz="2400">
                <a:solidFill>
                  <a:schemeClr val="tx2"/>
                </a:solidFill>
                <a:latin typeface="Arial" panose="020B0604020202020204" pitchFamily="34" charset="0"/>
                <a:ea typeface="宋体" panose="02010600030101010101" pitchFamily="2" charset="-122"/>
              </a:defRPr>
            </a:lvl1pPr>
            <a:lvl2pPr marL="742950" indent="-285750">
              <a:defRPr sz="2400">
                <a:solidFill>
                  <a:schemeClr val="tx2"/>
                </a:solidFill>
                <a:latin typeface="Arial" panose="020B0604020202020204" pitchFamily="34" charset="0"/>
                <a:ea typeface="宋体" panose="02010600030101010101" pitchFamily="2" charset="-122"/>
              </a:defRPr>
            </a:lvl2pPr>
            <a:lvl3pPr marL="1143000" indent="-228600">
              <a:defRPr sz="2400">
                <a:solidFill>
                  <a:schemeClr val="tx2"/>
                </a:solidFill>
                <a:latin typeface="Arial" panose="020B0604020202020204" pitchFamily="34" charset="0"/>
                <a:ea typeface="宋体" panose="02010600030101010101" pitchFamily="2" charset="-122"/>
              </a:defRPr>
            </a:lvl3pPr>
            <a:lvl4pPr marL="1600200" indent="-228600">
              <a:defRPr sz="2400">
                <a:solidFill>
                  <a:schemeClr val="tx2"/>
                </a:solidFill>
                <a:latin typeface="Arial" panose="020B0604020202020204" pitchFamily="34" charset="0"/>
                <a:ea typeface="宋体" panose="02010600030101010101" pitchFamily="2" charset="-122"/>
              </a:defRPr>
            </a:lvl4pPr>
            <a:lvl5pPr marL="2057400" indent="-228600">
              <a:defRPr sz="2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marL="257175" indent="-257175" defTabSz="685800">
              <a:spcBef>
                <a:spcPct val="50000"/>
              </a:spcBef>
              <a:buClr>
                <a:srgbClr val="00B200"/>
              </a:buClr>
            </a:pPr>
            <a:r>
              <a:rPr lang="en-US" altLang="zh-CN" sz="1800" dirty="0">
                <a:solidFill>
                  <a:srgbClr val="FF0000"/>
                </a:solidFill>
                <a:ea typeface="华文中宋" panose="02010600040101010101" pitchFamily="2" charset="-122"/>
              </a:rPr>
              <a:t>or </a:t>
            </a:r>
            <a:r>
              <a:rPr lang="zh-CN" altLang="en-US" sz="1800" dirty="0">
                <a:solidFill>
                  <a:srgbClr val="FF0000"/>
                </a:solidFill>
                <a:ea typeface="华文中宋" panose="02010600040101010101" pitchFamily="2" charset="-122"/>
              </a:rPr>
              <a:t>租车系统</a:t>
            </a:r>
            <a:r>
              <a:rPr lang="en-US" altLang="zh-CN" sz="1800" dirty="0">
                <a:solidFill>
                  <a:srgbClr val="FF0000"/>
                </a:solidFill>
                <a:ea typeface="华文中宋" panose="02010600040101010101" pitchFamily="2" charset="-122"/>
              </a:rPr>
              <a:t>(</a:t>
            </a:r>
            <a:r>
              <a:rPr lang="zh-CN" altLang="en-US" sz="1800" dirty="0">
                <a:solidFill>
                  <a:srgbClr val="FF0000"/>
                </a:solidFill>
                <a:ea typeface="华文中宋" panose="02010600040101010101" pitchFamily="2" charset="-122"/>
              </a:rPr>
              <a:t>摩拜</a:t>
            </a:r>
            <a:r>
              <a:rPr lang="en-US" altLang="zh-CN" sz="1800" dirty="0" err="1">
                <a:solidFill>
                  <a:srgbClr val="FF0000"/>
                </a:solidFill>
                <a:latin typeface="Comic Sans MS" panose="030F0702030302020204" pitchFamily="66" charset="0"/>
                <a:ea typeface="楷体_GB2312" pitchFamily="49" charset="-122"/>
              </a:rPr>
              <a:t>mobike</a:t>
            </a:r>
            <a:r>
              <a:rPr lang="zh-CN" altLang="en-US" sz="1800" dirty="0">
                <a:solidFill>
                  <a:srgbClr val="FF0000"/>
                </a:solidFill>
                <a:latin typeface="Comic Sans MS" panose="030F0702030302020204" pitchFamily="66" charset="0"/>
                <a:ea typeface="楷体_GB2312" pitchFamily="49" charset="-122"/>
              </a:rPr>
              <a:t>、</a:t>
            </a:r>
            <a:r>
              <a:rPr lang="en-US" altLang="zh-CN" sz="1800" dirty="0" err="1">
                <a:solidFill>
                  <a:srgbClr val="FF0000"/>
                </a:solidFill>
                <a:latin typeface="Comic Sans MS" panose="030F0702030302020204" pitchFamily="66" charset="0"/>
                <a:ea typeface="楷体_GB2312" pitchFamily="49" charset="-122"/>
              </a:rPr>
              <a:t>ofo</a:t>
            </a:r>
            <a:r>
              <a:rPr lang="zh-CN" altLang="en-US" sz="1800" dirty="0">
                <a:solidFill>
                  <a:srgbClr val="FF0000"/>
                </a:solidFill>
                <a:latin typeface="Comic Sans MS" panose="030F0702030302020204" pitchFamily="66" charset="0"/>
                <a:ea typeface="楷体_GB2312" pitchFamily="49" charset="-122"/>
              </a:rPr>
              <a:t>、专车等</a:t>
            </a:r>
            <a:r>
              <a:rPr lang="en-US" altLang="zh-CN" sz="1800" dirty="0">
                <a:solidFill>
                  <a:srgbClr val="FF0000"/>
                </a:solidFill>
                <a:ea typeface="华文中宋" panose="02010600040101010101" pitchFamily="2" charset="-122"/>
              </a:rPr>
              <a:t>)</a:t>
            </a:r>
            <a:r>
              <a:rPr lang="zh-CN" altLang="en-US" sz="1800" dirty="0">
                <a:solidFill>
                  <a:srgbClr val="FF0000"/>
                </a:solidFill>
                <a:ea typeface="华文中宋" panose="02010600040101010101" pitchFamily="2" charset="-122"/>
              </a:rPr>
              <a:t>、拼车系统、客户管理服务系统、点餐系统、体育赛事、场馆服务、自助旅游、计算机</a:t>
            </a:r>
            <a:r>
              <a:rPr lang="en-US" altLang="zh-CN" sz="1800" dirty="0">
                <a:solidFill>
                  <a:srgbClr val="FF0000"/>
                </a:solidFill>
                <a:ea typeface="华文中宋" panose="02010600040101010101" pitchFamily="2" charset="-122"/>
              </a:rPr>
              <a:t>/DB</a:t>
            </a:r>
            <a:r>
              <a:rPr lang="zh-CN" altLang="en-US" sz="1800" dirty="0">
                <a:solidFill>
                  <a:srgbClr val="FF0000"/>
                </a:solidFill>
                <a:ea typeface="华文中宋" panose="02010600040101010101" pitchFamily="2" charset="-122"/>
              </a:rPr>
              <a:t>实验系统、游戏、智能停车场、自选题</a:t>
            </a:r>
            <a:r>
              <a:rPr lang="en-US" altLang="zh-CN" sz="1800" dirty="0">
                <a:solidFill>
                  <a:srgbClr val="FF0000"/>
                </a:solidFill>
                <a:latin typeface="华文中宋" panose="02010600040101010101" pitchFamily="2" charset="-122"/>
                <a:ea typeface="华文中宋" panose="02010600040101010101" pitchFamily="2" charset="-122"/>
              </a:rPr>
              <a:t>…</a:t>
            </a:r>
            <a:endParaRPr lang="en-US" altLang="zh-CN" sz="1800" dirty="0">
              <a:solidFill>
                <a:srgbClr val="FF0000"/>
              </a:solidFill>
              <a:ea typeface="华文中宋" panose="02010600040101010101" pitchFamily="2" charset="-122"/>
            </a:endParaRPr>
          </a:p>
        </p:txBody>
      </p:sp>
    </p:spTree>
    <p:extLst>
      <p:ext uri="{BB962C8B-B14F-4D97-AF65-F5344CB8AC3E}">
        <p14:creationId xmlns:p14="http://schemas.microsoft.com/office/powerpoint/2010/main" val="12158381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66804F-C34C-4E9C-8B53-E1C983AB0F2B}"/>
              </a:ext>
            </a:extLst>
          </p:cNvPr>
          <p:cNvSpPr>
            <a:spLocks noGrp="1"/>
          </p:cNvSpPr>
          <p:nvPr>
            <p:ph type="title"/>
          </p:nvPr>
        </p:nvSpPr>
        <p:spPr/>
        <p:txBody>
          <a:bodyPr/>
          <a:lstStyle/>
          <a:p>
            <a:pPr algn="ctr"/>
            <a:r>
              <a:rPr lang="zh-CN" altLang="en-US" dirty="0"/>
              <a:t>课程设计开发工具</a:t>
            </a:r>
          </a:p>
        </p:txBody>
      </p:sp>
      <p:sp>
        <p:nvSpPr>
          <p:cNvPr id="3" name="内容占位符 2">
            <a:extLst>
              <a:ext uri="{FF2B5EF4-FFF2-40B4-BE49-F238E27FC236}">
                <a16:creationId xmlns:a16="http://schemas.microsoft.com/office/drawing/2014/main" id="{8F113104-9AA5-4081-85D2-A16788C2A612}"/>
              </a:ext>
            </a:extLst>
          </p:cNvPr>
          <p:cNvSpPr>
            <a:spLocks noGrp="1"/>
          </p:cNvSpPr>
          <p:nvPr>
            <p:ph idx="1"/>
          </p:nvPr>
        </p:nvSpPr>
        <p:spPr/>
        <p:txBody>
          <a:bodyPr/>
          <a:lstStyle/>
          <a:p>
            <a:r>
              <a:rPr lang="zh-CN" altLang="en-US" sz="2000" b="1" dirty="0"/>
              <a:t>数据库设计工具</a:t>
            </a:r>
          </a:p>
          <a:p>
            <a:pPr lvl="1"/>
            <a:r>
              <a:rPr lang="en-US" altLang="zh-CN" sz="1800" dirty="0"/>
              <a:t>Sybase </a:t>
            </a:r>
            <a:r>
              <a:rPr lang="en-US" altLang="zh-CN" sz="1800" dirty="0" err="1"/>
              <a:t>PowerDesigner</a:t>
            </a:r>
            <a:r>
              <a:rPr lang="en-US" altLang="zh-CN" sz="1800" dirty="0"/>
              <a:t>……</a:t>
            </a:r>
          </a:p>
          <a:p>
            <a:r>
              <a:rPr lang="zh-CN" altLang="en-US" sz="2000" b="1" dirty="0"/>
              <a:t>数据库管理系统</a:t>
            </a:r>
          </a:p>
          <a:p>
            <a:pPr lvl="1"/>
            <a:r>
              <a:rPr lang="en-US" altLang="zh-CN" sz="1800" dirty="0"/>
              <a:t>MySQL/Oracle/</a:t>
            </a:r>
            <a:r>
              <a:rPr lang="en-US" altLang="zh-CN" sz="1800" dirty="0" err="1"/>
              <a:t>OceanBase</a:t>
            </a:r>
            <a:r>
              <a:rPr lang="en-US" altLang="zh-CN" sz="1800" dirty="0"/>
              <a:t>/</a:t>
            </a:r>
            <a:r>
              <a:rPr lang="en-US" altLang="zh-CN" sz="1800" dirty="0" err="1"/>
              <a:t>openGauss</a:t>
            </a:r>
            <a:endParaRPr lang="en-US" altLang="zh-CN" sz="1800" dirty="0"/>
          </a:p>
          <a:p>
            <a:pPr lvl="1"/>
            <a:r>
              <a:rPr lang="en-US" altLang="zh-CN" sz="1800" dirty="0"/>
              <a:t>IBM DB2</a:t>
            </a:r>
            <a:r>
              <a:rPr lang="zh-CN" altLang="en-US" sz="1800" dirty="0"/>
              <a:t>、</a:t>
            </a:r>
            <a:r>
              <a:rPr lang="en-US" altLang="zh-CN" sz="1800" dirty="0"/>
              <a:t>MS SQL Server</a:t>
            </a:r>
            <a:r>
              <a:rPr lang="zh-CN" altLang="en-US" sz="1800" dirty="0"/>
              <a:t>等</a:t>
            </a:r>
          </a:p>
          <a:p>
            <a:r>
              <a:rPr lang="zh-CN" altLang="en-US" sz="2000" b="1" dirty="0"/>
              <a:t>编程环境和语言</a:t>
            </a:r>
            <a:r>
              <a:rPr lang="en-US" altLang="zh-CN" sz="2000" b="1" dirty="0"/>
              <a:t>(</a:t>
            </a:r>
            <a:r>
              <a:rPr lang="zh-CN" altLang="en-US" sz="2000" b="1" dirty="0"/>
              <a:t>可自由选择</a:t>
            </a:r>
            <a:r>
              <a:rPr lang="en-US" altLang="zh-CN" sz="2000" b="1" dirty="0"/>
              <a:t>)</a:t>
            </a:r>
          </a:p>
          <a:p>
            <a:pPr lvl="1"/>
            <a:r>
              <a:rPr lang="zh-CN" altLang="en-US" sz="1800" dirty="0"/>
              <a:t>根据需求和自己编程情况，选用某种面向对象语言和开发环境</a:t>
            </a:r>
            <a:r>
              <a:rPr lang="en-US" altLang="zh-CN" sz="1800" dirty="0"/>
              <a:t>(</a:t>
            </a:r>
            <a:r>
              <a:rPr lang="zh-CN" altLang="en-US" sz="1800" dirty="0"/>
              <a:t>如</a:t>
            </a:r>
            <a:r>
              <a:rPr lang="en-US" altLang="zh-CN" sz="1800" dirty="0"/>
              <a:t>Java</a:t>
            </a:r>
            <a:r>
              <a:rPr lang="zh-CN" altLang="en-US" sz="1800" dirty="0"/>
              <a:t>、</a:t>
            </a:r>
            <a:r>
              <a:rPr lang="en-US" altLang="zh-CN" sz="1800" dirty="0"/>
              <a:t>C++</a:t>
            </a:r>
            <a:r>
              <a:rPr lang="zh-CN" altLang="en-US" sz="1800" dirty="0"/>
              <a:t>、</a:t>
            </a:r>
            <a:r>
              <a:rPr lang="en-US" altLang="zh-CN" sz="1800" dirty="0" err="1"/>
              <a:t>.Net</a:t>
            </a:r>
            <a:r>
              <a:rPr lang="zh-CN" altLang="en-US" sz="1800" dirty="0"/>
              <a:t>、</a:t>
            </a:r>
            <a:r>
              <a:rPr lang="en-US" altLang="zh-CN" sz="1800" dirty="0"/>
              <a:t>Delphi</a:t>
            </a:r>
            <a:r>
              <a:rPr lang="zh-CN" altLang="en-US" sz="1800" dirty="0"/>
              <a:t>、</a:t>
            </a:r>
            <a:r>
              <a:rPr lang="en-US" altLang="zh-CN" sz="1800" dirty="0"/>
              <a:t>Python</a:t>
            </a:r>
            <a:r>
              <a:rPr lang="zh-CN" altLang="en-US" sz="1800" dirty="0"/>
              <a:t>等</a:t>
            </a:r>
            <a:r>
              <a:rPr lang="en-US" altLang="zh-CN" sz="1800" dirty="0"/>
              <a:t>)</a:t>
            </a:r>
          </a:p>
          <a:p>
            <a:endParaRPr lang="zh-CN" altLang="en-US" sz="2000" dirty="0"/>
          </a:p>
        </p:txBody>
      </p:sp>
    </p:spTree>
    <p:extLst>
      <p:ext uri="{BB962C8B-B14F-4D97-AF65-F5344CB8AC3E}">
        <p14:creationId xmlns:p14="http://schemas.microsoft.com/office/powerpoint/2010/main" val="13252382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C434B5-1F98-40D2-B4C7-5C72965A1801}"/>
              </a:ext>
            </a:extLst>
          </p:cNvPr>
          <p:cNvSpPr>
            <a:spLocks noGrp="1"/>
          </p:cNvSpPr>
          <p:nvPr>
            <p:ph type="title"/>
          </p:nvPr>
        </p:nvSpPr>
        <p:spPr/>
        <p:txBody>
          <a:bodyPr/>
          <a:lstStyle/>
          <a:p>
            <a:pPr algn="ctr"/>
            <a:r>
              <a:rPr lang="en-US" altLang="zh-CN" dirty="0"/>
              <a:t>DBMS</a:t>
            </a:r>
            <a:r>
              <a:rPr lang="zh-CN" altLang="en-US" dirty="0"/>
              <a:t>分析</a:t>
            </a:r>
          </a:p>
        </p:txBody>
      </p:sp>
      <p:sp>
        <p:nvSpPr>
          <p:cNvPr id="3" name="内容占位符 2">
            <a:extLst>
              <a:ext uri="{FF2B5EF4-FFF2-40B4-BE49-F238E27FC236}">
                <a16:creationId xmlns:a16="http://schemas.microsoft.com/office/drawing/2014/main" id="{BBC3C74F-1454-463E-B70E-8FF0CD3298C4}"/>
              </a:ext>
            </a:extLst>
          </p:cNvPr>
          <p:cNvSpPr>
            <a:spLocks noGrp="1"/>
          </p:cNvSpPr>
          <p:nvPr>
            <p:ph idx="1"/>
          </p:nvPr>
        </p:nvSpPr>
        <p:spPr>
          <a:xfrm>
            <a:off x="179512" y="699542"/>
            <a:ext cx="8856984" cy="3805070"/>
          </a:xfrm>
        </p:spPr>
        <p:txBody>
          <a:bodyPr/>
          <a:lstStyle/>
          <a:p>
            <a:r>
              <a:rPr lang="zh-CN" altLang="en-US" sz="2000" dirty="0"/>
              <a:t>以开源代码</a:t>
            </a:r>
            <a:r>
              <a:rPr lang="en-US" altLang="zh-CN" sz="2000" dirty="0"/>
              <a:t>DBMS</a:t>
            </a:r>
            <a:r>
              <a:rPr lang="zh-CN" altLang="en-US" sz="2000" dirty="0"/>
              <a:t>（如</a:t>
            </a:r>
            <a:r>
              <a:rPr lang="en-US" altLang="zh-CN" sz="2000" dirty="0" err="1"/>
              <a:t>Postgre</a:t>
            </a:r>
            <a:r>
              <a:rPr lang="en-US" altLang="zh-CN" sz="2000" dirty="0"/>
              <a:t>/MySQL</a:t>
            </a:r>
            <a:r>
              <a:rPr lang="zh-CN" altLang="en-US" sz="2000" dirty="0"/>
              <a:t>等）为研究对象，熟悉</a:t>
            </a:r>
            <a:r>
              <a:rPr lang="en-US" altLang="zh-CN" sz="2000" dirty="0"/>
              <a:t>DBMS</a:t>
            </a:r>
            <a:r>
              <a:rPr lang="zh-CN" altLang="en-US" sz="2000" dirty="0"/>
              <a:t>体系结构、基本功能与实现，以及系统可扩展性研发，具体内容包括：</a:t>
            </a:r>
          </a:p>
          <a:p>
            <a:pPr lvl="1"/>
            <a:r>
              <a:rPr lang="en-US" altLang="zh-CN" sz="1600" dirty="0"/>
              <a:t>DBMS</a:t>
            </a:r>
            <a:r>
              <a:rPr lang="zh-CN" altLang="en-US" sz="1600" dirty="0"/>
              <a:t>体系结构、功能划分</a:t>
            </a:r>
          </a:p>
          <a:p>
            <a:pPr lvl="1"/>
            <a:r>
              <a:rPr lang="zh-CN" altLang="en-US" sz="1600" dirty="0"/>
              <a:t>数据存储：数据表达</a:t>
            </a:r>
            <a:r>
              <a:rPr lang="en-US" altLang="zh-CN" sz="1600" dirty="0"/>
              <a:t>(</a:t>
            </a:r>
            <a:r>
              <a:rPr lang="zh-CN" altLang="en-US" sz="1600" dirty="0"/>
              <a:t>数据项、记录、对象、</a:t>
            </a:r>
            <a:r>
              <a:rPr lang="en-US" altLang="zh-CN" sz="1600" dirty="0"/>
              <a:t>BLOBS</a:t>
            </a:r>
            <a:r>
              <a:rPr lang="zh-CN" altLang="en-US" sz="1600" dirty="0"/>
              <a:t>等</a:t>
            </a:r>
            <a:r>
              <a:rPr lang="en-US" altLang="zh-CN" sz="1600" dirty="0"/>
              <a:t>)</a:t>
            </a:r>
            <a:r>
              <a:rPr lang="zh-CN" altLang="en-US" sz="1600" dirty="0"/>
              <a:t>，内存缓冲区、外存</a:t>
            </a:r>
            <a:r>
              <a:rPr lang="en-US" altLang="zh-CN" sz="1600" dirty="0"/>
              <a:t>(Blocks</a:t>
            </a:r>
            <a:r>
              <a:rPr lang="zh-CN" altLang="en-US" sz="1600" dirty="0"/>
              <a:t>、</a:t>
            </a:r>
            <a:r>
              <a:rPr lang="en-US" altLang="zh-CN" sz="1600" dirty="0"/>
              <a:t>Merge-Sort</a:t>
            </a:r>
            <a:r>
              <a:rPr lang="zh-CN" altLang="en-US" sz="1600" dirty="0"/>
              <a:t>、</a:t>
            </a:r>
            <a:r>
              <a:rPr lang="en-US" altLang="zh-CN" sz="1600" dirty="0"/>
              <a:t>Mirroring</a:t>
            </a:r>
            <a:r>
              <a:rPr lang="zh-CN" altLang="en-US" sz="1600" dirty="0"/>
              <a:t>、</a:t>
            </a:r>
            <a:r>
              <a:rPr lang="en-US" altLang="zh-CN" sz="1600" dirty="0"/>
              <a:t>Scheduling</a:t>
            </a:r>
            <a:r>
              <a:rPr lang="zh-CN" altLang="en-US" sz="1600" dirty="0"/>
              <a:t>等</a:t>
            </a:r>
            <a:r>
              <a:rPr lang="en-US" altLang="zh-CN" sz="1600" dirty="0"/>
              <a:t>)</a:t>
            </a:r>
            <a:r>
              <a:rPr lang="zh-CN" altLang="en-US" sz="1600" dirty="0"/>
              <a:t>管理，备份与恢复，性能分析</a:t>
            </a:r>
          </a:p>
          <a:p>
            <a:pPr lvl="1"/>
            <a:r>
              <a:rPr lang="zh-CN" altLang="en-US" sz="1600" dirty="0"/>
              <a:t>索引机制：索引类别（基本索引如顺序文件、</a:t>
            </a:r>
            <a:r>
              <a:rPr lang="en-US" altLang="zh-CN" sz="1600" dirty="0"/>
              <a:t>B/B+</a:t>
            </a:r>
            <a:r>
              <a:rPr lang="zh-CN" altLang="en-US" sz="1600" dirty="0"/>
              <a:t>树、</a:t>
            </a:r>
            <a:r>
              <a:rPr lang="en-US" altLang="zh-CN" sz="1600" dirty="0"/>
              <a:t>Hash</a:t>
            </a:r>
            <a:r>
              <a:rPr lang="zh-CN" altLang="en-US" sz="1600" dirty="0"/>
              <a:t>索引等，空间索引如</a:t>
            </a:r>
            <a:r>
              <a:rPr lang="en-US" altLang="zh-CN" sz="1600" dirty="0"/>
              <a:t>R/R*</a:t>
            </a:r>
            <a:r>
              <a:rPr lang="zh-CN" altLang="en-US" sz="1600" dirty="0"/>
              <a:t>树、位图索引等），索引的建立与维护，性能分析</a:t>
            </a:r>
            <a:endParaRPr lang="en-US" altLang="zh-CN" sz="1600" dirty="0"/>
          </a:p>
          <a:p>
            <a:pPr lvl="1"/>
            <a:r>
              <a:rPr lang="zh-CN" altLang="en-US" sz="1600" dirty="0"/>
              <a:t>查询处理与查询优化：关系运算的实现，查询处理过程，优化机制与实现等</a:t>
            </a:r>
          </a:p>
          <a:p>
            <a:pPr lvl="1"/>
            <a:r>
              <a:rPr lang="zh-CN" altLang="en-US" sz="1600" dirty="0"/>
              <a:t>事务处理</a:t>
            </a:r>
            <a:r>
              <a:rPr lang="en-US" altLang="zh-CN" sz="1600" dirty="0"/>
              <a:t>: </a:t>
            </a:r>
            <a:r>
              <a:rPr lang="zh-CN" altLang="en-US" sz="1600" dirty="0"/>
              <a:t>脏读、回滚、提交、可串行化、死锁问题、长事务处理等</a:t>
            </a:r>
          </a:p>
          <a:p>
            <a:pPr lvl="1"/>
            <a:r>
              <a:rPr lang="zh-CN" altLang="en-US" sz="1600" dirty="0"/>
              <a:t>恢复机制</a:t>
            </a:r>
          </a:p>
          <a:p>
            <a:pPr lvl="1"/>
            <a:r>
              <a:rPr lang="zh-CN" altLang="en-US" sz="1600" dirty="0"/>
              <a:t>并发控制机制</a:t>
            </a:r>
          </a:p>
          <a:p>
            <a:pPr lvl="1"/>
            <a:r>
              <a:rPr lang="zh-CN" altLang="en-US" sz="1600" dirty="0"/>
              <a:t>安全机制</a:t>
            </a:r>
            <a:endParaRPr lang="en-US" altLang="zh-CN" sz="1600" dirty="0"/>
          </a:p>
          <a:p>
            <a:pPr lvl="1"/>
            <a:r>
              <a:rPr lang="zh-CN" altLang="en-US" sz="1600" dirty="0"/>
              <a:t>信息集成：包装器、过滤器、中介器、</a:t>
            </a:r>
            <a:r>
              <a:rPr lang="en-US" altLang="zh-CN" sz="1600" dirty="0"/>
              <a:t>DW</a:t>
            </a:r>
            <a:r>
              <a:rPr lang="zh-CN" altLang="en-US" sz="1600" dirty="0"/>
              <a:t>、</a:t>
            </a:r>
            <a:r>
              <a:rPr lang="en-US" altLang="zh-CN" sz="1600" dirty="0"/>
              <a:t>OLAP</a:t>
            </a:r>
            <a:r>
              <a:rPr lang="zh-CN" altLang="en-US" sz="1600" dirty="0"/>
              <a:t>、</a:t>
            </a:r>
            <a:r>
              <a:rPr lang="en-US" altLang="zh-CN" sz="1600" dirty="0"/>
              <a:t>DM</a:t>
            </a:r>
            <a:r>
              <a:rPr lang="zh-CN" altLang="en-US" sz="1600" dirty="0"/>
              <a:t>等</a:t>
            </a:r>
          </a:p>
          <a:p>
            <a:pPr lvl="1"/>
            <a:r>
              <a:rPr lang="zh-CN" altLang="en-US" sz="1600" dirty="0"/>
              <a:t>对其他数据类型和操作的支持</a:t>
            </a:r>
            <a:r>
              <a:rPr lang="en-US" altLang="zh-CN" sz="1600" dirty="0"/>
              <a:t>: XML</a:t>
            </a:r>
            <a:r>
              <a:rPr lang="zh-CN" altLang="en-US" sz="1600" dirty="0"/>
              <a:t>、空间数据等</a:t>
            </a:r>
          </a:p>
          <a:p>
            <a:pPr lvl="1"/>
            <a:r>
              <a:rPr lang="zh-CN" altLang="en-US" sz="1600" dirty="0">
                <a:solidFill>
                  <a:srgbClr val="C00000"/>
                </a:solidFill>
              </a:rPr>
              <a:t>以某种处理机制为具体研究对象，进行实验与扩展</a:t>
            </a:r>
          </a:p>
          <a:p>
            <a:pPr marL="457200" lvl="1" indent="0">
              <a:buNone/>
            </a:pPr>
            <a:endParaRPr lang="en-US" altLang="zh-CN" sz="1800" dirty="0"/>
          </a:p>
          <a:p>
            <a:pPr lvl="1"/>
            <a:endParaRPr lang="zh-CN" altLang="en-US" sz="1800" dirty="0"/>
          </a:p>
          <a:p>
            <a:endParaRPr lang="zh-CN" altLang="en-US" sz="2000" dirty="0"/>
          </a:p>
        </p:txBody>
      </p:sp>
    </p:spTree>
    <p:extLst>
      <p:ext uri="{BB962C8B-B14F-4D97-AF65-F5344CB8AC3E}">
        <p14:creationId xmlns:p14="http://schemas.microsoft.com/office/powerpoint/2010/main" val="254538400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EC076-A15B-4AC2-9A40-A5E61E7EEF8C}"/>
              </a:ext>
            </a:extLst>
          </p:cNvPr>
          <p:cNvSpPr>
            <a:spLocks noGrp="1"/>
          </p:cNvSpPr>
          <p:nvPr>
            <p:ph type="title"/>
          </p:nvPr>
        </p:nvSpPr>
        <p:spPr/>
        <p:txBody>
          <a:bodyPr/>
          <a:lstStyle/>
          <a:p>
            <a:pPr algn="ctr"/>
            <a:r>
              <a:rPr lang="en-US" altLang="zh-CN" dirty="0"/>
              <a:t>DBMS</a:t>
            </a:r>
            <a:r>
              <a:rPr lang="zh-CN" altLang="en-US" dirty="0"/>
              <a:t>分析</a:t>
            </a:r>
          </a:p>
        </p:txBody>
      </p:sp>
      <p:sp>
        <p:nvSpPr>
          <p:cNvPr id="3" name="内容占位符 2">
            <a:extLst>
              <a:ext uri="{FF2B5EF4-FFF2-40B4-BE49-F238E27FC236}">
                <a16:creationId xmlns:a16="http://schemas.microsoft.com/office/drawing/2014/main" id="{B4BC3384-99A3-4D22-BEFB-22DF896AFA25}"/>
              </a:ext>
            </a:extLst>
          </p:cNvPr>
          <p:cNvSpPr>
            <a:spLocks noGrp="1"/>
          </p:cNvSpPr>
          <p:nvPr>
            <p:ph idx="1"/>
          </p:nvPr>
        </p:nvSpPr>
        <p:spPr>
          <a:xfrm>
            <a:off x="251520" y="789553"/>
            <a:ext cx="8280920" cy="3805070"/>
          </a:xfrm>
        </p:spPr>
        <p:txBody>
          <a:bodyPr/>
          <a:lstStyle/>
          <a:p>
            <a:r>
              <a:rPr lang="zh-CN" altLang="en-US" sz="2000" dirty="0"/>
              <a:t>以</a:t>
            </a:r>
            <a:r>
              <a:rPr lang="en-US" altLang="zh-CN" sz="2000" dirty="0"/>
              <a:t>5~9</a:t>
            </a:r>
            <a:r>
              <a:rPr lang="zh-CN" altLang="en-US" sz="2000" dirty="0"/>
              <a:t>人小组为单位对</a:t>
            </a:r>
            <a:r>
              <a:rPr lang="en-US" altLang="zh-CN" sz="2000" dirty="0"/>
              <a:t>PostgreSQL</a:t>
            </a:r>
            <a:r>
              <a:rPr lang="zh-CN" altLang="en-US" sz="2000" dirty="0"/>
              <a:t>、</a:t>
            </a:r>
            <a:r>
              <a:rPr lang="en-US" altLang="zh-CN" sz="2000" dirty="0"/>
              <a:t>MySQL</a:t>
            </a:r>
            <a:r>
              <a:rPr lang="zh-CN" altLang="en-US" sz="2000" dirty="0"/>
              <a:t>等开源</a:t>
            </a:r>
            <a:r>
              <a:rPr lang="en-US" altLang="zh-CN" sz="2000" dirty="0"/>
              <a:t>DBMS</a:t>
            </a:r>
            <a:r>
              <a:rPr lang="zh-CN" altLang="en-US" sz="2000" dirty="0"/>
              <a:t>进行分析，要求提交：</a:t>
            </a:r>
          </a:p>
          <a:p>
            <a:pPr lvl="1"/>
            <a:r>
              <a:rPr lang="zh-CN" altLang="en-US" sz="1600" dirty="0"/>
              <a:t>相对完整的</a:t>
            </a:r>
            <a:r>
              <a:rPr lang="en-US" altLang="zh-CN" sz="1600" dirty="0"/>
              <a:t>DBMS</a:t>
            </a:r>
            <a:r>
              <a:rPr lang="zh-CN" altLang="en-US" sz="1600" dirty="0"/>
              <a:t>研究分析报告，并给出小组成员与完成工作说明及其撰写报告中的工作量说明</a:t>
            </a:r>
          </a:p>
          <a:p>
            <a:pPr lvl="1"/>
            <a:r>
              <a:rPr lang="en-US" altLang="zh-CN" sz="1600" dirty="0"/>
              <a:t>DBMS</a:t>
            </a:r>
            <a:r>
              <a:rPr lang="zh-CN" altLang="en-US" sz="1600" dirty="0"/>
              <a:t>部分功能实现与扩展功能的软件包及其说明文档与技术报告</a:t>
            </a:r>
          </a:p>
          <a:p>
            <a:endParaRPr lang="zh-CN" altLang="en-US" sz="2000" dirty="0"/>
          </a:p>
        </p:txBody>
      </p:sp>
    </p:spTree>
    <p:extLst>
      <p:ext uri="{BB962C8B-B14F-4D97-AF65-F5344CB8AC3E}">
        <p14:creationId xmlns:p14="http://schemas.microsoft.com/office/powerpoint/2010/main" val="62246830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DAAD9-CF8E-4D07-94F4-ACBF803CB090}"/>
              </a:ext>
            </a:extLst>
          </p:cNvPr>
          <p:cNvSpPr>
            <a:spLocks noGrp="1"/>
          </p:cNvSpPr>
          <p:nvPr>
            <p:ph type="title"/>
          </p:nvPr>
        </p:nvSpPr>
        <p:spPr/>
        <p:txBody>
          <a:bodyPr/>
          <a:lstStyle/>
          <a:p>
            <a:pPr algn="ctr"/>
            <a:r>
              <a:rPr lang="zh-CN" altLang="en-US" dirty="0"/>
              <a:t>课程设计成果提交</a:t>
            </a:r>
          </a:p>
        </p:txBody>
      </p:sp>
      <p:sp>
        <p:nvSpPr>
          <p:cNvPr id="3" name="内容占位符 2">
            <a:extLst>
              <a:ext uri="{FF2B5EF4-FFF2-40B4-BE49-F238E27FC236}">
                <a16:creationId xmlns:a16="http://schemas.microsoft.com/office/drawing/2014/main" id="{4EF6A2EF-E572-4842-830D-2B591CBA3FB9}"/>
              </a:ext>
            </a:extLst>
          </p:cNvPr>
          <p:cNvSpPr>
            <a:spLocks noGrp="1"/>
          </p:cNvSpPr>
          <p:nvPr>
            <p:ph idx="1"/>
          </p:nvPr>
        </p:nvSpPr>
        <p:spPr/>
        <p:txBody>
          <a:bodyPr/>
          <a:lstStyle/>
          <a:p>
            <a:r>
              <a:rPr lang="zh-CN" altLang="en-US" sz="2000" b="1" dirty="0"/>
              <a:t>课程设计需提交如下成果：</a:t>
            </a:r>
          </a:p>
          <a:p>
            <a:pPr lvl="1"/>
            <a:r>
              <a:rPr lang="zh-CN" altLang="en-US" sz="1800" dirty="0"/>
              <a:t>应用系统的研发报告及系统；</a:t>
            </a:r>
          </a:p>
          <a:p>
            <a:pPr lvl="1"/>
            <a:r>
              <a:rPr lang="en-US" altLang="zh-CN" sz="1800" dirty="0"/>
              <a:t>DBMS</a:t>
            </a:r>
            <a:r>
              <a:rPr lang="zh-CN" altLang="en-US" sz="1800" dirty="0"/>
              <a:t>分析小组报告和个人报告；</a:t>
            </a:r>
          </a:p>
          <a:p>
            <a:pPr lvl="1"/>
            <a:r>
              <a:rPr lang="zh-CN" altLang="en-US" sz="1800" dirty="0"/>
              <a:t>每位同学提交一份自己的上述两方面工作成果清单；</a:t>
            </a:r>
          </a:p>
          <a:p>
            <a:pPr lvl="1"/>
            <a:r>
              <a:rPr lang="zh-CN" altLang="en-US" sz="1800" dirty="0"/>
              <a:t>每项成果电子版具体内容：封面、目录、正文、参考文献；格式遵照同济大学本科毕业设计模版和要求；</a:t>
            </a:r>
          </a:p>
          <a:p>
            <a:pPr lvl="1"/>
            <a:r>
              <a:rPr lang="zh-CN" altLang="en-US" sz="1800" dirty="0"/>
              <a:t>提交成果需提供电子版，</a:t>
            </a:r>
            <a:r>
              <a:rPr lang="en-US" altLang="zh-CN" sz="1800" dirty="0"/>
              <a:t>B/S</a:t>
            </a:r>
            <a:r>
              <a:rPr lang="zh-CN" altLang="en-US" sz="1800" dirty="0"/>
              <a:t>系统同时要求网上提交</a:t>
            </a:r>
          </a:p>
          <a:p>
            <a:r>
              <a:rPr lang="zh-CN" altLang="en-US" sz="2000" dirty="0"/>
              <a:t>课程设计各项需提交内容：文档、报告</a:t>
            </a:r>
            <a:r>
              <a:rPr lang="en-US" altLang="zh-CN" sz="2000" dirty="0"/>
              <a:t>/</a:t>
            </a:r>
            <a:r>
              <a:rPr lang="zh-CN" altLang="en-US" sz="2000" dirty="0"/>
              <a:t>论文、程序等均需独立完成，或按小组分工合作完成，严禁抄袭</a:t>
            </a:r>
            <a:r>
              <a:rPr lang="en-US" altLang="zh-CN" sz="2000" dirty="0"/>
              <a:t>(</a:t>
            </a:r>
            <a:r>
              <a:rPr lang="zh-CN" altLang="en-US" sz="2000" dirty="0"/>
              <a:t>参考文献引用需标注</a:t>
            </a:r>
            <a:r>
              <a:rPr lang="en-US" altLang="zh-CN" sz="2000" dirty="0"/>
              <a:t>)</a:t>
            </a:r>
          </a:p>
          <a:p>
            <a:endParaRPr lang="zh-CN" altLang="en-US" sz="2000" dirty="0"/>
          </a:p>
        </p:txBody>
      </p:sp>
    </p:spTree>
    <p:extLst>
      <p:ext uri="{BB962C8B-B14F-4D97-AF65-F5344CB8AC3E}">
        <p14:creationId xmlns:p14="http://schemas.microsoft.com/office/powerpoint/2010/main" val="16671011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1A9C36-0533-467E-8DA0-00A6DED80C1D}"/>
              </a:ext>
            </a:extLst>
          </p:cNvPr>
          <p:cNvSpPr>
            <a:spLocks noGrp="1"/>
          </p:cNvSpPr>
          <p:nvPr>
            <p:ph type="title"/>
          </p:nvPr>
        </p:nvSpPr>
        <p:spPr/>
        <p:txBody>
          <a:bodyPr/>
          <a:lstStyle/>
          <a:p>
            <a:pPr algn="ctr"/>
            <a:r>
              <a:rPr lang="zh-CN" altLang="en-US" dirty="0"/>
              <a:t>课程设计时间安排</a:t>
            </a:r>
          </a:p>
        </p:txBody>
      </p:sp>
      <p:sp>
        <p:nvSpPr>
          <p:cNvPr id="3" name="内容占位符 2">
            <a:extLst>
              <a:ext uri="{FF2B5EF4-FFF2-40B4-BE49-F238E27FC236}">
                <a16:creationId xmlns:a16="http://schemas.microsoft.com/office/drawing/2014/main" id="{60514B4A-1720-4BF9-8908-84D59B462FC2}"/>
              </a:ext>
            </a:extLst>
          </p:cNvPr>
          <p:cNvSpPr>
            <a:spLocks noGrp="1"/>
          </p:cNvSpPr>
          <p:nvPr>
            <p:ph idx="1"/>
          </p:nvPr>
        </p:nvSpPr>
        <p:spPr/>
        <p:txBody>
          <a:bodyPr/>
          <a:lstStyle/>
          <a:p>
            <a:r>
              <a:rPr lang="zh-CN" altLang="en-US" sz="2000" dirty="0"/>
              <a:t>课程设计：</a:t>
            </a:r>
            <a:r>
              <a:rPr lang="en-US" altLang="zh-CN" sz="2000" dirty="0"/>
              <a:t>1~16</a:t>
            </a:r>
            <a:r>
              <a:rPr lang="zh-CN" altLang="en-US" sz="2000" dirty="0"/>
              <a:t>周，设计</a:t>
            </a:r>
            <a:r>
              <a:rPr lang="en-US" altLang="zh-CN" sz="2000" dirty="0"/>
              <a:t>+</a:t>
            </a:r>
            <a:r>
              <a:rPr lang="zh-CN" altLang="en-US" sz="2000" dirty="0"/>
              <a:t>期中检查答辩</a:t>
            </a:r>
            <a:r>
              <a:rPr lang="en-US" altLang="zh-CN" sz="2000" dirty="0"/>
              <a:t>+</a:t>
            </a:r>
            <a:r>
              <a:rPr lang="zh-CN" altLang="en-US" sz="2000" dirty="0"/>
              <a:t>期末考核答辩</a:t>
            </a:r>
          </a:p>
          <a:p>
            <a:pPr lvl="1"/>
            <a:r>
              <a:rPr lang="zh-CN" altLang="en-US" sz="1800" dirty="0"/>
              <a:t>应用系统</a:t>
            </a:r>
          </a:p>
          <a:p>
            <a:pPr lvl="1"/>
            <a:r>
              <a:rPr lang="en-US" altLang="zh-CN" sz="1800" dirty="0"/>
              <a:t>DBMS</a:t>
            </a:r>
            <a:r>
              <a:rPr lang="zh-CN" altLang="en-US" sz="1800" dirty="0"/>
              <a:t>分析</a:t>
            </a:r>
          </a:p>
          <a:p>
            <a:pPr lvl="1"/>
            <a:r>
              <a:rPr lang="zh-CN" altLang="en-US" sz="1800" dirty="0"/>
              <a:t>每周与小组的教辅研究生汇报交流（小组和个人）</a:t>
            </a:r>
          </a:p>
          <a:p>
            <a:r>
              <a:rPr lang="zh-CN" altLang="en-US" sz="2000" dirty="0"/>
              <a:t>课设安排中期检查（</a:t>
            </a:r>
            <a:r>
              <a:rPr lang="en-US" altLang="zh-CN" sz="2000" dirty="0"/>
              <a:t>4</a:t>
            </a:r>
            <a:r>
              <a:rPr lang="zh-CN" altLang="en-US" sz="2000" dirty="0"/>
              <a:t>月底预答辩）</a:t>
            </a:r>
          </a:p>
          <a:p>
            <a:r>
              <a:rPr lang="zh-CN" altLang="en-US" sz="2000" dirty="0"/>
              <a:t>课设结束时，每位同学参加课设正式答辩（</a:t>
            </a:r>
            <a:r>
              <a:rPr lang="en-US" altLang="zh-CN" sz="2000" dirty="0"/>
              <a:t>6</a:t>
            </a:r>
            <a:r>
              <a:rPr lang="zh-CN" altLang="en-US" sz="2000" dirty="0"/>
              <a:t>月中旬），介绍展示自己课设两个部分的内容和成果（包括小组分工情况）</a:t>
            </a:r>
          </a:p>
          <a:p>
            <a:endParaRPr lang="zh-CN" altLang="en-US" sz="2000" dirty="0"/>
          </a:p>
        </p:txBody>
      </p:sp>
    </p:spTree>
    <p:extLst>
      <p:ext uri="{BB962C8B-B14F-4D97-AF65-F5344CB8AC3E}">
        <p14:creationId xmlns:p14="http://schemas.microsoft.com/office/powerpoint/2010/main" val="274327490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A6B97-0CCD-425D-8780-6C800A30E6A6}"/>
              </a:ext>
            </a:extLst>
          </p:cNvPr>
          <p:cNvSpPr>
            <a:spLocks noGrp="1"/>
          </p:cNvSpPr>
          <p:nvPr>
            <p:ph type="title"/>
          </p:nvPr>
        </p:nvSpPr>
        <p:spPr/>
        <p:txBody>
          <a:bodyPr/>
          <a:lstStyle/>
          <a:p>
            <a:pPr algn="ctr"/>
            <a:r>
              <a:rPr lang="zh-CN" altLang="en-US" dirty="0"/>
              <a:t>课程设计成果评价</a:t>
            </a:r>
          </a:p>
        </p:txBody>
      </p:sp>
      <p:sp>
        <p:nvSpPr>
          <p:cNvPr id="3" name="内容占位符 2">
            <a:extLst>
              <a:ext uri="{FF2B5EF4-FFF2-40B4-BE49-F238E27FC236}">
                <a16:creationId xmlns:a16="http://schemas.microsoft.com/office/drawing/2014/main" id="{B11E5727-5D44-42E2-87CF-05D76F7A0D14}"/>
              </a:ext>
            </a:extLst>
          </p:cNvPr>
          <p:cNvSpPr>
            <a:spLocks noGrp="1"/>
          </p:cNvSpPr>
          <p:nvPr>
            <p:ph idx="1"/>
          </p:nvPr>
        </p:nvSpPr>
        <p:spPr>
          <a:xfrm>
            <a:off x="251520" y="638888"/>
            <a:ext cx="8568952" cy="3805070"/>
          </a:xfrm>
        </p:spPr>
        <p:txBody>
          <a:bodyPr/>
          <a:lstStyle/>
          <a:p>
            <a:r>
              <a:rPr lang="zh-CN" altLang="en-US" sz="2000" b="1" dirty="0"/>
              <a:t>课设成绩评定因素</a:t>
            </a:r>
          </a:p>
          <a:p>
            <a:pPr lvl="1"/>
            <a:r>
              <a:rPr lang="zh-CN" altLang="en-US" sz="1800" dirty="0"/>
              <a:t>项目系统研发和报告</a:t>
            </a:r>
            <a:r>
              <a:rPr lang="en-US" altLang="zh-CN" sz="1800" dirty="0"/>
              <a:t>(</a:t>
            </a:r>
            <a:r>
              <a:rPr lang="zh-CN" altLang="en-US" sz="1800" dirty="0"/>
              <a:t>独立完成</a:t>
            </a:r>
            <a:r>
              <a:rPr lang="en-US" altLang="zh-CN" sz="1800" dirty="0"/>
              <a:t>)</a:t>
            </a:r>
          </a:p>
          <a:p>
            <a:pPr lvl="1"/>
            <a:r>
              <a:rPr lang="zh-CN" altLang="en-US" sz="1800" dirty="0"/>
              <a:t>以小组为单位的</a:t>
            </a:r>
            <a:r>
              <a:rPr lang="en-US" altLang="zh-CN" sz="1800" dirty="0"/>
              <a:t>DBMS</a:t>
            </a:r>
            <a:r>
              <a:rPr lang="zh-CN" altLang="en-US" sz="1800" dirty="0"/>
              <a:t>分析报告：其中包括小组综合情况、个人完成情况</a:t>
            </a:r>
            <a:r>
              <a:rPr lang="en-US" altLang="zh-CN" sz="1800" dirty="0"/>
              <a:t>(5~9</a:t>
            </a:r>
            <a:r>
              <a:rPr lang="zh-CN" altLang="en-US" sz="1800" dirty="0"/>
              <a:t>人小组</a:t>
            </a:r>
            <a:r>
              <a:rPr lang="en-US" altLang="zh-CN" sz="1800" dirty="0"/>
              <a:t>)</a:t>
            </a:r>
          </a:p>
          <a:p>
            <a:pPr lvl="1"/>
            <a:r>
              <a:rPr lang="zh-CN" altLang="en-US" sz="1800" dirty="0"/>
              <a:t>前沿研究探索论文或前沿技术分析报告</a:t>
            </a:r>
            <a:r>
              <a:rPr lang="en-US" altLang="zh-CN" sz="1800" dirty="0"/>
              <a:t>(</a:t>
            </a:r>
            <a:r>
              <a:rPr lang="zh-CN" altLang="en-US" sz="1800" dirty="0"/>
              <a:t>个人或小组</a:t>
            </a:r>
            <a:r>
              <a:rPr lang="en-US" altLang="zh-CN" sz="1800" dirty="0"/>
              <a:t>)</a:t>
            </a:r>
          </a:p>
          <a:p>
            <a:pPr lvl="1"/>
            <a:r>
              <a:rPr lang="zh-CN" altLang="en-US" sz="1800" dirty="0"/>
              <a:t>课设期中预答辩、期末答辩情况</a:t>
            </a:r>
          </a:p>
          <a:p>
            <a:pPr lvl="1"/>
            <a:r>
              <a:rPr lang="zh-CN" altLang="en-US" sz="1800" dirty="0"/>
              <a:t>综合能力与积极认真态度因素评定</a:t>
            </a:r>
          </a:p>
          <a:p>
            <a:r>
              <a:rPr lang="zh-CN" altLang="en-US" sz="2000" b="1" dirty="0"/>
              <a:t>课程成绩评定比例（</a:t>
            </a:r>
            <a:r>
              <a:rPr lang="en-US" altLang="zh-CN" sz="2000" b="1" dirty="0"/>
              <a:t>2019</a:t>
            </a:r>
            <a:r>
              <a:rPr lang="zh-CN" altLang="en-US" sz="2000" b="1" dirty="0"/>
              <a:t>年大纲修订后）</a:t>
            </a:r>
          </a:p>
          <a:p>
            <a:pPr lvl="1"/>
            <a:r>
              <a:rPr lang="zh-CN" altLang="en-US" sz="1800" dirty="0"/>
              <a:t>系统开发</a:t>
            </a:r>
            <a:r>
              <a:rPr lang="en-US" altLang="zh-CN" sz="1800" dirty="0"/>
              <a:t>50%</a:t>
            </a:r>
            <a:r>
              <a:rPr lang="zh-CN" altLang="en-US" sz="1800" dirty="0"/>
              <a:t>（项目研发系统</a:t>
            </a:r>
            <a:r>
              <a:rPr lang="en-US" altLang="zh-CN" sz="1800" dirty="0"/>
              <a:t>30%+</a:t>
            </a:r>
            <a:r>
              <a:rPr lang="zh-CN" altLang="en-US" sz="1800" dirty="0"/>
              <a:t>项目研发报告</a:t>
            </a:r>
            <a:r>
              <a:rPr lang="en-US" altLang="zh-CN" sz="1800" dirty="0"/>
              <a:t>20%</a:t>
            </a:r>
            <a:r>
              <a:rPr lang="zh-CN" altLang="en-US" sz="1800" dirty="0"/>
              <a:t>）</a:t>
            </a:r>
          </a:p>
          <a:p>
            <a:pPr lvl="1"/>
            <a:r>
              <a:rPr lang="en-US" altLang="zh-CN" sz="1800" dirty="0"/>
              <a:t>DBMS</a:t>
            </a:r>
            <a:r>
              <a:rPr lang="zh-CN" altLang="en-US" sz="1800" dirty="0"/>
              <a:t>分析报告</a:t>
            </a:r>
            <a:r>
              <a:rPr lang="en-US" altLang="zh-CN" sz="1800" dirty="0"/>
              <a:t>20%</a:t>
            </a:r>
            <a:endParaRPr lang="zh-CN" altLang="en-US" sz="1800" dirty="0"/>
          </a:p>
          <a:p>
            <a:pPr lvl="1"/>
            <a:r>
              <a:rPr lang="zh-CN" altLang="en-US" sz="1800" dirty="0"/>
              <a:t>课设答辩</a:t>
            </a:r>
            <a:r>
              <a:rPr lang="en-US" altLang="zh-CN" sz="1800" dirty="0"/>
              <a:t>20%</a:t>
            </a:r>
            <a:r>
              <a:rPr lang="zh-CN" altLang="en-US" sz="1800" dirty="0"/>
              <a:t>（期中</a:t>
            </a:r>
            <a:r>
              <a:rPr lang="en-US" altLang="zh-CN" sz="1800" dirty="0"/>
              <a:t>10%+</a:t>
            </a:r>
            <a:r>
              <a:rPr lang="zh-CN" altLang="en-US" sz="1800" dirty="0"/>
              <a:t>期末</a:t>
            </a:r>
            <a:r>
              <a:rPr lang="en-US" altLang="zh-CN" sz="1800" dirty="0"/>
              <a:t>10%</a:t>
            </a:r>
            <a:r>
              <a:rPr lang="zh-CN" altLang="en-US" sz="1800" dirty="0"/>
              <a:t>）</a:t>
            </a:r>
            <a:endParaRPr lang="en-US" altLang="zh-CN" sz="1800" dirty="0"/>
          </a:p>
          <a:p>
            <a:pPr lvl="1"/>
            <a:r>
              <a:rPr lang="zh-CN" altLang="en-US" sz="1800" dirty="0"/>
              <a:t>平时考勤</a:t>
            </a:r>
            <a:r>
              <a:rPr lang="en-US" altLang="zh-CN" sz="1800" dirty="0"/>
              <a:t>10%</a:t>
            </a:r>
          </a:p>
          <a:p>
            <a:endParaRPr lang="zh-CN" altLang="en-US" sz="2000" dirty="0"/>
          </a:p>
        </p:txBody>
      </p:sp>
    </p:spTree>
    <p:extLst>
      <p:ext uri="{BB962C8B-B14F-4D97-AF65-F5344CB8AC3E}">
        <p14:creationId xmlns:p14="http://schemas.microsoft.com/office/powerpoint/2010/main" val="111932920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C0F823-C5C6-42E9-A0FE-4AC6AFCBA2B0}"/>
              </a:ext>
            </a:extLst>
          </p:cNvPr>
          <p:cNvSpPr>
            <a:spLocks noGrp="1"/>
          </p:cNvSpPr>
          <p:nvPr>
            <p:ph type="title"/>
          </p:nvPr>
        </p:nvSpPr>
        <p:spPr/>
        <p:txBody>
          <a:bodyPr/>
          <a:lstStyle/>
          <a:p>
            <a:pPr algn="ctr"/>
            <a:r>
              <a:rPr lang="zh-CN" altLang="en-US" dirty="0"/>
              <a:t>“立德树人”专项行动</a:t>
            </a:r>
          </a:p>
        </p:txBody>
      </p:sp>
      <p:sp>
        <p:nvSpPr>
          <p:cNvPr id="4" name="文本框 12">
            <a:extLst>
              <a:ext uri="{FF2B5EF4-FFF2-40B4-BE49-F238E27FC236}">
                <a16:creationId xmlns:a16="http://schemas.microsoft.com/office/drawing/2014/main" id="{01BB1567-3D15-4FF8-87BE-B46752D572A5}"/>
              </a:ext>
            </a:extLst>
          </p:cNvPr>
          <p:cNvSpPr txBox="1">
            <a:spLocks noChangeArrowheads="1"/>
          </p:cNvSpPr>
          <p:nvPr/>
        </p:nvSpPr>
        <p:spPr bwMode="auto">
          <a:xfrm flipH="1">
            <a:off x="4180285" y="3214687"/>
            <a:ext cx="1296590" cy="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2"/>
                </a:solidFill>
                <a:latin typeface="Arial" panose="020B0604020202020204" pitchFamily="34" charset="0"/>
                <a:ea typeface="宋体" panose="02010600030101010101" pitchFamily="2" charset="-122"/>
              </a:defRPr>
            </a:lvl1pPr>
            <a:lvl2pPr marL="742950" indent="-285750">
              <a:defRPr sz="2400">
                <a:solidFill>
                  <a:schemeClr val="tx2"/>
                </a:solidFill>
                <a:latin typeface="Arial" panose="020B0604020202020204" pitchFamily="34" charset="0"/>
                <a:ea typeface="宋体" panose="02010600030101010101" pitchFamily="2" charset="-122"/>
              </a:defRPr>
            </a:lvl2pPr>
            <a:lvl3pPr marL="1143000" indent="-228600">
              <a:defRPr sz="2400">
                <a:solidFill>
                  <a:schemeClr val="tx2"/>
                </a:solidFill>
                <a:latin typeface="Arial" panose="020B0604020202020204" pitchFamily="34" charset="0"/>
                <a:ea typeface="宋体" panose="02010600030101010101" pitchFamily="2" charset="-122"/>
              </a:defRPr>
            </a:lvl3pPr>
            <a:lvl4pPr marL="1600200" indent="-228600">
              <a:defRPr sz="2400">
                <a:solidFill>
                  <a:schemeClr val="tx2"/>
                </a:solidFill>
                <a:latin typeface="Arial" panose="020B0604020202020204" pitchFamily="34" charset="0"/>
                <a:ea typeface="宋体" panose="02010600030101010101" pitchFamily="2" charset="-122"/>
              </a:defRPr>
            </a:lvl4pPr>
            <a:lvl5pPr marL="2057400" indent="-228600">
              <a:defRPr sz="2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algn="ctr" defTabSz="685800" eaLnBrk="0" hangingPunct="0">
              <a:lnSpc>
                <a:spcPct val="110000"/>
              </a:lnSpc>
              <a:spcBef>
                <a:spcPct val="0"/>
              </a:spcBef>
            </a:pPr>
            <a:r>
              <a:rPr lang="zh-CN" altLang="en-US" sz="900">
                <a:solidFill>
                  <a:srgbClr val="7F7F7F"/>
                </a:solidFill>
                <a:latin typeface="微软雅黑" panose="020B0503020204020204" pitchFamily="34" charset="-122"/>
                <a:ea typeface="微软雅黑" panose="020B0503020204020204" pitchFamily="34" charset="-122"/>
              </a:rPr>
              <a:t>同济大学学生行为规范</a:t>
            </a:r>
          </a:p>
        </p:txBody>
      </p:sp>
      <p:sp>
        <p:nvSpPr>
          <p:cNvPr id="5" name="文本框 13">
            <a:extLst>
              <a:ext uri="{FF2B5EF4-FFF2-40B4-BE49-F238E27FC236}">
                <a16:creationId xmlns:a16="http://schemas.microsoft.com/office/drawing/2014/main" id="{CDCEBEAD-C74D-422C-A8D3-0B49C3406206}"/>
              </a:ext>
            </a:extLst>
          </p:cNvPr>
          <p:cNvSpPr txBox="1"/>
          <p:nvPr/>
        </p:nvSpPr>
        <p:spPr bwMode="auto">
          <a:xfrm flipH="1">
            <a:off x="4324350" y="2952750"/>
            <a:ext cx="1035844" cy="323165"/>
          </a:xfrm>
          <a:prstGeom prst="rect">
            <a:avLst/>
          </a:prstGeom>
          <a:noFill/>
        </p:spPr>
        <p:txBody>
          <a:bodyPr>
            <a:spAutoFit/>
          </a:bodyPr>
          <a:lstStyle/>
          <a:p>
            <a:pPr algn="ctr" defTabSz="685800" eaLnBrk="0" hangingPunct="0">
              <a:spcBef>
                <a:spcPct val="0"/>
              </a:spcBef>
              <a:defRPr/>
            </a:pPr>
            <a:r>
              <a:rPr lang="zh-CN" altLang="en-US" sz="1500" b="1" dirty="0">
                <a:solidFill>
                  <a:srgbClr val="FFFFFF">
                    <a:lumMod val="50000"/>
                  </a:srgbClr>
                </a:solidFill>
                <a:latin typeface="微软雅黑" panose="020B0503020204020204" pitchFamily="34" charset="-122"/>
                <a:ea typeface="微软雅黑" panose="020B0503020204020204" pitchFamily="34" charset="-122"/>
              </a:rPr>
              <a:t>五守</a:t>
            </a:r>
          </a:p>
        </p:txBody>
      </p:sp>
      <p:grpSp>
        <p:nvGrpSpPr>
          <p:cNvPr id="6" name="组合 5">
            <a:extLst>
              <a:ext uri="{FF2B5EF4-FFF2-40B4-BE49-F238E27FC236}">
                <a16:creationId xmlns:a16="http://schemas.microsoft.com/office/drawing/2014/main" id="{BE6EC26C-41FF-4631-821F-AE77E3DF89C1}"/>
              </a:ext>
            </a:extLst>
          </p:cNvPr>
          <p:cNvGrpSpPr>
            <a:grpSpLocks/>
          </p:cNvGrpSpPr>
          <p:nvPr/>
        </p:nvGrpSpPr>
        <p:grpSpPr bwMode="auto">
          <a:xfrm>
            <a:off x="3808810" y="1812131"/>
            <a:ext cx="658415" cy="2010966"/>
            <a:chOff x="4124326" y="1343025"/>
            <a:chExt cx="1478896" cy="4164157"/>
          </a:xfrm>
        </p:grpSpPr>
        <p:cxnSp>
          <p:nvCxnSpPr>
            <p:cNvPr id="7" name="直接连接符 6">
              <a:extLst>
                <a:ext uri="{FF2B5EF4-FFF2-40B4-BE49-F238E27FC236}">
                  <a16:creationId xmlns:a16="http://schemas.microsoft.com/office/drawing/2014/main" id="{DDD86EB6-723C-40F8-BB90-2E2A22E245E8}"/>
                </a:ext>
              </a:extLst>
            </p:cNvPr>
            <p:cNvCxnSpPr/>
            <p:nvPr/>
          </p:nvCxnSpPr>
          <p:spPr>
            <a:xfrm>
              <a:off x="4875808" y="1350422"/>
              <a:ext cx="0" cy="4156760"/>
            </a:xfrm>
            <a:prstGeom prst="line">
              <a:avLst/>
            </a:prstGeom>
            <a:noFill/>
            <a:ln w="15875" cap="flat" cmpd="sng" algn="ctr">
              <a:solidFill>
                <a:srgbClr val="FFFFFF">
                  <a:lumMod val="65000"/>
                </a:srgbClr>
              </a:solidFill>
              <a:prstDash val="solid"/>
            </a:ln>
            <a:effectLst/>
          </p:spPr>
        </p:cxnSp>
        <p:cxnSp>
          <p:nvCxnSpPr>
            <p:cNvPr id="8" name="直接连接符 7">
              <a:extLst>
                <a:ext uri="{FF2B5EF4-FFF2-40B4-BE49-F238E27FC236}">
                  <a16:creationId xmlns:a16="http://schemas.microsoft.com/office/drawing/2014/main" id="{0704F963-A30E-4AA8-A6B3-84CB822E01D0}"/>
                </a:ext>
              </a:extLst>
            </p:cNvPr>
            <p:cNvCxnSpPr/>
            <p:nvPr/>
          </p:nvCxnSpPr>
          <p:spPr>
            <a:xfrm flipH="1">
              <a:off x="4135023" y="1343025"/>
              <a:ext cx="743460" cy="0"/>
            </a:xfrm>
            <a:prstGeom prst="line">
              <a:avLst/>
            </a:prstGeom>
            <a:noFill/>
            <a:ln w="15875" cap="flat" cmpd="sng" algn="ctr">
              <a:solidFill>
                <a:srgbClr val="FFFFFF">
                  <a:lumMod val="65000"/>
                </a:srgbClr>
              </a:solidFill>
              <a:prstDash val="solid"/>
            </a:ln>
            <a:effectLst/>
          </p:spPr>
        </p:cxnSp>
        <p:cxnSp>
          <p:nvCxnSpPr>
            <p:cNvPr id="9" name="直接连接符 8">
              <a:extLst>
                <a:ext uri="{FF2B5EF4-FFF2-40B4-BE49-F238E27FC236}">
                  <a16:creationId xmlns:a16="http://schemas.microsoft.com/office/drawing/2014/main" id="{6A676433-915A-413A-B04F-5D353AC49C00}"/>
                </a:ext>
              </a:extLst>
            </p:cNvPr>
            <p:cNvCxnSpPr/>
            <p:nvPr/>
          </p:nvCxnSpPr>
          <p:spPr>
            <a:xfrm flipH="1">
              <a:off x="4135023" y="5507182"/>
              <a:ext cx="743460" cy="0"/>
            </a:xfrm>
            <a:prstGeom prst="line">
              <a:avLst/>
            </a:prstGeom>
            <a:noFill/>
            <a:ln w="15875" cap="flat" cmpd="sng" algn="ctr">
              <a:solidFill>
                <a:srgbClr val="FFFFFF">
                  <a:lumMod val="65000"/>
                </a:srgbClr>
              </a:solidFill>
              <a:prstDash val="solid"/>
            </a:ln>
            <a:effectLst/>
          </p:spPr>
        </p:cxnSp>
        <p:cxnSp>
          <p:nvCxnSpPr>
            <p:cNvPr id="10" name="直接连接符 9">
              <a:extLst>
                <a:ext uri="{FF2B5EF4-FFF2-40B4-BE49-F238E27FC236}">
                  <a16:creationId xmlns:a16="http://schemas.microsoft.com/office/drawing/2014/main" id="{D25325C4-25A9-4C10-B82A-F3F92109A945}"/>
                </a:ext>
              </a:extLst>
            </p:cNvPr>
            <p:cNvCxnSpPr/>
            <p:nvPr/>
          </p:nvCxnSpPr>
          <p:spPr>
            <a:xfrm flipH="1">
              <a:off x="4124326" y="3428801"/>
              <a:ext cx="1478896" cy="0"/>
            </a:xfrm>
            <a:prstGeom prst="line">
              <a:avLst/>
            </a:prstGeom>
            <a:noFill/>
            <a:ln w="15875" cap="flat" cmpd="sng" algn="ctr">
              <a:solidFill>
                <a:srgbClr val="FFFFFF">
                  <a:lumMod val="65000"/>
                </a:srgbClr>
              </a:solidFill>
              <a:prstDash val="solid"/>
            </a:ln>
            <a:effectLst/>
          </p:spPr>
        </p:cxnSp>
      </p:grpSp>
      <p:sp>
        <p:nvSpPr>
          <p:cNvPr id="11" name="椭圆 10">
            <a:extLst>
              <a:ext uri="{FF2B5EF4-FFF2-40B4-BE49-F238E27FC236}">
                <a16:creationId xmlns:a16="http://schemas.microsoft.com/office/drawing/2014/main" id="{8C0D80BF-8859-4AB9-ADFF-7F0F01EECC35}"/>
              </a:ext>
            </a:extLst>
          </p:cNvPr>
          <p:cNvSpPr/>
          <p:nvPr/>
        </p:nvSpPr>
        <p:spPr>
          <a:xfrm>
            <a:off x="4476750" y="2781300"/>
            <a:ext cx="77391" cy="77391"/>
          </a:xfrm>
          <a:prstGeom prst="ellipse">
            <a:avLst/>
          </a:prstGeom>
          <a:noFill/>
          <a:ln w="19050" cap="flat" cmpd="sng" algn="ctr">
            <a:solidFill>
              <a:srgbClr val="FFFFFF">
                <a:lumMod val="65000"/>
              </a:srgbClr>
            </a:solidFill>
            <a:prstDash val="solid"/>
          </a:ln>
          <a:effectLst/>
        </p:spPr>
        <p:txBody>
          <a:bodyPr anchor="ctr"/>
          <a:lstStyle/>
          <a:p>
            <a:pPr marL="0" marR="0" lvl="0" indent="0" algn="ctr" defTabSz="685800" eaLnBrk="0" fontAlgn="auto" latinLnBrk="0" hangingPunct="0">
              <a:lnSpc>
                <a:spcPct val="100000"/>
              </a:lnSpc>
              <a:spcBef>
                <a:spcPct val="0"/>
              </a:spcBef>
              <a:spcAft>
                <a:spcPts val="0"/>
              </a:spcAft>
              <a:buClrTx/>
              <a:buSzTx/>
              <a:buFontTx/>
              <a:buNone/>
              <a:tabLst/>
              <a:defRPr/>
            </a:pPr>
            <a:endParaRPr kumimoji="0" lang="zh-CN" altLang="en-US" sz="1013" b="0" i="0" u="none" strike="noStrike" kern="0" cap="none" spc="0" normalizeH="0" baseline="0" noProof="0">
              <a:ln>
                <a:noFill/>
              </a:ln>
              <a:solidFill>
                <a:srgbClr val="FFFFFF"/>
              </a:solidFill>
              <a:effectLst/>
              <a:uLnTx/>
              <a:uFillTx/>
              <a:latin typeface="Comic Sans MS"/>
              <a:ea typeface="楷体_GB2312"/>
              <a:cs typeface="+mn-cs"/>
            </a:endParaRPr>
          </a:p>
        </p:txBody>
      </p:sp>
      <p:cxnSp>
        <p:nvCxnSpPr>
          <p:cNvPr id="12" name="直接连接符 11">
            <a:extLst>
              <a:ext uri="{FF2B5EF4-FFF2-40B4-BE49-F238E27FC236}">
                <a16:creationId xmlns:a16="http://schemas.microsoft.com/office/drawing/2014/main" id="{81BF5149-0398-4E80-A9FE-F0F85D97FF56}"/>
              </a:ext>
            </a:extLst>
          </p:cNvPr>
          <p:cNvCxnSpPr>
            <a:cxnSpLocks/>
          </p:cNvCxnSpPr>
          <p:nvPr/>
        </p:nvCxnSpPr>
        <p:spPr>
          <a:xfrm flipH="1">
            <a:off x="5499497" y="1815704"/>
            <a:ext cx="0" cy="2007394"/>
          </a:xfrm>
          <a:prstGeom prst="line">
            <a:avLst/>
          </a:prstGeom>
          <a:noFill/>
          <a:ln w="15875" cap="flat" cmpd="sng" algn="ctr">
            <a:solidFill>
              <a:srgbClr val="FFFFFF">
                <a:lumMod val="65000"/>
              </a:srgbClr>
            </a:solidFill>
            <a:prstDash val="solid"/>
          </a:ln>
          <a:effectLst/>
        </p:spPr>
      </p:cxnSp>
      <p:cxnSp>
        <p:nvCxnSpPr>
          <p:cNvPr id="13" name="直接连接符 12">
            <a:extLst>
              <a:ext uri="{FF2B5EF4-FFF2-40B4-BE49-F238E27FC236}">
                <a16:creationId xmlns:a16="http://schemas.microsoft.com/office/drawing/2014/main" id="{85FF4DEF-9FEC-4507-BE3F-58FB68CC20CF}"/>
              </a:ext>
            </a:extLst>
          </p:cNvPr>
          <p:cNvCxnSpPr/>
          <p:nvPr/>
        </p:nvCxnSpPr>
        <p:spPr>
          <a:xfrm>
            <a:off x="5498307" y="1812131"/>
            <a:ext cx="330994" cy="0"/>
          </a:xfrm>
          <a:prstGeom prst="line">
            <a:avLst/>
          </a:prstGeom>
          <a:noFill/>
          <a:ln w="15875" cap="flat" cmpd="sng" algn="ctr">
            <a:solidFill>
              <a:srgbClr val="FFFFFF">
                <a:lumMod val="65000"/>
              </a:srgbClr>
            </a:solidFill>
            <a:prstDash val="solid"/>
          </a:ln>
          <a:effectLst/>
        </p:spPr>
      </p:cxnSp>
      <p:cxnSp>
        <p:nvCxnSpPr>
          <p:cNvPr id="14" name="直接连接符 13">
            <a:extLst>
              <a:ext uri="{FF2B5EF4-FFF2-40B4-BE49-F238E27FC236}">
                <a16:creationId xmlns:a16="http://schemas.microsoft.com/office/drawing/2014/main" id="{2419F422-D50B-4396-ADB5-9F1B46F45E34}"/>
              </a:ext>
            </a:extLst>
          </p:cNvPr>
          <p:cNvCxnSpPr/>
          <p:nvPr/>
        </p:nvCxnSpPr>
        <p:spPr>
          <a:xfrm>
            <a:off x="5498307" y="3823097"/>
            <a:ext cx="330994" cy="0"/>
          </a:xfrm>
          <a:prstGeom prst="line">
            <a:avLst/>
          </a:prstGeom>
          <a:noFill/>
          <a:ln w="15875" cap="flat" cmpd="sng" algn="ctr">
            <a:solidFill>
              <a:srgbClr val="FFFFFF">
                <a:lumMod val="65000"/>
              </a:srgbClr>
            </a:solidFill>
            <a:prstDash val="solid"/>
          </a:ln>
          <a:effectLst/>
        </p:spPr>
      </p:cxnSp>
      <p:cxnSp>
        <p:nvCxnSpPr>
          <p:cNvPr id="15" name="直接连接符 14">
            <a:extLst>
              <a:ext uri="{FF2B5EF4-FFF2-40B4-BE49-F238E27FC236}">
                <a16:creationId xmlns:a16="http://schemas.microsoft.com/office/drawing/2014/main" id="{9CB3C3E8-F58C-47F9-BFD0-BDB08A006F9D}"/>
              </a:ext>
            </a:extLst>
          </p:cNvPr>
          <p:cNvCxnSpPr>
            <a:cxnSpLocks/>
          </p:cNvCxnSpPr>
          <p:nvPr/>
        </p:nvCxnSpPr>
        <p:spPr>
          <a:xfrm>
            <a:off x="5224463" y="2819400"/>
            <a:ext cx="273844" cy="0"/>
          </a:xfrm>
          <a:prstGeom prst="line">
            <a:avLst/>
          </a:prstGeom>
          <a:noFill/>
          <a:ln w="15875" cap="flat" cmpd="sng" algn="ctr">
            <a:solidFill>
              <a:srgbClr val="FFFFFF">
                <a:lumMod val="65000"/>
              </a:srgbClr>
            </a:solidFill>
            <a:prstDash val="solid"/>
          </a:ln>
          <a:effectLst/>
        </p:spPr>
      </p:cxnSp>
      <p:sp>
        <p:nvSpPr>
          <p:cNvPr id="16" name="椭圆 15">
            <a:extLst>
              <a:ext uri="{FF2B5EF4-FFF2-40B4-BE49-F238E27FC236}">
                <a16:creationId xmlns:a16="http://schemas.microsoft.com/office/drawing/2014/main" id="{B6258971-934E-41F8-A740-1FA47DEF4423}"/>
              </a:ext>
            </a:extLst>
          </p:cNvPr>
          <p:cNvSpPr/>
          <p:nvPr/>
        </p:nvSpPr>
        <p:spPr>
          <a:xfrm flipH="1">
            <a:off x="5141119" y="2781300"/>
            <a:ext cx="76200" cy="77391"/>
          </a:xfrm>
          <a:prstGeom prst="ellipse">
            <a:avLst/>
          </a:prstGeom>
          <a:noFill/>
          <a:ln w="19050" cap="flat" cmpd="sng" algn="ctr">
            <a:solidFill>
              <a:srgbClr val="FFFFFF">
                <a:lumMod val="65000"/>
              </a:srgbClr>
            </a:solidFill>
            <a:prstDash val="solid"/>
          </a:ln>
          <a:effectLst/>
        </p:spPr>
        <p:txBody>
          <a:bodyPr anchor="ctr"/>
          <a:lstStyle/>
          <a:p>
            <a:pPr marL="0" marR="0" lvl="0" indent="0" algn="ctr" defTabSz="685800" eaLnBrk="0" fontAlgn="auto" latinLnBrk="0" hangingPunct="0">
              <a:lnSpc>
                <a:spcPct val="100000"/>
              </a:lnSpc>
              <a:spcBef>
                <a:spcPct val="0"/>
              </a:spcBef>
              <a:spcAft>
                <a:spcPts val="0"/>
              </a:spcAft>
              <a:buClrTx/>
              <a:buSzTx/>
              <a:buFontTx/>
              <a:buNone/>
              <a:tabLst/>
              <a:defRPr/>
            </a:pPr>
            <a:endParaRPr kumimoji="0" lang="zh-CN" altLang="en-US" sz="1013" b="0" i="0" u="none" strike="noStrike" kern="0" cap="none" spc="0" normalizeH="0" baseline="0" noProof="0">
              <a:ln>
                <a:noFill/>
              </a:ln>
              <a:solidFill>
                <a:srgbClr val="FFFFFF"/>
              </a:solidFill>
              <a:effectLst/>
              <a:uLnTx/>
              <a:uFillTx/>
              <a:latin typeface="Comic Sans MS"/>
              <a:ea typeface="楷体_GB2312"/>
              <a:cs typeface="+mn-cs"/>
            </a:endParaRPr>
          </a:p>
        </p:txBody>
      </p:sp>
      <p:sp>
        <p:nvSpPr>
          <p:cNvPr id="17" name="文本框 26">
            <a:extLst>
              <a:ext uri="{FF2B5EF4-FFF2-40B4-BE49-F238E27FC236}">
                <a16:creationId xmlns:a16="http://schemas.microsoft.com/office/drawing/2014/main" id="{88DC47B7-BA1B-47AF-987A-E46DDE0C1D84}"/>
              </a:ext>
            </a:extLst>
          </p:cNvPr>
          <p:cNvSpPr txBox="1">
            <a:spLocks noChangeArrowheads="1"/>
          </p:cNvSpPr>
          <p:nvPr/>
        </p:nvSpPr>
        <p:spPr bwMode="auto">
          <a:xfrm flipH="1">
            <a:off x="1159669" y="1828800"/>
            <a:ext cx="2764631" cy="103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2"/>
                </a:solidFill>
                <a:latin typeface="Arial" panose="020B0604020202020204" pitchFamily="34" charset="0"/>
                <a:ea typeface="宋体" panose="02010600030101010101" pitchFamily="2" charset="-122"/>
              </a:defRPr>
            </a:lvl1pPr>
            <a:lvl2pPr marL="742950" indent="-285750">
              <a:defRPr sz="2400">
                <a:solidFill>
                  <a:schemeClr val="tx2"/>
                </a:solidFill>
                <a:latin typeface="Arial" panose="020B0604020202020204" pitchFamily="34" charset="0"/>
                <a:ea typeface="宋体" panose="02010600030101010101" pitchFamily="2" charset="-122"/>
              </a:defRPr>
            </a:lvl2pPr>
            <a:lvl3pPr marL="1143000" indent="-228600">
              <a:defRPr sz="2400">
                <a:solidFill>
                  <a:schemeClr val="tx2"/>
                </a:solidFill>
                <a:latin typeface="Arial" panose="020B0604020202020204" pitchFamily="34" charset="0"/>
                <a:ea typeface="宋体" panose="02010600030101010101" pitchFamily="2" charset="-122"/>
              </a:defRPr>
            </a:lvl3pPr>
            <a:lvl4pPr marL="1600200" indent="-228600">
              <a:defRPr sz="2400">
                <a:solidFill>
                  <a:schemeClr val="tx2"/>
                </a:solidFill>
                <a:latin typeface="Arial" panose="020B0604020202020204" pitchFamily="34" charset="0"/>
                <a:ea typeface="宋体" panose="02010600030101010101" pitchFamily="2" charset="-122"/>
              </a:defRPr>
            </a:lvl4pPr>
            <a:lvl5pPr marL="2057400" indent="-228600">
              <a:defRPr sz="2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defTabSz="685800" eaLnBrk="0" hangingPunct="0">
              <a:lnSpc>
                <a:spcPts val="1875"/>
              </a:lnSpc>
              <a:spcBef>
                <a:spcPct val="0"/>
              </a:spcBef>
            </a:pPr>
            <a:r>
              <a:rPr lang="zh-CN" altLang="en-US" sz="1800" b="1">
                <a:solidFill>
                  <a:srgbClr val="FF0000"/>
                </a:solidFill>
                <a:latin typeface="微软雅黑" panose="020B0503020204020204" pitchFamily="34" charset="-122"/>
                <a:ea typeface="微软雅黑" panose="020B0503020204020204" pitchFamily="34" charset="-122"/>
              </a:rPr>
              <a:t>遵守规定的时间</a:t>
            </a:r>
            <a:endParaRPr lang="en-US" altLang="zh-CN" sz="1800" b="1">
              <a:solidFill>
                <a:srgbClr val="FF0000"/>
              </a:solidFill>
              <a:latin typeface="微软雅黑" panose="020B0503020204020204" pitchFamily="34" charset="-122"/>
              <a:ea typeface="微软雅黑" panose="020B0503020204020204" pitchFamily="34" charset="-122"/>
            </a:endParaRPr>
          </a:p>
          <a:p>
            <a:pPr defTabSz="685800" eaLnBrk="0" hangingPunct="0">
              <a:lnSpc>
                <a:spcPts val="1875"/>
              </a:lnSpc>
              <a:spcBef>
                <a:spcPct val="0"/>
              </a:spcBef>
            </a:pPr>
            <a:r>
              <a:rPr lang="zh-CN" altLang="en-US" sz="1050">
                <a:solidFill>
                  <a:srgbClr val="7F7F7F"/>
                </a:solidFill>
                <a:latin typeface="微软雅黑" panose="020B0503020204020204" pitchFamily="34" charset="-122"/>
                <a:ea typeface="微软雅黑" panose="020B0503020204020204" pitchFamily="34" charset="-122"/>
              </a:rPr>
              <a:t>生活中遵守作息时间，学习中遵守课表时间，日常生活中遵守约定时间。</a:t>
            </a:r>
            <a:endParaRPr lang="en-US" altLang="zh-CN" sz="1050">
              <a:solidFill>
                <a:srgbClr val="7F7F7F"/>
              </a:solidFill>
              <a:latin typeface="微软雅黑" panose="020B0503020204020204" pitchFamily="34" charset="-122"/>
              <a:ea typeface="微软雅黑" panose="020B0503020204020204" pitchFamily="34" charset="-122"/>
            </a:endParaRPr>
          </a:p>
          <a:p>
            <a:pPr defTabSz="685800" eaLnBrk="0" hangingPunct="0">
              <a:lnSpc>
                <a:spcPts val="1875"/>
              </a:lnSpc>
              <a:spcBef>
                <a:spcPct val="0"/>
              </a:spcBef>
            </a:pPr>
            <a:endParaRPr lang="zh-CN" altLang="en-US" sz="1050">
              <a:solidFill>
                <a:srgbClr val="7F7F7F"/>
              </a:solidFill>
              <a:latin typeface="微软雅黑" panose="020B0503020204020204" pitchFamily="34" charset="-122"/>
              <a:ea typeface="微软雅黑" panose="020B0503020204020204" pitchFamily="34" charset="-122"/>
            </a:endParaRPr>
          </a:p>
        </p:txBody>
      </p:sp>
      <p:sp>
        <p:nvSpPr>
          <p:cNvPr id="18" name="文本框 27">
            <a:extLst>
              <a:ext uri="{FF2B5EF4-FFF2-40B4-BE49-F238E27FC236}">
                <a16:creationId xmlns:a16="http://schemas.microsoft.com/office/drawing/2014/main" id="{5363A219-1BE1-4B70-84BE-44A8C6A701A7}"/>
              </a:ext>
            </a:extLst>
          </p:cNvPr>
          <p:cNvSpPr txBox="1">
            <a:spLocks noChangeArrowheads="1"/>
          </p:cNvSpPr>
          <p:nvPr/>
        </p:nvSpPr>
        <p:spPr bwMode="auto">
          <a:xfrm flipH="1">
            <a:off x="2033587" y="1644254"/>
            <a:ext cx="13382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2"/>
                </a:solidFill>
                <a:latin typeface="Arial" panose="020B0604020202020204" pitchFamily="34" charset="0"/>
                <a:ea typeface="宋体" panose="02010600030101010101" pitchFamily="2" charset="-122"/>
              </a:defRPr>
            </a:lvl1pPr>
            <a:lvl2pPr marL="742950" indent="-285750">
              <a:defRPr sz="2400">
                <a:solidFill>
                  <a:schemeClr val="tx2"/>
                </a:solidFill>
                <a:latin typeface="Arial" panose="020B0604020202020204" pitchFamily="34" charset="0"/>
                <a:ea typeface="宋体" panose="02010600030101010101" pitchFamily="2" charset="-122"/>
              </a:defRPr>
            </a:lvl2pPr>
            <a:lvl3pPr marL="1143000" indent="-228600">
              <a:defRPr sz="2400">
                <a:solidFill>
                  <a:schemeClr val="tx2"/>
                </a:solidFill>
                <a:latin typeface="Arial" panose="020B0604020202020204" pitchFamily="34" charset="0"/>
                <a:ea typeface="宋体" panose="02010600030101010101" pitchFamily="2" charset="-122"/>
              </a:defRPr>
            </a:lvl3pPr>
            <a:lvl4pPr marL="1600200" indent="-228600">
              <a:defRPr sz="2400">
                <a:solidFill>
                  <a:schemeClr val="tx2"/>
                </a:solidFill>
                <a:latin typeface="Arial" panose="020B0604020202020204" pitchFamily="34" charset="0"/>
                <a:ea typeface="宋体" panose="02010600030101010101" pitchFamily="2" charset="-122"/>
              </a:defRPr>
            </a:lvl4pPr>
            <a:lvl5pPr marL="2057400" indent="-228600">
              <a:defRPr sz="2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algn="r" defTabSz="685800" eaLnBrk="0" hangingPunct="0">
              <a:spcBef>
                <a:spcPct val="0"/>
              </a:spcBef>
            </a:pPr>
            <a:r>
              <a:rPr lang="zh-CN" altLang="en-US" sz="1800" b="1">
                <a:solidFill>
                  <a:srgbClr val="FF0000"/>
                </a:solidFill>
                <a:latin typeface="微软雅黑" panose="020B0503020204020204" pitchFamily="34" charset="-122"/>
                <a:ea typeface="微软雅黑" panose="020B0503020204020204" pitchFamily="34" charset="-122"/>
              </a:rPr>
              <a:t>守时</a:t>
            </a:r>
          </a:p>
        </p:txBody>
      </p:sp>
      <p:sp>
        <p:nvSpPr>
          <p:cNvPr id="19" name="文本框 28">
            <a:extLst>
              <a:ext uri="{FF2B5EF4-FFF2-40B4-BE49-F238E27FC236}">
                <a16:creationId xmlns:a16="http://schemas.microsoft.com/office/drawing/2014/main" id="{A0210BA1-D214-473F-AB01-24F86A93D888}"/>
              </a:ext>
            </a:extLst>
          </p:cNvPr>
          <p:cNvSpPr txBox="1">
            <a:spLocks noChangeArrowheads="1"/>
          </p:cNvSpPr>
          <p:nvPr/>
        </p:nvSpPr>
        <p:spPr bwMode="auto">
          <a:xfrm flipH="1">
            <a:off x="2319338" y="2640806"/>
            <a:ext cx="1037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2"/>
                </a:solidFill>
                <a:latin typeface="Arial" panose="020B0604020202020204" pitchFamily="34" charset="0"/>
                <a:ea typeface="宋体" panose="02010600030101010101" pitchFamily="2" charset="-122"/>
              </a:defRPr>
            </a:lvl1pPr>
            <a:lvl2pPr marL="742950" indent="-285750">
              <a:defRPr sz="2400">
                <a:solidFill>
                  <a:schemeClr val="tx2"/>
                </a:solidFill>
                <a:latin typeface="Arial" panose="020B0604020202020204" pitchFamily="34" charset="0"/>
                <a:ea typeface="宋体" panose="02010600030101010101" pitchFamily="2" charset="-122"/>
              </a:defRPr>
            </a:lvl2pPr>
            <a:lvl3pPr marL="1143000" indent="-228600">
              <a:defRPr sz="2400">
                <a:solidFill>
                  <a:schemeClr val="tx2"/>
                </a:solidFill>
                <a:latin typeface="Arial" panose="020B0604020202020204" pitchFamily="34" charset="0"/>
                <a:ea typeface="宋体" panose="02010600030101010101" pitchFamily="2" charset="-122"/>
              </a:defRPr>
            </a:lvl3pPr>
            <a:lvl4pPr marL="1600200" indent="-228600">
              <a:defRPr sz="2400">
                <a:solidFill>
                  <a:schemeClr val="tx2"/>
                </a:solidFill>
                <a:latin typeface="Arial" panose="020B0604020202020204" pitchFamily="34" charset="0"/>
                <a:ea typeface="宋体" panose="02010600030101010101" pitchFamily="2" charset="-122"/>
              </a:defRPr>
            </a:lvl4pPr>
            <a:lvl5pPr marL="2057400" indent="-228600">
              <a:defRPr sz="2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algn="r" defTabSz="685800" eaLnBrk="0" hangingPunct="0">
              <a:spcBef>
                <a:spcPct val="0"/>
              </a:spcBef>
            </a:pPr>
            <a:r>
              <a:rPr lang="zh-CN" altLang="en-US" sz="1800" b="1">
                <a:solidFill>
                  <a:srgbClr val="FF0000"/>
                </a:solidFill>
                <a:latin typeface="微软雅黑" panose="020B0503020204020204" pitchFamily="34" charset="-122"/>
                <a:ea typeface="微软雅黑" panose="020B0503020204020204" pitchFamily="34" charset="-122"/>
              </a:rPr>
              <a:t>守序</a:t>
            </a:r>
          </a:p>
        </p:txBody>
      </p:sp>
      <p:sp>
        <p:nvSpPr>
          <p:cNvPr id="20" name="文本框 31">
            <a:extLst>
              <a:ext uri="{FF2B5EF4-FFF2-40B4-BE49-F238E27FC236}">
                <a16:creationId xmlns:a16="http://schemas.microsoft.com/office/drawing/2014/main" id="{9CA6F254-E913-4B17-AF72-F831E392A7CC}"/>
              </a:ext>
            </a:extLst>
          </p:cNvPr>
          <p:cNvSpPr txBox="1">
            <a:spLocks noChangeArrowheads="1"/>
          </p:cNvSpPr>
          <p:nvPr/>
        </p:nvSpPr>
        <p:spPr bwMode="auto">
          <a:xfrm flipH="1">
            <a:off x="2336007" y="3612356"/>
            <a:ext cx="1035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2"/>
                </a:solidFill>
                <a:latin typeface="Arial" panose="020B0604020202020204" pitchFamily="34" charset="0"/>
                <a:ea typeface="宋体" panose="02010600030101010101" pitchFamily="2" charset="-122"/>
              </a:defRPr>
            </a:lvl1pPr>
            <a:lvl2pPr marL="742950" indent="-285750">
              <a:defRPr sz="2400">
                <a:solidFill>
                  <a:schemeClr val="tx2"/>
                </a:solidFill>
                <a:latin typeface="Arial" panose="020B0604020202020204" pitchFamily="34" charset="0"/>
                <a:ea typeface="宋体" panose="02010600030101010101" pitchFamily="2" charset="-122"/>
              </a:defRPr>
            </a:lvl2pPr>
            <a:lvl3pPr marL="1143000" indent="-228600">
              <a:defRPr sz="2400">
                <a:solidFill>
                  <a:schemeClr val="tx2"/>
                </a:solidFill>
                <a:latin typeface="Arial" panose="020B0604020202020204" pitchFamily="34" charset="0"/>
                <a:ea typeface="宋体" panose="02010600030101010101" pitchFamily="2" charset="-122"/>
              </a:defRPr>
            </a:lvl3pPr>
            <a:lvl4pPr marL="1600200" indent="-228600">
              <a:defRPr sz="2400">
                <a:solidFill>
                  <a:schemeClr val="tx2"/>
                </a:solidFill>
                <a:latin typeface="Arial" panose="020B0604020202020204" pitchFamily="34" charset="0"/>
                <a:ea typeface="宋体" panose="02010600030101010101" pitchFamily="2" charset="-122"/>
              </a:defRPr>
            </a:lvl4pPr>
            <a:lvl5pPr marL="2057400" indent="-228600">
              <a:defRPr sz="2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algn="r" defTabSz="685800" eaLnBrk="0" hangingPunct="0">
              <a:spcBef>
                <a:spcPct val="0"/>
              </a:spcBef>
            </a:pPr>
            <a:r>
              <a:rPr lang="zh-CN" altLang="en-US" sz="1800" b="1">
                <a:solidFill>
                  <a:srgbClr val="FF0000"/>
                </a:solidFill>
                <a:latin typeface="微软雅黑" panose="020B0503020204020204" pitchFamily="34" charset="-122"/>
                <a:ea typeface="微软雅黑" panose="020B0503020204020204" pitchFamily="34" charset="-122"/>
              </a:rPr>
              <a:t>守信</a:t>
            </a:r>
          </a:p>
        </p:txBody>
      </p:sp>
      <p:sp>
        <p:nvSpPr>
          <p:cNvPr id="21" name="文本框 35">
            <a:extLst>
              <a:ext uri="{FF2B5EF4-FFF2-40B4-BE49-F238E27FC236}">
                <a16:creationId xmlns:a16="http://schemas.microsoft.com/office/drawing/2014/main" id="{FF8AFE76-7F7D-4E0A-BD57-D861BFC2DF84}"/>
              </a:ext>
            </a:extLst>
          </p:cNvPr>
          <p:cNvSpPr txBox="1">
            <a:spLocks noChangeArrowheads="1"/>
          </p:cNvSpPr>
          <p:nvPr/>
        </p:nvSpPr>
        <p:spPr bwMode="auto">
          <a:xfrm flipH="1">
            <a:off x="6312694" y="1644254"/>
            <a:ext cx="1037035"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2"/>
                </a:solidFill>
                <a:latin typeface="Arial" panose="020B0604020202020204" pitchFamily="34" charset="0"/>
                <a:ea typeface="宋体" panose="02010600030101010101" pitchFamily="2" charset="-122"/>
              </a:defRPr>
            </a:lvl1pPr>
            <a:lvl2pPr marL="742950" indent="-285750">
              <a:defRPr sz="2400">
                <a:solidFill>
                  <a:schemeClr val="tx2"/>
                </a:solidFill>
                <a:latin typeface="Arial" panose="020B0604020202020204" pitchFamily="34" charset="0"/>
                <a:ea typeface="宋体" panose="02010600030101010101" pitchFamily="2" charset="-122"/>
              </a:defRPr>
            </a:lvl2pPr>
            <a:lvl3pPr marL="1143000" indent="-228600">
              <a:defRPr sz="2400">
                <a:solidFill>
                  <a:schemeClr val="tx2"/>
                </a:solidFill>
                <a:latin typeface="Arial" panose="020B0604020202020204" pitchFamily="34" charset="0"/>
                <a:ea typeface="宋体" panose="02010600030101010101" pitchFamily="2" charset="-122"/>
              </a:defRPr>
            </a:lvl3pPr>
            <a:lvl4pPr marL="1600200" indent="-228600">
              <a:defRPr sz="2400">
                <a:solidFill>
                  <a:schemeClr val="tx2"/>
                </a:solidFill>
                <a:latin typeface="Arial" panose="020B0604020202020204" pitchFamily="34" charset="0"/>
                <a:ea typeface="宋体" panose="02010600030101010101" pitchFamily="2" charset="-122"/>
              </a:defRPr>
            </a:lvl4pPr>
            <a:lvl5pPr marL="2057400" indent="-228600">
              <a:defRPr sz="2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defTabSz="685800" eaLnBrk="0" hangingPunct="0">
              <a:lnSpc>
                <a:spcPts val="1875"/>
              </a:lnSpc>
              <a:spcBef>
                <a:spcPct val="0"/>
              </a:spcBef>
            </a:pPr>
            <a:r>
              <a:rPr lang="zh-CN" altLang="en-US" sz="1800" b="1">
                <a:solidFill>
                  <a:srgbClr val="FF0000"/>
                </a:solidFill>
                <a:latin typeface="微软雅黑" panose="020B0503020204020204" pitchFamily="34" charset="-122"/>
                <a:ea typeface="微软雅黑" panose="020B0503020204020204" pitchFamily="34" charset="-122"/>
              </a:rPr>
              <a:t>守纪</a:t>
            </a:r>
          </a:p>
        </p:txBody>
      </p:sp>
      <p:sp>
        <p:nvSpPr>
          <p:cNvPr id="22" name="文本框 36">
            <a:extLst>
              <a:ext uri="{FF2B5EF4-FFF2-40B4-BE49-F238E27FC236}">
                <a16:creationId xmlns:a16="http://schemas.microsoft.com/office/drawing/2014/main" id="{569FB9ED-3819-4A70-B6CA-F791E5C89F6E}"/>
              </a:ext>
            </a:extLst>
          </p:cNvPr>
          <p:cNvSpPr txBox="1">
            <a:spLocks noChangeArrowheads="1"/>
          </p:cNvSpPr>
          <p:nvPr/>
        </p:nvSpPr>
        <p:spPr bwMode="auto">
          <a:xfrm flipH="1">
            <a:off x="6335316" y="3612357"/>
            <a:ext cx="10358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2"/>
                </a:solidFill>
                <a:latin typeface="Arial" panose="020B0604020202020204" pitchFamily="34" charset="0"/>
                <a:ea typeface="宋体" panose="02010600030101010101" pitchFamily="2" charset="-122"/>
              </a:defRPr>
            </a:lvl1pPr>
            <a:lvl2pPr marL="742950" indent="-285750">
              <a:defRPr sz="2400">
                <a:solidFill>
                  <a:schemeClr val="tx2"/>
                </a:solidFill>
                <a:latin typeface="Arial" panose="020B0604020202020204" pitchFamily="34" charset="0"/>
                <a:ea typeface="宋体" panose="02010600030101010101" pitchFamily="2" charset="-122"/>
              </a:defRPr>
            </a:lvl2pPr>
            <a:lvl3pPr marL="1143000" indent="-228600">
              <a:defRPr sz="2400">
                <a:solidFill>
                  <a:schemeClr val="tx2"/>
                </a:solidFill>
                <a:latin typeface="Arial" panose="020B0604020202020204" pitchFamily="34" charset="0"/>
                <a:ea typeface="宋体" panose="02010600030101010101" pitchFamily="2" charset="-122"/>
              </a:defRPr>
            </a:lvl3pPr>
            <a:lvl4pPr marL="1600200" indent="-228600">
              <a:defRPr sz="2400">
                <a:solidFill>
                  <a:schemeClr val="tx2"/>
                </a:solidFill>
                <a:latin typeface="Arial" panose="020B0604020202020204" pitchFamily="34" charset="0"/>
                <a:ea typeface="宋体" panose="02010600030101010101" pitchFamily="2" charset="-122"/>
              </a:defRPr>
            </a:lvl4pPr>
            <a:lvl5pPr marL="2057400" indent="-228600">
              <a:defRPr sz="2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defTabSz="685800" eaLnBrk="0" hangingPunct="0">
              <a:lnSpc>
                <a:spcPts val="1875"/>
              </a:lnSpc>
              <a:spcBef>
                <a:spcPct val="0"/>
              </a:spcBef>
            </a:pPr>
            <a:r>
              <a:rPr lang="zh-CN" altLang="en-US" sz="1800" b="1">
                <a:solidFill>
                  <a:srgbClr val="FF0000"/>
                </a:solidFill>
                <a:latin typeface="微软雅黑" panose="020B0503020204020204" pitchFamily="34" charset="-122"/>
                <a:ea typeface="微软雅黑" panose="020B0503020204020204" pitchFamily="34" charset="-122"/>
              </a:rPr>
              <a:t>守法</a:t>
            </a:r>
          </a:p>
        </p:txBody>
      </p:sp>
      <p:pic>
        <p:nvPicPr>
          <p:cNvPr id="23" name="图形 6" descr="秒表">
            <a:extLst>
              <a:ext uri="{FF2B5EF4-FFF2-40B4-BE49-F238E27FC236}">
                <a16:creationId xmlns:a16="http://schemas.microsoft.com/office/drawing/2014/main" id="{91CB3264-10B1-48B6-9B26-AB20BE95EFD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1850" y="1543050"/>
            <a:ext cx="540544" cy="540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形 18432" descr="群组">
            <a:extLst>
              <a:ext uri="{FF2B5EF4-FFF2-40B4-BE49-F238E27FC236}">
                <a16:creationId xmlns:a16="http://schemas.microsoft.com/office/drawing/2014/main" id="{6B182CCB-1B25-4887-9434-ADAAC23B8FB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12319" y="2520554"/>
            <a:ext cx="540544" cy="540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形 18434" descr="握手">
            <a:extLst>
              <a:ext uri="{FF2B5EF4-FFF2-40B4-BE49-F238E27FC236}">
                <a16:creationId xmlns:a16="http://schemas.microsoft.com/office/drawing/2014/main" id="{93390B7A-88D2-483C-9C96-C817F728911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12319" y="3525441"/>
            <a:ext cx="540544" cy="539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图形 18437" descr="禁止标志">
            <a:extLst>
              <a:ext uri="{FF2B5EF4-FFF2-40B4-BE49-F238E27FC236}">
                <a16:creationId xmlns:a16="http://schemas.microsoft.com/office/drawing/2014/main" id="{3B1C9200-B6ED-461A-A125-8BB29E4AE637}"/>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35254" y="1527573"/>
            <a:ext cx="539353" cy="539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图形 18441" descr="正义天平">
            <a:extLst>
              <a:ext uri="{FF2B5EF4-FFF2-40B4-BE49-F238E27FC236}">
                <a16:creationId xmlns:a16="http://schemas.microsoft.com/office/drawing/2014/main" id="{A6A8CD00-DF18-463A-9151-73AC99853EE1}"/>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35254" y="3525441"/>
            <a:ext cx="539353" cy="539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图形 170" descr="跑步">
            <a:extLst>
              <a:ext uri="{FF2B5EF4-FFF2-40B4-BE49-F238E27FC236}">
                <a16:creationId xmlns:a16="http://schemas.microsoft.com/office/drawing/2014/main" id="{640A9956-3F66-44A0-9D80-2648B5948194}"/>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19625" y="2465785"/>
            <a:ext cx="539354" cy="540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文本框 43">
            <a:extLst>
              <a:ext uri="{FF2B5EF4-FFF2-40B4-BE49-F238E27FC236}">
                <a16:creationId xmlns:a16="http://schemas.microsoft.com/office/drawing/2014/main" id="{27538DCD-B402-4683-AA09-0EA97C6DDE7F}"/>
              </a:ext>
            </a:extLst>
          </p:cNvPr>
          <p:cNvSpPr txBox="1">
            <a:spLocks noChangeArrowheads="1"/>
          </p:cNvSpPr>
          <p:nvPr/>
        </p:nvSpPr>
        <p:spPr bwMode="auto">
          <a:xfrm flipH="1">
            <a:off x="1159669" y="2626519"/>
            <a:ext cx="2764631" cy="106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2"/>
                </a:solidFill>
                <a:latin typeface="Arial" panose="020B0604020202020204" pitchFamily="34" charset="0"/>
                <a:ea typeface="宋体" panose="02010600030101010101" pitchFamily="2" charset="-122"/>
              </a:defRPr>
            </a:lvl1pPr>
            <a:lvl2pPr marL="742950" indent="-285750">
              <a:defRPr sz="2400">
                <a:solidFill>
                  <a:schemeClr val="tx2"/>
                </a:solidFill>
                <a:latin typeface="Arial" panose="020B0604020202020204" pitchFamily="34" charset="0"/>
                <a:ea typeface="宋体" panose="02010600030101010101" pitchFamily="2" charset="-122"/>
              </a:defRPr>
            </a:lvl2pPr>
            <a:lvl3pPr marL="1143000" indent="-228600">
              <a:defRPr sz="2400">
                <a:solidFill>
                  <a:schemeClr val="tx2"/>
                </a:solidFill>
                <a:latin typeface="Arial" panose="020B0604020202020204" pitchFamily="34" charset="0"/>
                <a:ea typeface="宋体" panose="02010600030101010101" pitchFamily="2" charset="-122"/>
              </a:defRPr>
            </a:lvl3pPr>
            <a:lvl4pPr marL="1600200" indent="-228600">
              <a:defRPr sz="2400">
                <a:solidFill>
                  <a:schemeClr val="tx2"/>
                </a:solidFill>
                <a:latin typeface="Arial" panose="020B0604020202020204" pitchFamily="34" charset="0"/>
                <a:ea typeface="宋体" panose="02010600030101010101" pitchFamily="2" charset="-122"/>
              </a:defRPr>
            </a:lvl4pPr>
            <a:lvl5pPr marL="2057400" indent="-228600">
              <a:defRPr sz="2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defTabSz="685800" eaLnBrk="0" hangingPunct="0">
              <a:lnSpc>
                <a:spcPts val="1875"/>
              </a:lnSpc>
              <a:spcBef>
                <a:spcPct val="0"/>
              </a:spcBef>
            </a:pPr>
            <a:r>
              <a:rPr lang="zh-CN" altLang="en-US" sz="1350" b="1">
                <a:solidFill>
                  <a:srgbClr val="000000"/>
                </a:solidFill>
                <a:latin typeface="微软雅黑" panose="020B0503020204020204" pitchFamily="34" charset="-122"/>
                <a:ea typeface="微软雅黑" panose="020B0503020204020204" pitchFamily="34" charset="-122"/>
              </a:rPr>
              <a:t>遵守秩序</a:t>
            </a:r>
            <a:endParaRPr lang="en-US" altLang="zh-CN" sz="1350" b="1">
              <a:solidFill>
                <a:srgbClr val="000000"/>
              </a:solidFill>
              <a:latin typeface="微软雅黑" panose="020B0503020204020204" pitchFamily="34" charset="-122"/>
              <a:ea typeface="微软雅黑" panose="020B0503020204020204" pitchFamily="34" charset="-122"/>
            </a:endParaRPr>
          </a:p>
          <a:p>
            <a:pPr defTabSz="685800" eaLnBrk="0" hangingPunct="0">
              <a:lnSpc>
                <a:spcPts val="1875"/>
              </a:lnSpc>
              <a:spcBef>
                <a:spcPct val="0"/>
              </a:spcBef>
            </a:pPr>
            <a:r>
              <a:rPr lang="zh-CN" altLang="en-US" sz="1050">
                <a:solidFill>
                  <a:srgbClr val="7F7F7F"/>
                </a:solidFill>
                <a:latin typeface="微软雅黑" panose="020B0503020204020204" pitchFamily="34" charset="-122"/>
                <a:ea typeface="微软雅黑" panose="020B0503020204020204" pitchFamily="34" charset="-122"/>
              </a:rPr>
              <a:t>集体活动中遵守排队秩序，日常生活中维护公共场所秩序，校外活动中遵守公共秩序。</a:t>
            </a:r>
            <a:endParaRPr lang="en-US" altLang="zh-CN" sz="1050">
              <a:solidFill>
                <a:srgbClr val="7F7F7F"/>
              </a:solidFill>
              <a:latin typeface="微软雅黑" panose="020B0503020204020204" pitchFamily="34" charset="-122"/>
              <a:ea typeface="微软雅黑" panose="020B0503020204020204" pitchFamily="34" charset="-122"/>
            </a:endParaRPr>
          </a:p>
          <a:p>
            <a:pPr defTabSz="685800" eaLnBrk="0" hangingPunct="0">
              <a:lnSpc>
                <a:spcPts val="1875"/>
              </a:lnSpc>
              <a:spcBef>
                <a:spcPct val="0"/>
              </a:spcBef>
            </a:pPr>
            <a:endParaRPr lang="zh-CN" altLang="en-US" sz="1800" b="1">
              <a:solidFill>
                <a:srgbClr val="000000"/>
              </a:solidFill>
              <a:latin typeface="微软雅黑" panose="020B0503020204020204" pitchFamily="34" charset="-122"/>
              <a:ea typeface="微软雅黑" panose="020B0503020204020204" pitchFamily="34" charset="-122"/>
            </a:endParaRPr>
          </a:p>
        </p:txBody>
      </p:sp>
      <p:sp>
        <p:nvSpPr>
          <p:cNvPr id="30" name="文本框 44">
            <a:extLst>
              <a:ext uri="{FF2B5EF4-FFF2-40B4-BE49-F238E27FC236}">
                <a16:creationId xmlns:a16="http://schemas.microsoft.com/office/drawing/2014/main" id="{887B0693-3A71-4063-BA40-DA6EB1CBCD25}"/>
              </a:ext>
            </a:extLst>
          </p:cNvPr>
          <p:cNvSpPr txBox="1">
            <a:spLocks noChangeArrowheads="1"/>
          </p:cNvSpPr>
          <p:nvPr/>
        </p:nvSpPr>
        <p:spPr bwMode="auto">
          <a:xfrm flipH="1">
            <a:off x="1143000" y="3552825"/>
            <a:ext cx="2770585" cy="79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2"/>
                </a:solidFill>
                <a:latin typeface="Arial" panose="020B0604020202020204" pitchFamily="34" charset="0"/>
                <a:ea typeface="宋体" panose="02010600030101010101" pitchFamily="2" charset="-122"/>
              </a:defRPr>
            </a:lvl1pPr>
            <a:lvl2pPr marL="742950" indent="-285750">
              <a:defRPr sz="2400">
                <a:solidFill>
                  <a:schemeClr val="tx2"/>
                </a:solidFill>
                <a:latin typeface="Arial" panose="020B0604020202020204" pitchFamily="34" charset="0"/>
                <a:ea typeface="宋体" panose="02010600030101010101" pitchFamily="2" charset="-122"/>
              </a:defRPr>
            </a:lvl2pPr>
            <a:lvl3pPr marL="1143000" indent="-228600">
              <a:defRPr sz="2400">
                <a:solidFill>
                  <a:schemeClr val="tx2"/>
                </a:solidFill>
                <a:latin typeface="Arial" panose="020B0604020202020204" pitchFamily="34" charset="0"/>
                <a:ea typeface="宋体" panose="02010600030101010101" pitchFamily="2" charset="-122"/>
              </a:defRPr>
            </a:lvl3pPr>
            <a:lvl4pPr marL="1600200" indent="-228600">
              <a:defRPr sz="2400">
                <a:solidFill>
                  <a:schemeClr val="tx2"/>
                </a:solidFill>
                <a:latin typeface="Arial" panose="020B0604020202020204" pitchFamily="34" charset="0"/>
                <a:ea typeface="宋体" panose="02010600030101010101" pitchFamily="2" charset="-122"/>
              </a:defRPr>
            </a:lvl4pPr>
            <a:lvl5pPr marL="2057400" indent="-228600">
              <a:defRPr sz="2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defTabSz="685800" eaLnBrk="0" hangingPunct="0">
              <a:lnSpc>
                <a:spcPts val="1875"/>
              </a:lnSpc>
              <a:spcBef>
                <a:spcPct val="0"/>
              </a:spcBef>
            </a:pPr>
            <a:r>
              <a:rPr lang="zh-CN" altLang="en-US" sz="1350" b="1">
                <a:solidFill>
                  <a:srgbClr val="000000"/>
                </a:solidFill>
                <a:latin typeface="微软雅黑" panose="020B0503020204020204" pitchFamily="34" charset="-122"/>
                <a:ea typeface="微软雅黑" panose="020B0503020204020204" pitchFamily="34" charset="-122"/>
              </a:rPr>
              <a:t>信守承诺</a:t>
            </a:r>
            <a:endParaRPr lang="en-US" altLang="zh-CN" sz="1800" b="1">
              <a:solidFill>
                <a:srgbClr val="000000"/>
              </a:solidFill>
              <a:latin typeface="微软雅黑" panose="020B0503020204020204" pitchFamily="34" charset="-122"/>
              <a:ea typeface="微软雅黑" panose="020B0503020204020204" pitchFamily="34" charset="-122"/>
            </a:endParaRPr>
          </a:p>
          <a:p>
            <a:pPr defTabSz="685800" eaLnBrk="0" hangingPunct="0">
              <a:lnSpc>
                <a:spcPts val="1875"/>
              </a:lnSpc>
              <a:spcBef>
                <a:spcPct val="0"/>
              </a:spcBef>
            </a:pPr>
            <a:r>
              <a:rPr lang="zh-CN" altLang="en-US" sz="1050">
                <a:solidFill>
                  <a:srgbClr val="7F7F7F"/>
                </a:solidFill>
                <a:latin typeface="微软雅黑" panose="020B0503020204020204" pitchFamily="34" charset="-122"/>
                <a:ea typeface="微软雅黑" panose="020B0503020204020204" pitchFamily="34" charset="-122"/>
              </a:rPr>
              <a:t>爱惜自己的信用记录，遵守承诺的事情，做诚信学子。</a:t>
            </a:r>
          </a:p>
        </p:txBody>
      </p:sp>
      <p:sp>
        <p:nvSpPr>
          <p:cNvPr id="31" name="文本框 45">
            <a:extLst>
              <a:ext uri="{FF2B5EF4-FFF2-40B4-BE49-F238E27FC236}">
                <a16:creationId xmlns:a16="http://schemas.microsoft.com/office/drawing/2014/main" id="{344947F1-A512-4338-8C07-D585AF8CAC16}"/>
              </a:ext>
            </a:extLst>
          </p:cNvPr>
          <p:cNvSpPr txBox="1">
            <a:spLocks noChangeArrowheads="1"/>
          </p:cNvSpPr>
          <p:nvPr/>
        </p:nvSpPr>
        <p:spPr bwMode="auto">
          <a:xfrm flipH="1">
            <a:off x="6246019" y="2049066"/>
            <a:ext cx="1754981" cy="103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2"/>
                </a:solidFill>
                <a:latin typeface="Arial" panose="020B0604020202020204" pitchFamily="34" charset="0"/>
                <a:ea typeface="宋体" panose="02010600030101010101" pitchFamily="2" charset="-122"/>
              </a:defRPr>
            </a:lvl1pPr>
            <a:lvl2pPr marL="742950" indent="-285750">
              <a:defRPr sz="2400">
                <a:solidFill>
                  <a:schemeClr val="tx2"/>
                </a:solidFill>
                <a:latin typeface="Arial" panose="020B0604020202020204" pitchFamily="34" charset="0"/>
                <a:ea typeface="宋体" panose="02010600030101010101" pitchFamily="2" charset="-122"/>
              </a:defRPr>
            </a:lvl2pPr>
            <a:lvl3pPr marL="1143000" indent="-228600">
              <a:defRPr sz="2400">
                <a:solidFill>
                  <a:schemeClr val="tx2"/>
                </a:solidFill>
                <a:latin typeface="Arial" panose="020B0604020202020204" pitchFamily="34" charset="0"/>
                <a:ea typeface="宋体" panose="02010600030101010101" pitchFamily="2" charset="-122"/>
              </a:defRPr>
            </a:lvl3pPr>
            <a:lvl4pPr marL="1600200" indent="-228600">
              <a:defRPr sz="2400">
                <a:solidFill>
                  <a:schemeClr val="tx2"/>
                </a:solidFill>
                <a:latin typeface="Arial" panose="020B0604020202020204" pitchFamily="34" charset="0"/>
                <a:ea typeface="宋体" panose="02010600030101010101" pitchFamily="2" charset="-122"/>
              </a:defRPr>
            </a:lvl4pPr>
            <a:lvl5pPr marL="2057400" indent="-228600">
              <a:defRPr sz="2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defTabSz="685800" eaLnBrk="0" hangingPunct="0">
              <a:lnSpc>
                <a:spcPts val="1875"/>
              </a:lnSpc>
              <a:spcBef>
                <a:spcPct val="0"/>
              </a:spcBef>
            </a:pPr>
            <a:r>
              <a:rPr lang="zh-CN" altLang="en-US" sz="1350" b="1">
                <a:solidFill>
                  <a:srgbClr val="000000"/>
                </a:solidFill>
                <a:latin typeface="微软雅黑" panose="020B0503020204020204" pitchFamily="34" charset="-122"/>
                <a:ea typeface="微软雅黑" panose="020B0503020204020204" pitchFamily="34" charset="-122"/>
              </a:rPr>
              <a:t>遵守纪律</a:t>
            </a:r>
            <a:endParaRPr lang="en-US" altLang="zh-CN" sz="1350" b="1">
              <a:solidFill>
                <a:srgbClr val="000000"/>
              </a:solidFill>
              <a:latin typeface="微软雅黑" panose="020B0503020204020204" pitchFamily="34" charset="-122"/>
              <a:ea typeface="微软雅黑" panose="020B0503020204020204" pitchFamily="34" charset="-122"/>
            </a:endParaRPr>
          </a:p>
          <a:p>
            <a:pPr defTabSz="685800" eaLnBrk="0" hangingPunct="0">
              <a:lnSpc>
                <a:spcPts val="1875"/>
              </a:lnSpc>
              <a:spcBef>
                <a:spcPct val="0"/>
              </a:spcBef>
            </a:pPr>
            <a:r>
              <a:rPr lang="zh-CN" altLang="en-US" sz="1050">
                <a:solidFill>
                  <a:srgbClr val="7F7F7F"/>
                </a:solidFill>
                <a:latin typeface="微软雅黑" panose="020B0503020204020204" pitchFamily="34" charset="-122"/>
                <a:ea typeface="微软雅黑" panose="020B0503020204020204" pitchFamily="34" charset="-122"/>
              </a:rPr>
              <a:t>遵守各项校规校纪，特别是日常行为规范和考试纪律。</a:t>
            </a:r>
          </a:p>
        </p:txBody>
      </p:sp>
      <p:sp>
        <p:nvSpPr>
          <p:cNvPr id="32" name="文本框 46">
            <a:extLst>
              <a:ext uri="{FF2B5EF4-FFF2-40B4-BE49-F238E27FC236}">
                <a16:creationId xmlns:a16="http://schemas.microsoft.com/office/drawing/2014/main" id="{4A22D3D1-FCF7-4507-BA48-0695FC85B15D}"/>
              </a:ext>
            </a:extLst>
          </p:cNvPr>
          <p:cNvSpPr txBox="1">
            <a:spLocks noChangeArrowheads="1"/>
          </p:cNvSpPr>
          <p:nvPr/>
        </p:nvSpPr>
        <p:spPr bwMode="auto">
          <a:xfrm flipH="1">
            <a:off x="6246019" y="3958829"/>
            <a:ext cx="1754981" cy="103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2"/>
                </a:solidFill>
                <a:latin typeface="Arial" panose="020B0604020202020204" pitchFamily="34" charset="0"/>
                <a:ea typeface="宋体" panose="02010600030101010101" pitchFamily="2" charset="-122"/>
              </a:defRPr>
            </a:lvl1pPr>
            <a:lvl2pPr marL="742950" indent="-285750">
              <a:defRPr sz="2400">
                <a:solidFill>
                  <a:schemeClr val="tx2"/>
                </a:solidFill>
                <a:latin typeface="Arial" panose="020B0604020202020204" pitchFamily="34" charset="0"/>
                <a:ea typeface="宋体" panose="02010600030101010101" pitchFamily="2" charset="-122"/>
              </a:defRPr>
            </a:lvl2pPr>
            <a:lvl3pPr marL="1143000" indent="-228600">
              <a:defRPr sz="2400">
                <a:solidFill>
                  <a:schemeClr val="tx2"/>
                </a:solidFill>
                <a:latin typeface="Arial" panose="020B0604020202020204" pitchFamily="34" charset="0"/>
                <a:ea typeface="宋体" panose="02010600030101010101" pitchFamily="2" charset="-122"/>
              </a:defRPr>
            </a:lvl3pPr>
            <a:lvl4pPr marL="1600200" indent="-228600">
              <a:defRPr sz="2400">
                <a:solidFill>
                  <a:schemeClr val="tx2"/>
                </a:solidFill>
                <a:latin typeface="Arial" panose="020B0604020202020204" pitchFamily="34" charset="0"/>
                <a:ea typeface="宋体" panose="02010600030101010101" pitchFamily="2" charset="-122"/>
              </a:defRPr>
            </a:lvl4pPr>
            <a:lvl5pPr marL="2057400" indent="-228600">
              <a:defRPr sz="2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defTabSz="685800" eaLnBrk="0" hangingPunct="0">
              <a:lnSpc>
                <a:spcPts val="1875"/>
              </a:lnSpc>
              <a:spcBef>
                <a:spcPct val="0"/>
              </a:spcBef>
            </a:pPr>
            <a:r>
              <a:rPr lang="zh-CN" altLang="en-US" sz="1350" b="1">
                <a:solidFill>
                  <a:srgbClr val="000000"/>
                </a:solidFill>
                <a:latin typeface="微软雅黑" panose="020B0503020204020204" pitchFamily="34" charset="-122"/>
                <a:ea typeface="微软雅黑" panose="020B0503020204020204" pitchFamily="34" charset="-122"/>
              </a:rPr>
              <a:t>遵守国家法律</a:t>
            </a:r>
            <a:endParaRPr lang="en-US" altLang="zh-CN" sz="1350" b="1">
              <a:solidFill>
                <a:srgbClr val="000000"/>
              </a:solidFill>
              <a:latin typeface="微软雅黑" panose="020B0503020204020204" pitchFamily="34" charset="-122"/>
              <a:ea typeface="微软雅黑" panose="020B0503020204020204" pitchFamily="34" charset="-122"/>
            </a:endParaRPr>
          </a:p>
          <a:p>
            <a:pPr defTabSz="685800" eaLnBrk="0" hangingPunct="0">
              <a:lnSpc>
                <a:spcPts val="1875"/>
              </a:lnSpc>
              <a:spcBef>
                <a:spcPct val="0"/>
              </a:spcBef>
            </a:pPr>
            <a:r>
              <a:rPr lang="zh-CN" altLang="en-US" sz="1050">
                <a:solidFill>
                  <a:srgbClr val="7F7F7F"/>
                </a:solidFill>
                <a:latin typeface="微软雅黑" panose="020B0503020204020204" pitchFamily="34" charset="-122"/>
                <a:ea typeface="微软雅黑" panose="020B0503020204020204" pitchFamily="34" charset="-122"/>
              </a:rPr>
              <a:t>在校期间遵守法律规定的各项要求，在走出校园后，恪守法律法规。</a:t>
            </a:r>
          </a:p>
        </p:txBody>
      </p:sp>
      <p:sp>
        <p:nvSpPr>
          <p:cNvPr id="33" name="文本框 47">
            <a:extLst>
              <a:ext uri="{FF2B5EF4-FFF2-40B4-BE49-F238E27FC236}">
                <a16:creationId xmlns:a16="http://schemas.microsoft.com/office/drawing/2014/main" id="{02386D79-89EF-426B-A787-25BA0B6851DB}"/>
              </a:ext>
            </a:extLst>
          </p:cNvPr>
          <p:cNvSpPr txBox="1">
            <a:spLocks noChangeArrowheads="1"/>
          </p:cNvSpPr>
          <p:nvPr/>
        </p:nvSpPr>
        <p:spPr bwMode="auto">
          <a:xfrm>
            <a:off x="1143000" y="685801"/>
            <a:ext cx="6743700" cy="519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2"/>
                </a:solidFill>
                <a:latin typeface="Arial" panose="020B0604020202020204" pitchFamily="34" charset="0"/>
                <a:ea typeface="宋体" panose="02010600030101010101" pitchFamily="2" charset="-122"/>
              </a:defRPr>
            </a:lvl1pPr>
            <a:lvl2pPr marL="742950" indent="-285750">
              <a:defRPr sz="2400">
                <a:solidFill>
                  <a:schemeClr val="tx2"/>
                </a:solidFill>
                <a:latin typeface="Arial" panose="020B0604020202020204" pitchFamily="34" charset="0"/>
                <a:ea typeface="宋体" panose="02010600030101010101" pitchFamily="2" charset="-122"/>
              </a:defRPr>
            </a:lvl2pPr>
            <a:lvl3pPr marL="1143000" indent="-228600">
              <a:defRPr sz="2400">
                <a:solidFill>
                  <a:schemeClr val="tx2"/>
                </a:solidFill>
                <a:latin typeface="Arial" panose="020B0604020202020204" pitchFamily="34" charset="0"/>
                <a:ea typeface="宋体" panose="02010600030101010101" pitchFamily="2" charset="-122"/>
              </a:defRPr>
            </a:lvl3pPr>
            <a:lvl4pPr marL="1600200" indent="-228600">
              <a:defRPr sz="2400">
                <a:solidFill>
                  <a:schemeClr val="tx2"/>
                </a:solidFill>
                <a:latin typeface="Arial" panose="020B0604020202020204" pitchFamily="34" charset="0"/>
                <a:ea typeface="宋体" panose="02010600030101010101" pitchFamily="2" charset="-122"/>
              </a:defRPr>
            </a:lvl4pPr>
            <a:lvl5pPr marL="2057400" indent="-228600">
              <a:defRPr sz="2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algn="ctr" defTabSz="685800" eaLnBrk="0" hangingPunct="0">
              <a:lnSpc>
                <a:spcPct val="150000"/>
              </a:lnSpc>
              <a:spcBef>
                <a:spcPct val="0"/>
              </a:spcBef>
            </a:pPr>
            <a:r>
              <a:rPr lang="zh-CN" altLang="en-US" sz="2100" b="1" dirty="0">
                <a:solidFill>
                  <a:srgbClr val="00B050"/>
                </a:solidFill>
                <a:latin typeface="微软雅黑" panose="020B0503020204020204" pitchFamily="34" charset="-122"/>
                <a:ea typeface="微软雅黑" panose="020B0503020204020204" pitchFamily="34" charset="-122"/>
              </a:rPr>
              <a:t>“五守”</a:t>
            </a:r>
            <a:endParaRPr lang="en-US" altLang="zh-CN" sz="2100" b="1" dirty="0">
              <a:solidFill>
                <a:srgbClr val="00B05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499980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1D92C-21CC-4961-BB15-D40878F97B10}"/>
              </a:ext>
            </a:extLst>
          </p:cNvPr>
          <p:cNvSpPr>
            <a:spLocks noGrp="1"/>
          </p:cNvSpPr>
          <p:nvPr>
            <p:ph type="title"/>
          </p:nvPr>
        </p:nvSpPr>
        <p:spPr/>
        <p:txBody>
          <a:bodyPr/>
          <a:lstStyle/>
          <a:p>
            <a:pPr algn="ctr"/>
            <a:r>
              <a:rPr lang="zh-CN" altLang="en-US" dirty="0"/>
              <a:t>学习阶段需要思考的问题</a:t>
            </a:r>
          </a:p>
        </p:txBody>
      </p:sp>
      <p:sp>
        <p:nvSpPr>
          <p:cNvPr id="4" name="内容占位符 1">
            <a:extLst>
              <a:ext uri="{FF2B5EF4-FFF2-40B4-BE49-F238E27FC236}">
                <a16:creationId xmlns:a16="http://schemas.microsoft.com/office/drawing/2014/main" id="{59E3D2FE-2F5F-45FD-B971-82095DF82957}"/>
              </a:ext>
            </a:extLst>
          </p:cNvPr>
          <p:cNvSpPr txBox="1">
            <a:spLocks/>
          </p:cNvSpPr>
          <p:nvPr/>
        </p:nvSpPr>
        <p:spPr bwMode="auto">
          <a:xfrm>
            <a:off x="4786313" y="1056085"/>
            <a:ext cx="2839641"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0" fontAlgn="base" hangingPunct="0">
              <a:spcBef>
                <a:spcPct val="20000"/>
              </a:spcBef>
              <a:spcAft>
                <a:spcPct val="0"/>
              </a:spcAft>
              <a:buChar char="•"/>
              <a:defRPr sz="2400" b="1">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黑体" pitchFamily="49" charset="-122"/>
              </a:defRPr>
            </a:lvl2pPr>
            <a:lvl3pPr marL="857250" indent="-171450" algn="l" rtl="0" eaLnBrk="0" fontAlgn="base" hangingPunct="0">
              <a:spcBef>
                <a:spcPct val="20000"/>
              </a:spcBef>
              <a:spcAft>
                <a:spcPct val="0"/>
              </a:spcAft>
              <a:buChar char="•"/>
              <a:defRPr sz="1800" b="1">
                <a:solidFill>
                  <a:schemeClr val="tx1"/>
                </a:solidFill>
                <a:latin typeface="+mn-lt"/>
                <a:ea typeface="仿宋_GB2312" pitchFamily="49" charset="-122"/>
              </a:defRPr>
            </a:lvl3pPr>
            <a:lvl4pPr marL="1200150" indent="-171450" algn="l" rtl="0" eaLnBrk="0" fontAlgn="base" hangingPunct="0">
              <a:spcBef>
                <a:spcPct val="20000"/>
              </a:spcBef>
              <a:spcAft>
                <a:spcPct val="0"/>
              </a:spcAft>
              <a:buChar char="–"/>
              <a:defRPr sz="1500">
                <a:solidFill>
                  <a:schemeClr val="tx1"/>
                </a:solidFill>
                <a:latin typeface="+mn-lt"/>
                <a:ea typeface="宋体" charset="-122"/>
              </a:defRPr>
            </a:lvl4pPr>
            <a:lvl5pPr marL="1543050" indent="-171450" algn="l" rtl="0" eaLnBrk="0" fontAlgn="base" hangingPunct="0">
              <a:spcBef>
                <a:spcPct val="20000"/>
              </a:spcBef>
              <a:spcAft>
                <a:spcPct val="0"/>
              </a:spcAft>
              <a:buChar char="»"/>
              <a:defRPr sz="1500">
                <a:solidFill>
                  <a:schemeClr val="tx1"/>
                </a:solidFill>
                <a:latin typeface="+mn-lt"/>
                <a:ea typeface="宋体" charset="-122"/>
              </a:defRPr>
            </a:lvl5pPr>
            <a:lvl6pPr marL="1885950" indent="-171450" algn="l" rtl="0" fontAlgn="base">
              <a:spcBef>
                <a:spcPct val="20000"/>
              </a:spcBef>
              <a:spcAft>
                <a:spcPct val="0"/>
              </a:spcAft>
              <a:buChar char="»"/>
              <a:defRPr sz="1500">
                <a:solidFill>
                  <a:schemeClr val="tx1"/>
                </a:solidFill>
                <a:latin typeface="+mn-lt"/>
                <a:ea typeface="宋体" charset="-122"/>
              </a:defRPr>
            </a:lvl6pPr>
            <a:lvl7pPr marL="2228850" indent="-171450" algn="l" rtl="0" fontAlgn="base">
              <a:spcBef>
                <a:spcPct val="20000"/>
              </a:spcBef>
              <a:spcAft>
                <a:spcPct val="0"/>
              </a:spcAft>
              <a:buChar char="»"/>
              <a:defRPr sz="1500">
                <a:solidFill>
                  <a:schemeClr val="tx1"/>
                </a:solidFill>
                <a:latin typeface="+mn-lt"/>
                <a:ea typeface="宋体" charset="-122"/>
              </a:defRPr>
            </a:lvl7pPr>
            <a:lvl8pPr marL="2571750" indent="-171450" algn="l" rtl="0" fontAlgn="base">
              <a:spcBef>
                <a:spcPct val="20000"/>
              </a:spcBef>
              <a:spcAft>
                <a:spcPct val="0"/>
              </a:spcAft>
              <a:buChar char="»"/>
              <a:defRPr sz="1500">
                <a:solidFill>
                  <a:schemeClr val="tx1"/>
                </a:solidFill>
                <a:latin typeface="+mn-lt"/>
                <a:ea typeface="宋体" charset="-122"/>
              </a:defRPr>
            </a:lvl8pPr>
            <a:lvl9pPr marL="2914650" indent="-171450" algn="l" rtl="0" fontAlgn="base">
              <a:spcBef>
                <a:spcPct val="20000"/>
              </a:spcBef>
              <a:spcAft>
                <a:spcPct val="0"/>
              </a:spcAft>
              <a:buChar char="»"/>
              <a:defRPr sz="1500">
                <a:solidFill>
                  <a:schemeClr val="tx1"/>
                </a:solidFill>
                <a:latin typeface="+mn-lt"/>
                <a:ea typeface="宋体" charset="-122"/>
              </a:defRPr>
            </a:lvl9pPr>
          </a:lstStyle>
          <a:p>
            <a:pPr marL="557213" marR="0" lvl="1" indent="-214313" algn="l" defTabSz="914400" rtl="0" eaLnBrk="0" fontAlgn="base" latinLnBrk="0" hangingPunct="0">
              <a:lnSpc>
                <a:spcPct val="200000"/>
              </a:lnSpc>
              <a:spcBef>
                <a:spcPct val="20000"/>
              </a:spcBef>
              <a:spcAft>
                <a:spcPct val="0"/>
              </a:spcAft>
              <a:buClrTx/>
              <a:buSzTx/>
              <a:buFontTx/>
              <a:buChar char="–"/>
              <a:tabLst/>
              <a:defRPr/>
            </a:pPr>
            <a:r>
              <a:rPr kumimoji="0" lang="zh-CN" altLang="en-US" sz="1800" b="1" i="0" u="none" strike="noStrike" kern="0" cap="none" spc="0" normalizeH="0" baseline="0" noProof="0">
                <a:ln>
                  <a:noFill/>
                </a:ln>
                <a:solidFill>
                  <a:srgbClr val="000000"/>
                </a:solidFill>
                <a:effectLst/>
                <a:uLnTx/>
                <a:uFillTx/>
                <a:latin typeface="Comic Sans MS"/>
                <a:ea typeface="黑体" pitchFamily="49" charset="-122"/>
              </a:rPr>
              <a:t>远大理想与脚踏实地</a:t>
            </a:r>
          </a:p>
          <a:p>
            <a:pPr marL="557213" marR="0" lvl="1" indent="-214313" algn="l" defTabSz="914400" rtl="0" eaLnBrk="0" fontAlgn="base" latinLnBrk="0" hangingPunct="0">
              <a:lnSpc>
                <a:spcPct val="200000"/>
              </a:lnSpc>
              <a:spcBef>
                <a:spcPct val="20000"/>
              </a:spcBef>
              <a:spcAft>
                <a:spcPct val="0"/>
              </a:spcAft>
              <a:buClrTx/>
              <a:buSzTx/>
              <a:buFontTx/>
              <a:buChar char="–"/>
              <a:tabLst/>
              <a:defRPr/>
            </a:pPr>
            <a:r>
              <a:rPr kumimoji="0" lang="zh-CN" altLang="en-US" sz="1800" b="1" i="0" u="none" strike="noStrike" kern="0" cap="none" spc="0" normalizeH="0" baseline="0" noProof="0">
                <a:ln>
                  <a:noFill/>
                </a:ln>
                <a:solidFill>
                  <a:srgbClr val="000000"/>
                </a:solidFill>
                <a:effectLst/>
                <a:uLnTx/>
                <a:uFillTx/>
                <a:latin typeface="Comic Sans MS"/>
                <a:ea typeface="黑体" pitchFamily="49" charset="-122"/>
              </a:rPr>
              <a:t>知识学习与科研创新</a:t>
            </a:r>
          </a:p>
          <a:p>
            <a:pPr marL="557213" marR="0" lvl="1" indent="-214313" algn="l" defTabSz="914400" rtl="0" eaLnBrk="0" fontAlgn="base" latinLnBrk="0" hangingPunct="0">
              <a:lnSpc>
                <a:spcPct val="200000"/>
              </a:lnSpc>
              <a:spcBef>
                <a:spcPct val="20000"/>
              </a:spcBef>
              <a:spcAft>
                <a:spcPct val="0"/>
              </a:spcAft>
              <a:buClrTx/>
              <a:buSzTx/>
              <a:buFontTx/>
              <a:buChar char="–"/>
              <a:tabLst/>
              <a:defRPr/>
            </a:pPr>
            <a:r>
              <a:rPr kumimoji="0" lang="zh-CN" altLang="en-US" sz="1800" b="1" i="0" u="none" strike="noStrike" kern="0" cap="none" spc="0" normalizeH="0" baseline="0" noProof="0">
                <a:ln>
                  <a:noFill/>
                </a:ln>
                <a:solidFill>
                  <a:srgbClr val="000000"/>
                </a:solidFill>
                <a:effectLst/>
                <a:uLnTx/>
                <a:uFillTx/>
                <a:latin typeface="Comic Sans MS"/>
                <a:ea typeface="黑体" pitchFamily="49" charset="-122"/>
              </a:rPr>
              <a:t>学术道德与求真务实</a:t>
            </a:r>
          </a:p>
          <a:p>
            <a:pPr marL="557213" marR="0" lvl="1" indent="-214313" algn="l" defTabSz="914400" rtl="0" eaLnBrk="0" fontAlgn="base" latinLnBrk="0" hangingPunct="0">
              <a:lnSpc>
                <a:spcPct val="200000"/>
              </a:lnSpc>
              <a:spcBef>
                <a:spcPct val="20000"/>
              </a:spcBef>
              <a:spcAft>
                <a:spcPct val="0"/>
              </a:spcAft>
              <a:buClrTx/>
              <a:buSzTx/>
              <a:buFontTx/>
              <a:buChar char="–"/>
              <a:tabLst/>
              <a:defRPr/>
            </a:pPr>
            <a:r>
              <a:rPr kumimoji="0" lang="zh-CN" altLang="en-US" sz="1800" b="1" i="0" u="none" strike="noStrike" kern="0" cap="none" spc="0" normalizeH="0" baseline="0" noProof="0">
                <a:ln>
                  <a:noFill/>
                </a:ln>
                <a:solidFill>
                  <a:srgbClr val="000000"/>
                </a:solidFill>
                <a:effectLst/>
                <a:uLnTx/>
                <a:uFillTx/>
                <a:latin typeface="Comic Sans MS"/>
                <a:ea typeface="黑体" pitchFamily="49" charset="-122"/>
              </a:rPr>
              <a:t>人格情趣与身心健康</a:t>
            </a:r>
          </a:p>
          <a:p>
            <a:pPr marL="557213" marR="0" lvl="1" indent="-214313" algn="l" defTabSz="914400" rtl="0" eaLnBrk="0" fontAlgn="base" latinLnBrk="0" hangingPunct="0">
              <a:lnSpc>
                <a:spcPct val="200000"/>
              </a:lnSpc>
              <a:spcBef>
                <a:spcPct val="20000"/>
              </a:spcBef>
              <a:spcAft>
                <a:spcPct val="0"/>
              </a:spcAft>
              <a:buClrTx/>
              <a:buSzTx/>
              <a:buFontTx/>
              <a:buChar char="–"/>
              <a:tabLst/>
              <a:defRPr/>
            </a:pPr>
            <a:r>
              <a:rPr kumimoji="0" lang="zh-CN" altLang="en-US" sz="1800" b="1" i="0" u="none" strike="noStrike" kern="0" cap="none" spc="0" normalizeH="0" baseline="0" noProof="0">
                <a:ln>
                  <a:noFill/>
                </a:ln>
                <a:solidFill>
                  <a:srgbClr val="000000"/>
                </a:solidFill>
                <a:effectLst/>
                <a:uLnTx/>
                <a:uFillTx/>
                <a:latin typeface="Comic Sans MS"/>
                <a:ea typeface="黑体" pitchFamily="49" charset="-122"/>
              </a:rPr>
              <a:t>个人发展与社会责任</a:t>
            </a:r>
          </a:p>
        </p:txBody>
      </p:sp>
      <p:sp>
        <p:nvSpPr>
          <p:cNvPr id="5" name="内容占位符 1">
            <a:extLst>
              <a:ext uri="{FF2B5EF4-FFF2-40B4-BE49-F238E27FC236}">
                <a16:creationId xmlns:a16="http://schemas.microsoft.com/office/drawing/2014/main" id="{2C77A945-D51F-40A1-B4F5-76944EA1023A}"/>
              </a:ext>
            </a:extLst>
          </p:cNvPr>
          <p:cNvSpPr txBox="1">
            <a:spLocks/>
          </p:cNvSpPr>
          <p:nvPr/>
        </p:nvSpPr>
        <p:spPr bwMode="auto">
          <a:xfrm>
            <a:off x="1303735" y="1017985"/>
            <a:ext cx="3804047" cy="3444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defRPr sz="2400">
                <a:solidFill>
                  <a:schemeClr val="tx2"/>
                </a:solidFill>
                <a:latin typeface="Arial" panose="020B0604020202020204" pitchFamily="34" charset="0"/>
                <a:ea typeface="宋体" panose="02010600030101010101" pitchFamily="2" charset="-122"/>
              </a:defRPr>
            </a:lvl1pPr>
            <a:lvl2pPr marL="742950" indent="-285750">
              <a:defRPr sz="2400">
                <a:solidFill>
                  <a:schemeClr val="tx2"/>
                </a:solidFill>
                <a:latin typeface="Arial" panose="020B0604020202020204" pitchFamily="34" charset="0"/>
                <a:ea typeface="宋体" panose="02010600030101010101" pitchFamily="2" charset="-122"/>
              </a:defRPr>
            </a:lvl2pPr>
            <a:lvl3pPr marL="1143000" indent="-228600">
              <a:defRPr sz="2400">
                <a:solidFill>
                  <a:schemeClr val="tx2"/>
                </a:solidFill>
                <a:latin typeface="Arial" panose="020B0604020202020204" pitchFamily="34" charset="0"/>
                <a:ea typeface="宋体" panose="02010600030101010101" pitchFamily="2" charset="-122"/>
              </a:defRPr>
            </a:lvl3pPr>
            <a:lvl4pPr marL="1600200" indent="-228600">
              <a:defRPr sz="2400">
                <a:solidFill>
                  <a:schemeClr val="tx2"/>
                </a:solidFill>
                <a:latin typeface="Arial" panose="020B0604020202020204" pitchFamily="34" charset="0"/>
                <a:ea typeface="宋体" panose="02010600030101010101" pitchFamily="2" charset="-122"/>
              </a:defRPr>
            </a:lvl4pPr>
            <a:lvl5pPr marL="2057400" indent="-228600">
              <a:defRPr sz="2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marL="214313" indent="-214313" defTabSz="685800" eaLnBrk="0" hangingPunct="0">
              <a:lnSpc>
                <a:spcPct val="200000"/>
              </a:lnSpc>
            </a:pPr>
            <a:r>
              <a:rPr lang="zh-CN" altLang="en-US" sz="1800" b="1" dirty="0">
                <a:solidFill>
                  <a:srgbClr val="000000"/>
                </a:solidFill>
                <a:latin typeface="微软雅黑" panose="020B0503020204020204" pitchFamily="34" charset="-122"/>
                <a:ea typeface="微软雅黑" panose="020B0503020204020204" pitchFamily="34" charset="-122"/>
              </a:rPr>
              <a:t> 四个正确认识</a:t>
            </a:r>
            <a:endParaRPr lang="en-US" altLang="zh-CN" sz="1800" b="1" dirty="0">
              <a:solidFill>
                <a:srgbClr val="000000"/>
              </a:solidFill>
              <a:latin typeface="微软雅黑" panose="020B0503020204020204" pitchFamily="34" charset="-122"/>
              <a:ea typeface="微软雅黑" panose="020B0503020204020204" pitchFamily="34" charset="-122"/>
            </a:endParaRPr>
          </a:p>
          <a:p>
            <a:pPr marL="214313" indent="-214313" defTabSz="685800" eaLnBrk="0" hangingPunct="0">
              <a:lnSpc>
                <a:spcPct val="200000"/>
              </a:lnSpc>
              <a:buFont typeface="Wingdings" panose="05000000000000000000" pitchFamily="2" charset="2"/>
              <a:buChar char=""/>
            </a:pPr>
            <a:r>
              <a:rPr lang="zh-CN" altLang="en-US" sz="1800" b="1" dirty="0">
                <a:solidFill>
                  <a:srgbClr val="000000"/>
                </a:solidFill>
                <a:latin typeface="微软雅黑" panose="020B0503020204020204" pitchFamily="34" charset="-122"/>
                <a:ea typeface="微软雅黑" panose="020B0503020204020204" pitchFamily="34" charset="-122"/>
              </a:rPr>
              <a:t>正确认识世界和中国的发展大势</a:t>
            </a:r>
            <a:endParaRPr lang="en-US" altLang="zh-CN" sz="1800" b="1" dirty="0">
              <a:solidFill>
                <a:srgbClr val="000000"/>
              </a:solidFill>
              <a:latin typeface="微软雅黑" panose="020B0503020204020204" pitchFamily="34" charset="-122"/>
              <a:ea typeface="微软雅黑" panose="020B0503020204020204" pitchFamily="34" charset="-122"/>
            </a:endParaRPr>
          </a:p>
          <a:p>
            <a:pPr marL="214313" indent="-214313" defTabSz="685800" eaLnBrk="0" hangingPunct="0">
              <a:lnSpc>
                <a:spcPct val="200000"/>
              </a:lnSpc>
              <a:buFont typeface="Wingdings" panose="05000000000000000000" pitchFamily="2" charset="2"/>
              <a:buChar char=""/>
            </a:pPr>
            <a:r>
              <a:rPr lang="zh-CN" altLang="en-US" sz="1800" b="1" dirty="0">
                <a:solidFill>
                  <a:srgbClr val="000000"/>
                </a:solidFill>
                <a:latin typeface="微软雅黑" panose="020B0503020204020204" pitchFamily="34" charset="-122"/>
                <a:ea typeface="微软雅黑" panose="020B0503020204020204" pitchFamily="34" charset="-122"/>
              </a:rPr>
              <a:t>正确认识中国特色和国际比较</a:t>
            </a:r>
            <a:endParaRPr lang="en-US" altLang="zh-CN" sz="1800" b="1" dirty="0">
              <a:solidFill>
                <a:srgbClr val="000000"/>
              </a:solidFill>
              <a:latin typeface="微软雅黑" panose="020B0503020204020204" pitchFamily="34" charset="-122"/>
              <a:ea typeface="微软雅黑" panose="020B0503020204020204" pitchFamily="34" charset="-122"/>
            </a:endParaRPr>
          </a:p>
          <a:p>
            <a:pPr marL="214313" indent="-214313" defTabSz="685800" eaLnBrk="0" hangingPunct="0">
              <a:lnSpc>
                <a:spcPct val="200000"/>
              </a:lnSpc>
              <a:buFont typeface="Wingdings" panose="05000000000000000000" pitchFamily="2" charset="2"/>
              <a:buChar char=""/>
            </a:pPr>
            <a:r>
              <a:rPr lang="zh-CN" altLang="en-US" sz="1800" b="1" dirty="0">
                <a:solidFill>
                  <a:srgbClr val="000000"/>
                </a:solidFill>
                <a:latin typeface="微软雅黑" panose="020B0503020204020204" pitchFamily="34" charset="-122"/>
                <a:ea typeface="微软雅黑" panose="020B0503020204020204" pitchFamily="34" charset="-122"/>
              </a:rPr>
              <a:t>正确认识时代责任和历史使命</a:t>
            </a:r>
            <a:endParaRPr lang="en-US" altLang="zh-CN" sz="1800" b="1" dirty="0">
              <a:solidFill>
                <a:srgbClr val="000000"/>
              </a:solidFill>
              <a:latin typeface="微软雅黑" panose="020B0503020204020204" pitchFamily="34" charset="-122"/>
              <a:ea typeface="微软雅黑" panose="020B0503020204020204" pitchFamily="34" charset="-122"/>
            </a:endParaRPr>
          </a:p>
          <a:p>
            <a:pPr marL="214313" indent="-214313" defTabSz="685800" eaLnBrk="0" hangingPunct="0">
              <a:lnSpc>
                <a:spcPct val="200000"/>
              </a:lnSpc>
              <a:buFont typeface="Wingdings" panose="05000000000000000000" pitchFamily="2" charset="2"/>
              <a:buChar char=""/>
            </a:pPr>
            <a:r>
              <a:rPr lang="zh-CN" altLang="en-US" sz="1800" b="1" dirty="0">
                <a:solidFill>
                  <a:srgbClr val="000000"/>
                </a:solidFill>
                <a:latin typeface="微软雅黑" panose="020B0503020204020204" pitchFamily="34" charset="-122"/>
                <a:ea typeface="微软雅黑" panose="020B0503020204020204" pitchFamily="34" charset="-122"/>
              </a:rPr>
              <a:t>正确认识远大抱负和脚踏实地</a:t>
            </a:r>
          </a:p>
        </p:txBody>
      </p:sp>
    </p:spTree>
    <p:extLst>
      <p:ext uri="{BB962C8B-B14F-4D97-AF65-F5344CB8AC3E}">
        <p14:creationId xmlns:p14="http://schemas.microsoft.com/office/powerpoint/2010/main" val="322141696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1DE9E0-FE6E-4289-A729-9E8703DA19B2}"/>
              </a:ext>
            </a:extLst>
          </p:cNvPr>
          <p:cNvSpPr>
            <a:spLocks noGrp="1"/>
          </p:cNvSpPr>
          <p:nvPr>
            <p:ph type="title"/>
          </p:nvPr>
        </p:nvSpPr>
        <p:spPr/>
        <p:txBody>
          <a:bodyPr/>
          <a:lstStyle/>
          <a:p>
            <a:pPr algn="ctr"/>
            <a:r>
              <a:rPr lang="zh-CN" altLang="en-US" dirty="0"/>
              <a:t>特别关注与特殊情况</a:t>
            </a:r>
          </a:p>
        </p:txBody>
      </p:sp>
      <p:sp>
        <p:nvSpPr>
          <p:cNvPr id="3" name="内容占位符 2">
            <a:extLst>
              <a:ext uri="{FF2B5EF4-FFF2-40B4-BE49-F238E27FC236}">
                <a16:creationId xmlns:a16="http://schemas.microsoft.com/office/drawing/2014/main" id="{FB47F3FD-E554-4A0D-B89A-8978703F476E}"/>
              </a:ext>
            </a:extLst>
          </p:cNvPr>
          <p:cNvSpPr>
            <a:spLocks noGrp="1"/>
          </p:cNvSpPr>
          <p:nvPr>
            <p:ph idx="1"/>
          </p:nvPr>
        </p:nvSpPr>
        <p:spPr/>
        <p:txBody>
          <a:bodyPr/>
          <a:lstStyle/>
          <a:p>
            <a:r>
              <a:rPr lang="zh-CN" altLang="en-US" sz="2000" dirty="0"/>
              <a:t>特殊时期，希望同学们都多保重、阖家都安好！</a:t>
            </a:r>
          </a:p>
          <a:p>
            <a:r>
              <a:rPr lang="zh-CN" altLang="en-US" sz="2000" dirty="0"/>
              <a:t>本学期因疫情影响，大家的研发与讨论可能需要在线上完成，有问题请及时反馈；</a:t>
            </a:r>
          </a:p>
          <a:p>
            <a:r>
              <a:rPr lang="zh-CN" altLang="en-US" sz="2000" dirty="0"/>
              <a:t>期中和期末答辩视具体情况再通知安排；</a:t>
            </a:r>
          </a:p>
          <a:p>
            <a:r>
              <a:rPr lang="zh-CN" altLang="en-US" sz="2000" dirty="0"/>
              <a:t>如有特殊情况，请及时</a:t>
            </a:r>
            <a:r>
              <a:rPr lang="en-US" altLang="zh-CN" sz="2000" dirty="0"/>
              <a:t>QQ</a:t>
            </a:r>
            <a:r>
              <a:rPr lang="zh-CN" altLang="en-US" sz="2000" dirty="0"/>
              <a:t>和微信沟通。</a:t>
            </a:r>
          </a:p>
          <a:p>
            <a:endParaRPr lang="zh-CN" altLang="en-US" sz="2000" dirty="0"/>
          </a:p>
        </p:txBody>
      </p:sp>
    </p:spTree>
    <p:extLst>
      <p:ext uri="{BB962C8B-B14F-4D97-AF65-F5344CB8AC3E}">
        <p14:creationId xmlns:p14="http://schemas.microsoft.com/office/powerpoint/2010/main" val="202887219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9D316D-9A6F-43CF-96B6-D0788E2EA90C}"/>
              </a:ext>
            </a:extLst>
          </p:cNvPr>
          <p:cNvSpPr>
            <a:spLocks noGrp="1"/>
          </p:cNvSpPr>
          <p:nvPr>
            <p:ph type="title"/>
          </p:nvPr>
        </p:nvSpPr>
        <p:spPr/>
        <p:txBody>
          <a:bodyPr/>
          <a:lstStyle/>
          <a:p>
            <a:pPr algn="ctr"/>
            <a:r>
              <a:rPr lang="zh-CN" altLang="en-US" dirty="0"/>
              <a:t>内容提纲</a:t>
            </a:r>
          </a:p>
        </p:txBody>
      </p:sp>
      <p:sp>
        <p:nvSpPr>
          <p:cNvPr id="3" name="内容占位符 2">
            <a:extLst>
              <a:ext uri="{FF2B5EF4-FFF2-40B4-BE49-F238E27FC236}">
                <a16:creationId xmlns:a16="http://schemas.microsoft.com/office/drawing/2014/main" id="{8D5B8EB1-5356-4513-BB69-44D067E6BC36}"/>
              </a:ext>
            </a:extLst>
          </p:cNvPr>
          <p:cNvSpPr>
            <a:spLocks noGrp="1"/>
          </p:cNvSpPr>
          <p:nvPr>
            <p:ph idx="1"/>
          </p:nvPr>
        </p:nvSpPr>
        <p:spPr>
          <a:xfrm>
            <a:off x="251520" y="1347613"/>
            <a:ext cx="8568952" cy="3247009"/>
          </a:xfrm>
        </p:spPr>
        <p:txBody>
          <a:bodyPr/>
          <a:lstStyle/>
          <a:p>
            <a:pPr>
              <a:spcBef>
                <a:spcPts val="600"/>
              </a:spcBef>
            </a:pPr>
            <a:r>
              <a:rPr lang="zh-CN" altLang="en-US" sz="2000" dirty="0"/>
              <a:t>课程设计目标</a:t>
            </a:r>
          </a:p>
          <a:p>
            <a:pPr>
              <a:spcBef>
                <a:spcPts val="600"/>
              </a:spcBef>
            </a:pPr>
            <a:r>
              <a:rPr lang="zh-CN" altLang="en-US" sz="2000" dirty="0"/>
              <a:t>课程设计要求</a:t>
            </a:r>
            <a:r>
              <a:rPr lang="en-US" altLang="zh-CN" sz="2000" dirty="0"/>
              <a:t>-</a:t>
            </a:r>
            <a:r>
              <a:rPr lang="zh-CN" altLang="en-US" sz="2000" dirty="0"/>
              <a:t>系统开发</a:t>
            </a:r>
          </a:p>
          <a:p>
            <a:pPr>
              <a:spcBef>
                <a:spcPts val="600"/>
              </a:spcBef>
            </a:pPr>
            <a:r>
              <a:rPr lang="zh-CN" altLang="en-US" sz="2000" dirty="0"/>
              <a:t>项目参考选题</a:t>
            </a:r>
          </a:p>
          <a:p>
            <a:pPr>
              <a:spcBef>
                <a:spcPts val="600"/>
              </a:spcBef>
            </a:pPr>
            <a:r>
              <a:rPr lang="zh-CN" altLang="en-US" sz="2000" dirty="0"/>
              <a:t>参考开发工具</a:t>
            </a:r>
          </a:p>
          <a:p>
            <a:pPr>
              <a:spcBef>
                <a:spcPts val="600"/>
              </a:spcBef>
            </a:pPr>
            <a:r>
              <a:rPr lang="zh-CN" altLang="en-US" sz="2000" dirty="0"/>
              <a:t>课程设计要求</a:t>
            </a:r>
            <a:r>
              <a:rPr lang="en-US" altLang="zh-CN" sz="2000" dirty="0"/>
              <a:t>-DBMS</a:t>
            </a:r>
            <a:r>
              <a:rPr lang="zh-CN" altLang="en-US" sz="2000" dirty="0"/>
              <a:t>分析</a:t>
            </a:r>
          </a:p>
          <a:p>
            <a:pPr>
              <a:spcBef>
                <a:spcPts val="600"/>
              </a:spcBef>
            </a:pPr>
            <a:r>
              <a:rPr lang="zh-CN" altLang="en-US" sz="2000" dirty="0"/>
              <a:t>课程设计成果提交</a:t>
            </a:r>
          </a:p>
          <a:p>
            <a:pPr>
              <a:spcBef>
                <a:spcPts val="600"/>
              </a:spcBef>
            </a:pPr>
            <a:r>
              <a:rPr lang="zh-CN" altLang="en-US" sz="2000" dirty="0"/>
              <a:t>课程设计成果评价</a:t>
            </a:r>
          </a:p>
        </p:txBody>
      </p:sp>
    </p:spTree>
    <p:extLst>
      <p:ext uri="{BB962C8B-B14F-4D97-AF65-F5344CB8AC3E}">
        <p14:creationId xmlns:p14="http://schemas.microsoft.com/office/powerpoint/2010/main" val="4620415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3E9FC-905E-4B72-9CB8-8F3AFF1B5D2F}"/>
              </a:ext>
            </a:extLst>
          </p:cNvPr>
          <p:cNvSpPr>
            <a:spLocks noGrp="1"/>
          </p:cNvSpPr>
          <p:nvPr>
            <p:ph type="title"/>
          </p:nvPr>
        </p:nvSpPr>
        <p:spPr/>
        <p:txBody>
          <a:bodyPr/>
          <a:lstStyle/>
          <a:p>
            <a:pPr algn="ctr"/>
            <a:r>
              <a:rPr lang="zh-CN" altLang="en-US" dirty="0"/>
              <a:t>课程信息</a:t>
            </a:r>
          </a:p>
        </p:txBody>
      </p:sp>
      <p:sp>
        <p:nvSpPr>
          <p:cNvPr id="3" name="内容占位符 2">
            <a:extLst>
              <a:ext uri="{FF2B5EF4-FFF2-40B4-BE49-F238E27FC236}">
                <a16:creationId xmlns:a16="http://schemas.microsoft.com/office/drawing/2014/main" id="{7B170B13-DECC-4A11-96B7-B46A8DA539CC}"/>
              </a:ext>
            </a:extLst>
          </p:cNvPr>
          <p:cNvSpPr>
            <a:spLocks noGrp="1"/>
          </p:cNvSpPr>
          <p:nvPr>
            <p:ph idx="1"/>
          </p:nvPr>
        </p:nvSpPr>
        <p:spPr/>
        <p:txBody>
          <a:bodyPr/>
          <a:lstStyle/>
          <a:p>
            <a:r>
              <a:rPr lang="zh-CN" altLang="en-US" sz="2000" dirty="0"/>
              <a:t>学分：</a:t>
            </a:r>
            <a:r>
              <a:rPr lang="en-US" altLang="zh-CN" sz="2000" dirty="0"/>
              <a:t>1  </a:t>
            </a:r>
          </a:p>
          <a:p>
            <a:r>
              <a:rPr lang="zh-CN" altLang="en-US" sz="2000" dirty="0"/>
              <a:t>指导老师：</a:t>
            </a:r>
            <a:r>
              <a:rPr lang="en-US" altLang="zh-CN" sz="2000" dirty="0"/>
              <a:t> </a:t>
            </a:r>
            <a:r>
              <a:rPr lang="zh-CN" altLang="en-US" sz="2000" dirty="0"/>
              <a:t>关佶红、张军旗、李文根（智信馆</a:t>
            </a:r>
            <a:r>
              <a:rPr lang="en-US" altLang="zh-CN" sz="2000" dirty="0"/>
              <a:t>429B</a:t>
            </a:r>
            <a:r>
              <a:rPr lang="zh-CN" altLang="en-US" sz="2000" dirty="0"/>
              <a:t>）</a:t>
            </a:r>
          </a:p>
          <a:p>
            <a:r>
              <a:rPr lang="zh-CN" altLang="en-US" sz="2000" dirty="0"/>
              <a:t>助教：徐宛扬</a:t>
            </a:r>
            <a:r>
              <a:rPr lang="en-US" altLang="zh-CN" sz="2000" dirty="0"/>
              <a:t>(18721812130)</a:t>
            </a:r>
            <a:r>
              <a:rPr lang="zh-CN" altLang="en-US" sz="2000" dirty="0"/>
              <a:t>、李晓彤</a:t>
            </a:r>
            <a:r>
              <a:rPr lang="en-US" altLang="zh-CN" sz="2000" dirty="0"/>
              <a:t>(18758294554)</a:t>
            </a:r>
            <a:r>
              <a:rPr lang="zh-CN" altLang="en-US" sz="2000" dirty="0"/>
              <a:t>、杨涵晨</a:t>
            </a:r>
            <a:r>
              <a:rPr lang="en-US" altLang="zh-CN" sz="2000" dirty="0"/>
              <a:t>(18801116521)</a:t>
            </a:r>
            <a:r>
              <a:rPr lang="zh-CN" altLang="en-US" sz="2000" dirty="0"/>
              <a:t>、汪洋</a:t>
            </a:r>
            <a:r>
              <a:rPr lang="en-US" altLang="zh-CN" sz="2000" dirty="0"/>
              <a:t>(18170400211)</a:t>
            </a:r>
            <a:r>
              <a:rPr lang="zh-CN" altLang="en-US" sz="2000" dirty="0"/>
              <a:t>、杨玥</a:t>
            </a:r>
            <a:r>
              <a:rPr lang="en-US" altLang="zh-CN" sz="2000" dirty="0"/>
              <a:t>(18800107178)</a:t>
            </a:r>
          </a:p>
          <a:p>
            <a:endParaRPr lang="zh-CN" altLang="en-US" sz="2000" dirty="0"/>
          </a:p>
        </p:txBody>
      </p:sp>
    </p:spTree>
    <p:extLst>
      <p:ext uri="{BB962C8B-B14F-4D97-AF65-F5344CB8AC3E}">
        <p14:creationId xmlns:p14="http://schemas.microsoft.com/office/powerpoint/2010/main" val="2619029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EE725-5617-4E6E-A624-BA1BC098258D}"/>
              </a:ext>
            </a:extLst>
          </p:cNvPr>
          <p:cNvSpPr>
            <a:spLocks noGrp="1"/>
          </p:cNvSpPr>
          <p:nvPr>
            <p:ph type="title"/>
          </p:nvPr>
        </p:nvSpPr>
        <p:spPr/>
        <p:txBody>
          <a:bodyPr/>
          <a:lstStyle/>
          <a:p>
            <a:pPr algn="ctr"/>
            <a:r>
              <a:rPr lang="zh-CN" altLang="en-US" dirty="0"/>
              <a:t>课程设计总体目标</a:t>
            </a:r>
          </a:p>
        </p:txBody>
      </p:sp>
      <p:sp>
        <p:nvSpPr>
          <p:cNvPr id="3" name="内容占位符 2">
            <a:extLst>
              <a:ext uri="{FF2B5EF4-FFF2-40B4-BE49-F238E27FC236}">
                <a16:creationId xmlns:a16="http://schemas.microsoft.com/office/drawing/2014/main" id="{A266DAB9-1C25-4FEE-BAD8-8887777ADC2A}"/>
              </a:ext>
            </a:extLst>
          </p:cNvPr>
          <p:cNvSpPr>
            <a:spLocks noGrp="1"/>
          </p:cNvSpPr>
          <p:nvPr>
            <p:ph idx="1"/>
          </p:nvPr>
        </p:nvSpPr>
        <p:spPr>
          <a:xfrm>
            <a:off x="251520" y="789553"/>
            <a:ext cx="8352928" cy="3805070"/>
          </a:xfrm>
        </p:spPr>
        <p:txBody>
          <a:bodyPr/>
          <a:lstStyle/>
          <a:p>
            <a:r>
              <a:rPr lang="zh-CN" altLang="en-US" sz="2000" dirty="0"/>
              <a:t>加深对数据库系统基础理论知识的理解</a:t>
            </a:r>
          </a:p>
          <a:p>
            <a:r>
              <a:rPr lang="zh-CN" altLang="en-US" sz="2000" dirty="0"/>
              <a:t>提高数据库应用系统设计与开发的实践能力</a:t>
            </a:r>
          </a:p>
          <a:p>
            <a:r>
              <a:rPr lang="zh-CN" altLang="en-US" sz="2000" dirty="0"/>
              <a:t>全面拓展数据库原理课程相关的综合分析和研发能力</a:t>
            </a:r>
          </a:p>
          <a:p>
            <a:r>
              <a:rPr lang="zh-CN" altLang="en-US" sz="2000" dirty="0"/>
              <a:t>通过设计实现实际的数据库应用系统，熟悉并能灵活运用所学基础理论，掌握数据库应用系统设计方法、开发技术，提高分析问题和解决问题的能力，强化动手能力</a:t>
            </a:r>
          </a:p>
          <a:p>
            <a:r>
              <a:rPr lang="zh-CN" altLang="en-US" sz="2000" dirty="0"/>
              <a:t>通过分析开源</a:t>
            </a:r>
            <a:r>
              <a:rPr lang="en-US" altLang="zh-CN" sz="2000" dirty="0"/>
              <a:t>DBMS</a:t>
            </a:r>
            <a:r>
              <a:rPr lang="zh-CN" altLang="en-US" sz="2000" dirty="0"/>
              <a:t>代码与功能，深入理解数据库管理系统的工作原理和主要方法</a:t>
            </a:r>
          </a:p>
          <a:p>
            <a:r>
              <a:rPr lang="zh-CN" altLang="en-US" sz="2000" dirty="0"/>
              <a:t>通过跟踪课程相关的理论与技术发展与前沿动态，了解领域面临的挑战和机遇，探讨新的方法与技术</a:t>
            </a:r>
          </a:p>
          <a:p>
            <a:endParaRPr lang="zh-CN" altLang="en-US" sz="2000" dirty="0"/>
          </a:p>
        </p:txBody>
      </p:sp>
    </p:spTree>
    <p:extLst>
      <p:ext uri="{BB962C8B-B14F-4D97-AF65-F5344CB8AC3E}">
        <p14:creationId xmlns:p14="http://schemas.microsoft.com/office/powerpoint/2010/main" val="352724201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36DAED-53E7-4AD1-8358-8EAA4EBB813D}"/>
              </a:ext>
            </a:extLst>
          </p:cNvPr>
          <p:cNvSpPr>
            <a:spLocks noGrp="1"/>
          </p:cNvSpPr>
          <p:nvPr>
            <p:ph type="title"/>
          </p:nvPr>
        </p:nvSpPr>
        <p:spPr/>
        <p:txBody>
          <a:bodyPr/>
          <a:lstStyle/>
          <a:p>
            <a:pPr algn="ctr"/>
            <a:r>
              <a:rPr lang="zh-CN" altLang="en-US" dirty="0"/>
              <a:t>课程设计具体目标</a:t>
            </a:r>
          </a:p>
        </p:txBody>
      </p:sp>
      <p:sp>
        <p:nvSpPr>
          <p:cNvPr id="3" name="内容占位符 2">
            <a:extLst>
              <a:ext uri="{FF2B5EF4-FFF2-40B4-BE49-F238E27FC236}">
                <a16:creationId xmlns:a16="http://schemas.microsoft.com/office/drawing/2014/main" id="{AE374ED2-3271-41E3-B58C-A3C8603FCA18}"/>
              </a:ext>
            </a:extLst>
          </p:cNvPr>
          <p:cNvSpPr>
            <a:spLocks noGrp="1"/>
          </p:cNvSpPr>
          <p:nvPr>
            <p:ph idx="1"/>
          </p:nvPr>
        </p:nvSpPr>
        <p:spPr>
          <a:xfrm>
            <a:off x="251520" y="789553"/>
            <a:ext cx="8136904" cy="3805070"/>
          </a:xfrm>
        </p:spPr>
        <p:txBody>
          <a:bodyPr/>
          <a:lstStyle/>
          <a:p>
            <a:r>
              <a:rPr lang="zh-CN" altLang="en-US" sz="2000" b="1" dirty="0"/>
              <a:t>数据库应用系统开发</a:t>
            </a:r>
            <a:endParaRPr lang="en-US" altLang="zh-CN" sz="2000" b="1" dirty="0"/>
          </a:p>
          <a:p>
            <a:pPr lvl="1"/>
            <a:r>
              <a:rPr lang="zh-CN" altLang="en-US" sz="1600" dirty="0"/>
              <a:t>综合运用数据库理论与技术方法设计一个较完善的有实际意义的数据库；</a:t>
            </a:r>
            <a:endParaRPr lang="en-US" altLang="zh-CN" sz="1600" dirty="0"/>
          </a:p>
          <a:p>
            <a:pPr lvl="1"/>
            <a:r>
              <a:rPr lang="zh-CN" altLang="en-US" sz="1600" dirty="0"/>
              <a:t>掌握流行数据库管理系统</a:t>
            </a:r>
            <a:r>
              <a:rPr lang="en-US" altLang="zh-CN" sz="1600" dirty="0"/>
              <a:t>MYSQL/ ORACLE/</a:t>
            </a:r>
            <a:r>
              <a:rPr lang="en-US" altLang="zh-CN" sz="1600" dirty="0" err="1"/>
              <a:t>OceanBase</a:t>
            </a:r>
            <a:r>
              <a:rPr lang="en-US" altLang="zh-CN" sz="1600" dirty="0"/>
              <a:t>/</a:t>
            </a:r>
            <a:r>
              <a:rPr lang="en-US" altLang="zh-CN" sz="1600" dirty="0" err="1"/>
              <a:t>openGauss</a:t>
            </a:r>
            <a:r>
              <a:rPr lang="zh-CN" altLang="en-US" sz="1600" dirty="0"/>
              <a:t>等的应用与开发技术；</a:t>
            </a:r>
            <a:endParaRPr lang="en-US" altLang="zh-CN" sz="1600" dirty="0"/>
          </a:p>
          <a:p>
            <a:pPr lvl="1"/>
            <a:r>
              <a:rPr lang="zh-CN" altLang="en-US" sz="1600" dirty="0"/>
              <a:t>利用高级语言开发完整的数据库应用系统</a:t>
            </a:r>
          </a:p>
          <a:p>
            <a:r>
              <a:rPr lang="en-US" altLang="zh-CN" sz="2000" b="1" dirty="0"/>
              <a:t>DBMS</a:t>
            </a:r>
            <a:r>
              <a:rPr lang="zh-CN" altLang="en-US" sz="2000" b="1" dirty="0"/>
              <a:t>研究分析报告</a:t>
            </a:r>
            <a:r>
              <a:rPr lang="en-US" altLang="zh-CN" sz="2000" b="1" dirty="0"/>
              <a:t>+</a:t>
            </a:r>
            <a:r>
              <a:rPr lang="zh-CN" altLang="en-US" sz="2000" b="1" dirty="0"/>
              <a:t>部分功能实现与扩展</a:t>
            </a:r>
            <a:endParaRPr lang="en-US" altLang="zh-CN" sz="2000" b="1" dirty="0"/>
          </a:p>
          <a:p>
            <a:pPr lvl="1"/>
            <a:r>
              <a:rPr lang="zh-CN" altLang="en-US" sz="1600" dirty="0"/>
              <a:t>以开源代码的</a:t>
            </a:r>
            <a:r>
              <a:rPr lang="en-US" altLang="zh-CN" sz="1600" dirty="0"/>
              <a:t>DBMS</a:t>
            </a:r>
            <a:r>
              <a:rPr lang="zh-CN" altLang="en-US" sz="1600" dirty="0"/>
              <a:t>为基础研究熟悉</a:t>
            </a:r>
            <a:r>
              <a:rPr lang="en-US" altLang="zh-CN" sz="1600" dirty="0"/>
              <a:t>DBMS</a:t>
            </a:r>
            <a:r>
              <a:rPr lang="zh-CN" altLang="en-US" sz="1600" dirty="0"/>
              <a:t>的体系结构、基本功能及其实现，以及系统的可扩展性研发</a:t>
            </a:r>
          </a:p>
        </p:txBody>
      </p:sp>
    </p:spTree>
    <p:extLst>
      <p:ext uri="{BB962C8B-B14F-4D97-AF65-F5344CB8AC3E}">
        <p14:creationId xmlns:p14="http://schemas.microsoft.com/office/powerpoint/2010/main" val="25440895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864E22-D2D7-459D-8810-678DF96D43A1}"/>
              </a:ext>
            </a:extLst>
          </p:cNvPr>
          <p:cNvSpPr>
            <a:spLocks noGrp="1"/>
          </p:cNvSpPr>
          <p:nvPr>
            <p:ph type="title"/>
          </p:nvPr>
        </p:nvSpPr>
        <p:spPr/>
        <p:txBody>
          <a:bodyPr/>
          <a:lstStyle/>
          <a:p>
            <a:pPr algn="ctr"/>
            <a:r>
              <a:rPr lang="zh-CN" altLang="en-US" dirty="0"/>
              <a:t>数据库应用系统开发</a:t>
            </a:r>
          </a:p>
        </p:txBody>
      </p:sp>
      <p:sp>
        <p:nvSpPr>
          <p:cNvPr id="3" name="内容占位符 2">
            <a:extLst>
              <a:ext uri="{FF2B5EF4-FFF2-40B4-BE49-F238E27FC236}">
                <a16:creationId xmlns:a16="http://schemas.microsoft.com/office/drawing/2014/main" id="{133C1A55-54CA-4AFA-A7B0-F89850534B29}"/>
              </a:ext>
            </a:extLst>
          </p:cNvPr>
          <p:cNvSpPr>
            <a:spLocks noGrp="1"/>
          </p:cNvSpPr>
          <p:nvPr>
            <p:ph idx="1"/>
          </p:nvPr>
        </p:nvSpPr>
        <p:spPr/>
        <p:txBody>
          <a:bodyPr/>
          <a:lstStyle/>
          <a:p>
            <a:r>
              <a:rPr lang="zh-CN" altLang="en-US" sz="2000" dirty="0"/>
              <a:t>按照软件工程中软件生命周期来设计应用系统，结合数据库设计与实现要求，完成下述工作并撰写相应报告，要求有如下完整内容</a:t>
            </a:r>
            <a:r>
              <a:rPr lang="en-US" altLang="zh-CN" sz="2000" dirty="0"/>
              <a:t>:</a:t>
            </a:r>
          </a:p>
          <a:p>
            <a:pPr lvl="1"/>
            <a:r>
              <a:rPr lang="en-US" altLang="zh-CN" sz="1600" dirty="0"/>
              <a:t>1</a:t>
            </a:r>
            <a:r>
              <a:rPr lang="zh-CN" altLang="en-US" sz="1600" dirty="0"/>
              <a:t>）问题定义；</a:t>
            </a:r>
          </a:p>
          <a:p>
            <a:pPr lvl="1"/>
            <a:r>
              <a:rPr lang="en-US" altLang="zh-CN" sz="1600" dirty="0"/>
              <a:t>2</a:t>
            </a:r>
            <a:r>
              <a:rPr lang="zh-CN" altLang="en-US" sz="1600" dirty="0"/>
              <a:t>）可行性分析；</a:t>
            </a:r>
          </a:p>
          <a:p>
            <a:pPr lvl="1"/>
            <a:r>
              <a:rPr lang="en-US" altLang="zh-CN" sz="1600" dirty="0"/>
              <a:t>3</a:t>
            </a:r>
            <a:r>
              <a:rPr lang="zh-CN" altLang="en-US" sz="1600" dirty="0"/>
              <a:t>）需求分析</a:t>
            </a:r>
            <a:r>
              <a:rPr lang="en-US" altLang="zh-CN" sz="1600" dirty="0"/>
              <a:t>: </a:t>
            </a:r>
            <a:r>
              <a:rPr lang="zh-CN" altLang="en-US" sz="1600" dirty="0"/>
              <a:t>数据字典、数据流图；</a:t>
            </a:r>
          </a:p>
          <a:p>
            <a:pPr lvl="1"/>
            <a:r>
              <a:rPr lang="en-US" altLang="zh-CN" sz="1600" dirty="0"/>
              <a:t>4</a:t>
            </a:r>
            <a:r>
              <a:rPr lang="zh-CN" altLang="en-US" sz="1600" dirty="0"/>
              <a:t>）总体设计</a:t>
            </a:r>
            <a:r>
              <a:rPr lang="en-US" altLang="zh-CN" sz="1600" dirty="0"/>
              <a:t>: </a:t>
            </a:r>
            <a:r>
              <a:rPr lang="zh-CN" altLang="en-US" sz="1600" dirty="0"/>
              <a:t>数据库设计、应用系统设计；</a:t>
            </a:r>
          </a:p>
          <a:p>
            <a:pPr lvl="1"/>
            <a:r>
              <a:rPr lang="en-US" altLang="zh-CN" sz="1600" dirty="0"/>
              <a:t>5</a:t>
            </a:r>
            <a:r>
              <a:rPr lang="zh-CN" altLang="en-US" sz="1600" dirty="0"/>
              <a:t>）详细设计</a:t>
            </a:r>
            <a:r>
              <a:rPr lang="en-US" altLang="zh-CN" sz="1600" dirty="0"/>
              <a:t>: </a:t>
            </a:r>
            <a:r>
              <a:rPr lang="zh-CN" altLang="en-US" sz="1600" dirty="0"/>
              <a:t>数据库设计、应用系统设计；</a:t>
            </a:r>
          </a:p>
          <a:p>
            <a:pPr lvl="1"/>
            <a:r>
              <a:rPr lang="en-US" altLang="zh-CN" sz="1600" dirty="0"/>
              <a:t>6</a:t>
            </a:r>
            <a:r>
              <a:rPr lang="zh-CN" altLang="en-US" sz="1600" dirty="0"/>
              <a:t>）数据库建立、应用系统实现与功能调试；</a:t>
            </a:r>
          </a:p>
          <a:p>
            <a:pPr lvl="1"/>
            <a:r>
              <a:rPr lang="en-US" altLang="zh-CN" sz="1600" dirty="0"/>
              <a:t>7</a:t>
            </a:r>
            <a:r>
              <a:rPr lang="zh-CN" altLang="en-US" sz="1600" dirty="0"/>
              <a:t>）数据库性能测试、系统综合测试，改进与完善；</a:t>
            </a:r>
          </a:p>
          <a:p>
            <a:pPr lvl="1"/>
            <a:r>
              <a:rPr lang="en-US" altLang="zh-CN" sz="1600" dirty="0"/>
              <a:t>8</a:t>
            </a:r>
            <a:r>
              <a:rPr lang="zh-CN" altLang="en-US" sz="1600" dirty="0"/>
              <a:t>）系统运行维护</a:t>
            </a:r>
          </a:p>
          <a:p>
            <a:endParaRPr lang="zh-CN" altLang="en-US" sz="2000" dirty="0"/>
          </a:p>
        </p:txBody>
      </p:sp>
    </p:spTree>
    <p:extLst>
      <p:ext uri="{BB962C8B-B14F-4D97-AF65-F5344CB8AC3E}">
        <p14:creationId xmlns:p14="http://schemas.microsoft.com/office/powerpoint/2010/main" val="14390237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BE8B2-9302-4123-85B9-744379A82DBA}"/>
              </a:ext>
            </a:extLst>
          </p:cNvPr>
          <p:cNvSpPr>
            <a:spLocks noGrp="1"/>
          </p:cNvSpPr>
          <p:nvPr>
            <p:ph type="title"/>
          </p:nvPr>
        </p:nvSpPr>
        <p:spPr/>
        <p:txBody>
          <a:bodyPr/>
          <a:lstStyle/>
          <a:p>
            <a:pPr algn="ctr"/>
            <a:r>
              <a:rPr lang="zh-CN" altLang="en-US" dirty="0"/>
              <a:t>数据库应用系统开发</a:t>
            </a:r>
          </a:p>
        </p:txBody>
      </p:sp>
      <p:sp>
        <p:nvSpPr>
          <p:cNvPr id="3" name="内容占位符 2">
            <a:extLst>
              <a:ext uri="{FF2B5EF4-FFF2-40B4-BE49-F238E27FC236}">
                <a16:creationId xmlns:a16="http://schemas.microsoft.com/office/drawing/2014/main" id="{0B60C4D5-F2BC-4372-9243-38C5C2D3EF15}"/>
              </a:ext>
            </a:extLst>
          </p:cNvPr>
          <p:cNvSpPr>
            <a:spLocks noGrp="1"/>
          </p:cNvSpPr>
          <p:nvPr>
            <p:ph idx="1"/>
          </p:nvPr>
        </p:nvSpPr>
        <p:spPr/>
        <p:txBody>
          <a:bodyPr/>
          <a:lstStyle/>
          <a:p>
            <a:r>
              <a:rPr lang="zh-CN" altLang="en-US" sz="2000" dirty="0"/>
              <a:t>数据库应用系统开发中强调数据库设计</a:t>
            </a:r>
          </a:p>
          <a:p>
            <a:pPr lvl="1"/>
            <a:r>
              <a:rPr lang="zh-CN" altLang="en-US" sz="1800" dirty="0"/>
              <a:t>使用</a:t>
            </a:r>
            <a:r>
              <a:rPr lang="en-US" altLang="zh-CN" sz="1800" dirty="0"/>
              <a:t>E-R</a:t>
            </a:r>
            <a:r>
              <a:rPr lang="zh-CN" altLang="en-US" sz="1800" dirty="0"/>
              <a:t>图设计概念模型</a:t>
            </a:r>
          </a:p>
          <a:p>
            <a:pPr lvl="1"/>
            <a:r>
              <a:rPr lang="zh-CN" altLang="en-US" sz="1800" dirty="0"/>
              <a:t>设计逻辑模型</a:t>
            </a:r>
          </a:p>
          <a:p>
            <a:pPr lvl="1"/>
            <a:r>
              <a:rPr lang="zh-CN" altLang="en-US" sz="1800" dirty="0"/>
              <a:t>设计物理模型</a:t>
            </a:r>
          </a:p>
          <a:p>
            <a:r>
              <a:rPr lang="zh-CN" altLang="en-US" sz="2000" dirty="0"/>
              <a:t>要考虑规范化和实际应用需要，一般要求达到</a:t>
            </a:r>
            <a:r>
              <a:rPr lang="en-US" altLang="zh-CN" sz="2000" dirty="0"/>
              <a:t>3NF</a:t>
            </a:r>
          </a:p>
          <a:p>
            <a:r>
              <a:rPr lang="zh-CN" altLang="en-US" sz="2000" dirty="0"/>
              <a:t>建立必要的索引，并对程序中的</a:t>
            </a:r>
            <a:r>
              <a:rPr lang="en-US" altLang="zh-CN" sz="2000" dirty="0"/>
              <a:t>SQL</a:t>
            </a:r>
            <a:r>
              <a:rPr lang="zh-CN" altLang="en-US" sz="2000" dirty="0"/>
              <a:t>语句进行优化，完成系统性能测试，保证较好的系统性能水平</a:t>
            </a:r>
          </a:p>
          <a:p>
            <a:endParaRPr lang="zh-CN" altLang="en-US" sz="2000" dirty="0"/>
          </a:p>
        </p:txBody>
      </p:sp>
    </p:spTree>
    <p:extLst>
      <p:ext uri="{BB962C8B-B14F-4D97-AF65-F5344CB8AC3E}">
        <p14:creationId xmlns:p14="http://schemas.microsoft.com/office/powerpoint/2010/main" val="21951960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1E1E8-32AB-4F07-9034-813A3D912028}"/>
              </a:ext>
            </a:extLst>
          </p:cNvPr>
          <p:cNvSpPr>
            <a:spLocks noGrp="1"/>
          </p:cNvSpPr>
          <p:nvPr>
            <p:ph type="title"/>
          </p:nvPr>
        </p:nvSpPr>
        <p:spPr/>
        <p:txBody>
          <a:bodyPr/>
          <a:lstStyle/>
          <a:p>
            <a:pPr algn="ctr"/>
            <a:r>
              <a:rPr lang="zh-CN" altLang="en-US" dirty="0"/>
              <a:t>数据库应用系统开发</a:t>
            </a:r>
          </a:p>
        </p:txBody>
      </p:sp>
      <p:sp>
        <p:nvSpPr>
          <p:cNvPr id="3" name="内容占位符 2">
            <a:extLst>
              <a:ext uri="{FF2B5EF4-FFF2-40B4-BE49-F238E27FC236}">
                <a16:creationId xmlns:a16="http://schemas.microsoft.com/office/drawing/2014/main" id="{C132AB90-F4C3-478E-8624-52711D961C4D}"/>
              </a:ext>
            </a:extLst>
          </p:cNvPr>
          <p:cNvSpPr>
            <a:spLocks noGrp="1"/>
          </p:cNvSpPr>
          <p:nvPr>
            <p:ph idx="1"/>
          </p:nvPr>
        </p:nvSpPr>
        <p:spPr/>
        <p:txBody>
          <a:bodyPr/>
          <a:lstStyle/>
          <a:p>
            <a:r>
              <a:rPr lang="zh-CN" altLang="en-US" sz="2000" b="1" dirty="0"/>
              <a:t>完整性设计</a:t>
            </a:r>
          </a:p>
          <a:p>
            <a:pPr lvl="1"/>
            <a:r>
              <a:rPr lang="zh-CN" altLang="en-US" sz="1800" dirty="0"/>
              <a:t>关系模型的三类完整性约束条件在设计过程中必须考虑，数据之间的关联应详细说明</a:t>
            </a:r>
          </a:p>
          <a:p>
            <a:pPr lvl="1"/>
            <a:r>
              <a:rPr lang="zh-CN" altLang="en-US" sz="1800" dirty="0"/>
              <a:t>要求对联系和各种约束进行适当定义</a:t>
            </a:r>
          </a:p>
          <a:p>
            <a:pPr lvl="1"/>
            <a:r>
              <a:rPr lang="zh-CN" altLang="en-US" sz="1800" dirty="0"/>
              <a:t>根据需求对有些约束可使用触发器</a:t>
            </a:r>
          </a:p>
          <a:p>
            <a:r>
              <a:rPr lang="zh-CN" altLang="en-US" sz="2000" b="1" dirty="0"/>
              <a:t>安全性设计</a:t>
            </a:r>
          </a:p>
          <a:p>
            <a:pPr lvl="1"/>
            <a:r>
              <a:rPr lang="zh-CN" altLang="en-US" sz="1800" dirty="0"/>
              <a:t>数据库的安全性至关重要，为系统设置用户管理功能，根据系统需求对用户分级，明确不同级别用户权限、可操作的功能</a:t>
            </a:r>
          </a:p>
          <a:p>
            <a:r>
              <a:rPr lang="zh-CN" altLang="en-US" sz="2000" b="1" dirty="0"/>
              <a:t>应用程序功能设计</a:t>
            </a:r>
          </a:p>
          <a:p>
            <a:pPr lvl="1"/>
            <a:r>
              <a:rPr lang="zh-CN" altLang="en-US" sz="1800" dirty="0"/>
              <a:t>应用系统的基本功能应根据实际需求目标来设定，通常有增加、删除、修改、查询、统计报表、打印、备份、恢复、用户管理、密钥等功能</a:t>
            </a:r>
          </a:p>
          <a:p>
            <a:pPr lvl="1"/>
            <a:r>
              <a:rPr lang="zh-CN" altLang="en-US" sz="1800" dirty="0"/>
              <a:t>根据系统实际应用需求以及可能的扩展性需求，实现其它必要功能和附加功能，如数据分析、决策支持、特殊应用等</a:t>
            </a:r>
          </a:p>
          <a:p>
            <a:endParaRPr lang="zh-CN" altLang="en-US" sz="2000" dirty="0"/>
          </a:p>
        </p:txBody>
      </p:sp>
    </p:spTree>
    <p:extLst>
      <p:ext uri="{BB962C8B-B14F-4D97-AF65-F5344CB8AC3E}">
        <p14:creationId xmlns:p14="http://schemas.microsoft.com/office/powerpoint/2010/main" val="16490252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063628-DA2E-4AC8-A59C-882A3EC430AA}"/>
              </a:ext>
            </a:extLst>
          </p:cNvPr>
          <p:cNvSpPr>
            <a:spLocks noGrp="1"/>
          </p:cNvSpPr>
          <p:nvPr>
            <p:ph type="title"/>
          </p:nvPr>
        </p:nvSpPr>
        <p:spPr/>
        <p:txBody>
          <a:bodyPr/>
          <a:lstStyle/>
          <a:p>
            <a:pPr algn="ctr"/>
            <a:r>
              <a:rPr lang="zh-CN" altLang="en-US" dirty="0"/>
              <a:t>数据库应用系统开发</a:t>
            </a:r>
          </a:p>
        </p:txBody>
      </p:sp>
      <p:sp>
        <p:nvSpPr>
          <p:cNvPr id="3" name="内容占位符 2">
            <a:extLst>
              <a:ext uri="{FF2B5EF4-FFF2-40B4-BE49-F238E27FC236}">
                <a16:creationId xmlns:a16="http://schemas.microsoft.com/office/drawing/2014/main" id="{460C2B83-52E5-4C28-B7A7-C9B393F40792}"/>
              </a:ext>
            </a:extLst>
          </p:cNvPr>
          <p:cNvSpPr>
            <a:spLocks noGrp="1"/>
          </p:cNvSpPr>
          <p:nvPr>
            <p:ph idx="1"/>
          </p:nvPr>
        </p:nvSpPr>
        <p:spPr/>
        <p:txBody>
          <a:bodyPr/>
          <a:lstStyle/>
          <a:p>
            <a:r>
              <a:rPr lang="zh-CN" altLang="en-US" sz="2000" dirty="0"/>
              <a:t>应用系统体系结构设计可采用</a:t>
            </a:r>
            <a:r>
              <a:rPr lang="en-US" altLang="zh-CN" sz="2000" dirty="0"/>
              <a:t>B/S</a:t>
            </a:r>
            <a:r>
              <a:rPr lang="zh-CN" altLang="en-US" sz="2000" dirty="0"/>
              <a:t>或</a:t>
            </a:r>
            <a:r>
              <a:rPr lang="en-US" altLang="zh-CN" sz="2000" dirty="0"/>
              <a:t>C/S</a:t>
            </a:r>
            <a:r>
              <a:rPr lang="zh-CN" altLang="en-US" sz="2000" dirty="0"/>
              <a:t>模式，或根据实际需求采用多级混合结构</a:t>
            </a:r>
          </a:p>
          <a:p>
            <a:r>
              <a:rPr lang="zh-CN" altLang="en-US" sz="2000" dirty="0"/>
              <a:t>建立必要的索引，并对程序中的</a:t>
            </a:r>
            <a:r>
              <a:rPr lang="en-US" altLang="zh-CN" sz="2000" dirty="0"/>
              <a:t>SQL</a:t>
            </a:r>
            <a:r>
              <a:rPr lang="zh-CN" altLang="en-US" sz="2000" dirty="0"/>
              <a:t>语句进行优化，保证较好的系统性能水平</a:t>
            </a:r>
          </a:p>
          <a:p>
            <a:r>
              <a:rPr lang="zh-CN" altLang="en-US" sz="2000" dirty="0"/>
              <a:t>支持多客户端的并发系统访问，保证相关功能中的事务完整性</a:t>
            </a:r>
          </a:p>
          <a:p>
            <a:r>
              <a:rPr lang="zh-CN" altLang="en-US" sz="2000" dirty="0"/>
              <a:t>根据需求可支持</a:t>
            </a:r>
            <a:r>
              <a:rPr lang="en-US" altLang="zh-CN" sz="2000" dirty="0"/>
              <a:t>XML</a:t>
            </a:r>
            <a:r>
              <a:rPr lang="zh-CN" altLang="en-US" sz="2000" dirty="0"/>
              <a:t>格式的数据交换</a:t>
            </a:r>
          </a:p>
          <a:p>
            <a:endParaRPr lang="zh-CN" altLang="en-US" sz="2000" dirty="0"/>
          </a:p>
        </p:txBody>
      </p:sp>
    </p:spTree>
    <p:extLst>
      <p:ext uri="{BB962C8B-B14F-4D97-AF65-F5344CB8AC3E}">
        <p14:creationId xmlns:p14="http://schemas.microsoft.com/office/powerpoint/2010/main" val="388505249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4EE9B-79A9-42A7-BDE9-3F799622076F}"/>
              </a:ext>
            </a:extLst>
          </p:cNvPr>
          <p:cNvSpPr>
            <a:spLocks noGrp="1"/>
          </p:cNvSpPr>
          <p:nvPr>
            <p:ph type="title"/>
          </p:nvPr>
        </p:nvSpPr>
        <p:spPr/>
        <p:txBody>
          <a:bodyPr/>
          <a:lstStyle/>
          <a:p>
            <a:pPr algn="ctr"/>
            <a:r>
              <a:rPr lang="zh-CN" altLang="en-US" dirty="0"/>
              <a:t>数据库应用系统开发</a:t>
            </a:r>
          </a:p>
        </p:txBody>
      </p:sp>
      <p:sp>
        <p:nvSpPr>
          <p:cNvPr id="3" name="内容占位符 2">
            <a:extLst>
              <a:ext uri="{FF2B5EF4-FFF2-40B4-BE49-F238E27FC236}">
                <a16:creationId xmlns:a16="http://schemas.microsoft.com/office/drawing/2014/main" id="{C1FD9BED-10A5-4AFF-AD68-E8159DEDC995}"/>
              </a:ext>
            </a:extLst>
          </p:cNvPr>
          <p:cNvSpPr>
            <a:spLocks noGrp="1"/>
          </p:cNvSpPr>
          <p:nvPr>
            <p:ph idx="1"/>
          </p:nvPr>
        </p:nvSpPr>
        <p:spPr/>
        <p:txBody>
          <a:bodyPr/>
          <a:lstStyle/>
          <a:p>
            <a:r>
              <a:rPr lang="zh-CN" altLang="en-US" sz="2000" dirty="0"/>
              <a:t>应用系统开发应独立完成，报告和程序功能完整，设计方法合理，用户界面友好，系统运行正常；要求提交：</a:t>
            </a:r>
          </a:p>
          <a:p>
            <a:pPr lvl="1"/>
            <a:r>
              <a:rPr lang="zh-CN" altLang="en-US" sz="1800" dirty="0"/>
              <a:t>系统设计与开发的完整文档；设计报告按照软件工程的要求与格式书写</a:t>
            </a:r>
            <a:r>
              <a:rPr lang="en-US" altLang="zh-CN" sz="1800" dirty="0"/>
              <a:t>(</a:t>
            </a:r>
            <a:r>
              <a:rPr lang="zh-CN" altLang="en-US" sz="1800" dirty="0"/>
              <a:t>需包括前述的</a:t>
            </a:r>
            <a:r>
              <a:rPr lang="en-US" altLang="zh-CN" sz="1800" dirty="0"/>
              <a:t>8</a:t>
            </a:r>
            <a:r>
              <a:rPr lang="zh-CN" altLang="en-US" sz="1800" dirty="0"/>
              <a:t>个部分</a:t>
            </a:r>
            <a:r>
              <a:rPr lang="en-US" altLang="zh-CN" sz="1800" dirty="0"/>
              <a:t>) </a:t>
            </a:r>
            <a:r>
              <a:rPr lang="zh-CN" altLang="en-US" sz="1800" dirty="0"/>
              <a:t>，不少于</a:t>
            </a:r>
            <a:r>
              <a:rPr lang="en-US" altLang="zh-CN" sz="1800" dirty="0"/>
              <a:t>1.0</a:t>
            </a:r>
            <a:r>
              <a:rPr lang="zh-CN" altLang="en-US" sz="1800" dirty="0"/>
              <a:t>万字，需求分析、数据库概念结构设计、逻辑结构设计、物理结构设计部分清晰明确；</a:t>
            </a:r>
          </a:p>
          <a:p>
            <a:pPr lvl="1"/>
            <a:r>
              <a:rPr lang="zh-CN" altLang="en-US" sz="1800" dirty="0"/>
              <a:t>提交系统研发相关所有材料电子版，包括设计开发相关的所有文档，以及系统的源代码文件、安装文件，数据库系统操作、运行的完整功能桌面录象演示文件等；</a:t>
            </a:r>
            <a:r>
              <a:rPr lang="en-US" altLang="zh-CN" sz="1800" dirty="0"/>
              <a:t>B/S</a:t>
            </a:r>
            <a:r>
              <a:rPr lang="zh-CN" altLang="en-US" sz="1800" dirty="0"/>
              <a:t>系统同时要求网上提交，现场测试</a:t>
            </a:r>
          </a:p>
          <a:p>
            <a:endParaRPr lang="zh-CN" altLang="en-US" sz="2000" dirty="0"/>
          </a:p>
        </p:txBody>
      </p:sp>
    </p:spTree>
    <p:extLst>
      <p:ext uri="{BB962C8B-B14F-4D97-AF65-F5344CB8AC3E}">
        <p14:creationId xmlns:p14="http://schemas.microsoft.com/office/powerpoint/2010/main" val="3075530426"/>
      </p:ext>
    </p:extLst>
  </p:cSld>
  <p:clrMapOvr>
    <a:masterClrMapping/>
  </p:clrMapOvr>
  <p:transition>
    <p:fade/>
  </p:transition>
</p:sld>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1章 绪论.potx" id="{A4F0AC33-72D4-4097-837F-93641403082A}" vid="{4062CE69-8121-4E25-9D20-76EC1D6FDB85}"/>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21920</TotalTime>
  <Words>1821</Words>
  <Application>Microsoft Office PowerPoint</Application>
  <PresentationFormat>全屏显示(16:9)</PresentationFormat>
  <Paragraphs>173</Paragraphs>
  <Slides>20</Slides>
  <Notes>1</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20</vt:i4>
      </vt:variant>
    </vt:vector>
  </HeadingPairs>
  <TitlesOfParts>
    <vt:vector size="35" baseType="lpstr">
      <vt:lpstr>ＭＳ Ｐゴシック</vt:lpstr>
      <vt:lpstr>黑体</vt:lpstr>
      <vt:lpstr>华文楷体</vt:lpstr>
      <vt:lpstr>华文中宋</vt:lpstr>
      <vt:lpstr>楷体_GB2312</vt:lpstr>
      <vt:lpstr>宋体</vt:lpstr>
      <vt:lpstr>微软雅黑</vt:lpstr>
      <vt:lpstr>Arial</vt:lpstr>
      <vt:lpstr>Calibri</vt:lpstr>
      <vt:lpstr>Comic Sans MS</vt:lpstr>
      <vt:lpstr>Times New Roman</vt:lpstr>
      <vt:lpstr>Trebuchet MS</vt:lpstr>
      <vt:lpstr>Wingdings</vt:lpstr>
      <vt:lpstr>默认设计模板</vt:lpstr>
      <vt:lpstr>2_Office 主题</vt:lpstr>
      <vt:lpstr>PowerPoint 演示文稿</vt:lpstr>
      <vt:lpstr>内容提纲</vt:lpstr>
      <vt:lpstr>课程设计总体目标</vt:lpstr>
      <vt:lpstr>课程设计具体目标</vt:lpstr>
      <vt:lpstr>数据库应用系统开发</vt:lpstr>
      <vt:lpstr>数据库应用系统开发</vt:lpstr>
      <vt:lpstr>数据库应用系统开发</vt:lpstr>
      <vt:lpstr>数据库应用系统开发</vt:lpstr>
      <vt:lpstr>数据库应用系统开发</vt:lpstr>
      <vt:lpstr>数据库应用系统可选课题</vt:lpstr>
      <vt:lpstr>课程设计开发工具</vt:lpstr>
      <vt:lpstr>DBMS分析</vt:lpstr>
      <vt:lpstr>DBMS分析</vt:lpstr>
      <vt:lpstr>课程设计成果提交</vt:lpstr>
      <vt:lpstr>课程设计时间安排</vt:lpstr>
      <vt:lpstr>课程设计成果评价</vt:lpstr>
      <vt:lpstr>“立德树人”专项行动</vt:lpstr>
      <vt:lpstr>学习阶段需要思考的问题</vt:lpstr>
      <vt:lpstr>特别关注与特殊情况</vt:lpstr>
      <vt:lpstr>课程信息</vt:lpstr>
    </vt:vector>
  </TitlesOfParts>
  <Company>Global Intelligence Alliance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Creating System Analysis</dc:title>
  <dc:creator>Jessie Wang</dc:creator>
  <cp:lastModifiedBy>Wengen Li</cp:lastModifiedBy>
  <cp:revision>1659</cp:revision>
  <dcterms:created xsi:type="dcterms:W3CDTF">2007-09-26T12:04:45Z</dcterms:created>
  <dcterms:modified xsi:type="dcterms:W3CDTF">2021-01-05T11:24:40Z</dcterms:modified>
</cp:coreProperties>
</file>