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7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896481966@qq.com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5244" autoAdjust="0"/>
  </p:normalViewPr>
  <p:slideViewPr>
    <p:cSldViewPr snapToGrid="0">
      <p:cViewPr varScale="1">
        <p:scale>
          <a:sx n="53" d="100"/>
          <a:sy n="53" d="100"/>
        </p:scale>
        <p:origin x="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0T18:29:35.519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D3D41-13A7-42F9-8711-427D2F10759A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</dgm:pt>
    <dgm:pt modelId="{1E5D3CA6-DAFB-4627-A20B-70EAC0CA196D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人类：一种也没什么特别的</a:t>
          </a:r>
        </a:p>
      </dgm:t>
    </dgm:pt>
    <dgm:pt modelId="{F3914A90-382F-4BFC-96AD-6761076A53A7}" type="parTrans" cxnId="{F9319093-6F0C-4E1A-A74E-D78939461807}">
      <dgm:prSet/>
      <dgm:spPr/>
      <dgm:t>
        <a:bodyPr/>
        <a:lstStyle/>
        <a:p>
          <a:endParaRPr lang="zh-CN" altLang="en-US"/>
        </a:p>
      </dgm:t>
    </dgm:pt>
    <dgm:pt modelId="{9820D8EB-B662-45A5-B1EB-1FCDB4C17CC8}" type="sibTrans" cxnId="{F9319093-6F0C-4E1A-A74E-D78939461807}">
      <dgm:prSet/>
      <dgm:spPr/>
      <dgm:t>
        <a:bodyPr/>
        <a:lstStyle/>
        <a:p>
          <a:endParaRPr lang="zh-CN" altLang="en-US"/>
        </a:p>
      </dgm:t>
    </dgm:pt>
    <dgm:pt modelId="{93065902-029A-4DE4-B2DA-9D439835735D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知善恶树</a:t>
          </a:r>
        </a:p>
      </dgm:t>
    </dgm:pt>
    <dgm:pt modelId="{0BBEF863-8DD7-4FE7-AC79-45E42E31943D}" type="parTrans" cxnId="{55F7E514-D0DD-47D2-8306-48FB62A45D65}">
      <dgm:prSet/>
      <dgm:spPr/>
      <dgm:t>
        <a:bodyPr/>
        <a:lstStyle/>
        <a:p>
          <a:endParaRPr lang="zh-CN" altLang="en-US"/>
        </a:p>
      </dgm:t>
    </dgm:pt>
    <dgm:pt modelId="{1E9F5CF9-1C91-45C6-B88A-42E8942DCE0B}" type="sibTrans" cxnId="{55F7E514-D0DD-47D2-8306-48FB62A45D65}">
      <dgm:prSet/>
      <dgm:spPr/>
      <dgm:t>
        <a:bodyPr/>
        <a:lstStyle/>
        <a:p>
          <a:endParaRPr lang="zh-CN" altLang="en-US"/>
        </a:p>
      </dgm:t>
    </dgm:pt>
    <dgm:pt modelId="{E8B2C6A8-A5E7-4A5D-B21F-E3723304F683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亚当夏娃的一天</a:t>
          </a:r>
        </a:p>
      </dgm:t>
    </dgm:pt>
    <dgm:pt modelId="{A3686D5E-94D1-4833-9F26-4DAF32F6A369}" type="sibTrans" cxnId="{9637DC8C-B86E-460C-9F77-BD7416771DB9}">
      <dgm:prSet/>
      <dgm:spPr/>
      <dgm:t>
        <a:bodyPr/>
        <a:lstStyle/>
        <a:p>
          <a:endParaRPr lang="zh-CN" altLang="en-US"/>
        </a:p>
      </dgm:t>
    </dgm:pt>
    <dgm:pt modelId="{BD3D0EC5-EA4A-4329-B00A-C0CD735A36C8}" type="parTrans" cxnId="{9637DC8C-B86E-460C-9F77-BD7416771DB9}">
      <dgm:prSet/>
      <dgm:spPr/>
      <dgm:t>
        <a:bodyPr/>
        <a:lstStyle/>
        <a:p>
          <a:endParaRPr lang="zh-CN" altLang="en-US"/>
        </a:p>
      </dgm:t>
    </dgm:pt>
    <dgm:pt modelId="{5FB9120D-45C7-4534-8726-559DC8A96DB6}" type="pres">
      <dgm:prSet presAssocID="{247D3D41-13A7-42F9-8711-427D2F10759A}" presName="linearFlow" presStyleCnt="0">
        <dgm:presLayoutVars>
          <dgm:dir/>
          <dgm:resizeHandles val="exact"/>
        </dgm:presLayoutVars>
      </dgm:prSet>
      <dgm:spPr/>
    </dgm:pt>
    <dgm:pt modelId="{FF872047-FB49-43A0-8FA1-62E3E39E4FD6}" type="pres">
      <dgm:prSet presAssocID="{1E5D3CA6-DAFB-4627-A20B-70EAC0CA196D}" presName="composite" presStyleCnt="0"/>
      <dgm:spPr/>
    </dgm:pt>
    <dgm:pt modelId="{98BB94D0-EFC6-4D31-B101-94DD63A93038}" type="pres">
      <dgm:prSet presAssocID="{1E5D3CA6-DAFB-4627-A20B-70EAC0CA196D}" presName="imgShp" presStyleLbl="fgImgPlace1" presStyleIdx="0" presStyleCnt="3"/>
      <dgm:spPr/>
    </dgm:pt>
    <dgm:pt modelId="{0DE98B12-A1DF-47FE-B892-9AB933C9715C}" type="pres">
      <dgm:prSet presAssocID="{1E5D3CA6-DAFB-4627-A20B-70EAC0CA196D}" presName="txShp" presStyleLbl="node1" presStyleIdx="0" presStyleCnt="3" custLinFactY="-17544" custLinFactNeighborX="-754" custLinFactNeighborY="-100000">
        <dgm:presLayoutVars>
          <dgm:bulletEnabled val="1"/>
        </dgm:presLayoutVars>
      </dgm:prSet>
      <dgm:spPr/>
    </dgm:pt>
    <dgm:pt modelId="{45473CFF-7F1F-4F83-A57D-09057C1E6E02}" type="pres">
      <dgm:prSet presAssocID="{9820D8EB-B662-45A5-B1EB-1FCDB4C17CC8}" presName="spacing" presStyleCnt="0"/>
      <dgm:spPr/>
    </dgm:pt>
    <dgm:pt modelId="{8F7F31CA-3DFB-4EF5-BF91-3429FBA36090}" type="pres">
      <dgm:prSet presAssocID="{93065902-029A-4DE4-B2DA-9D439835735D}" presName="composite" presStyleCnt="0"/>
      <dgm:spPr/>
    </dgm:pt>
    <dgm:pt modelId="{A3DB08B1-C7F4-478F-8890-F2011958EA87}" type="pres">
      <dgm:prSet presAssocID="{93065902-029A-4DE4-B2DA-9D439835735D}" presName="imgShp" presStyleLbl="fgImgPlace1" presStyleIdx="1" presStyleCnt="3"/>
      <dgm:spPr/>
    </dgm:pt>
    <dgm:pt modelId="{B573DECE-D06E-491E-A8EE-B87587535326}" type="pres">
      <dgm:prSet presAssocID="{93065902-029A-4DE4-B2DA-9D439835735D}" presName="txShp" presStyleLbl="node1" presStyleIdx="1" presStyleCnt="3" custLinFactNeighborX="-1032" custLinFactNeighborY="3042">
        <dgm:presLayoutVars>
          <dgm:bulletEnabled val="1"/>
        </dgm:presLayoutVars>
      </dgm:prSet>
      <dgm:spPr/>
    </dgm:pt>
    <dgm:pt modelId="{85A578A8-273A-4C46-8BE0-4E23378BEB51}" type="pres">
      <dgm:prSet presAssocID="{1E9F5CF9-1C91-45C6-B88A-42E8942DCE0B}" presName="spacing" presStyleCnt="0"/>
      <dgm:spPr/>
    </dgm:pt>
    <dgm:pt modelId="{2584AB7E-11A0-40F5-B6F0-1A431BB9D373}" type="pres">
      <dgm:prSet presAssocID="{E8B2C6A8-A5E7-4A5D-B21F-E3723304F683}" presName="composite" presStyleCnt="0"/>
      <dgm:spPr/>
    </dgm:pt>
    <dgm:pt modelId="{ABD3F01D-96F9-4601-A8BF-27E878608483}" type="pres">
      <dgm:prSet presAssocID="{E8B2C6A8-A5E7-4A5D-B21F-E3723304F683}" presName="imgShp" presStyleLbl="fgImgPlace1" presStyleIdx="2" presStyleCnt="3" custLinFactY="37563" custLinFactNeighborX="-2028" custLinFactNeighborY="100000"/>
      <dgm:spPr/>
    </dgm:pt>
    <dgm:pt modelId="{44D6B2C3-6587-4212-AD86-3A8B9B7D3600}" type="pres">
      <dgm:prSet presAssocID="{E8B2C6A8-A5E7-4A5D-B21F-E3723304F683}" presName="txShp" presStyleLbl="node1" presStyleIdx="2" presStyleCnt="3" custLinFactNeighborX="-619" custLinFactNeighborY="2021">
        <dgm:presLayoutVars>
          <dgm:bulletEnabled val="1"/>
        </dgm:presLayoutVars>
      </dgm:prSet>
      <dgm:spPr/>
    </dgm:pt>
  </dgm:ptLst>
  <dgm:cxnLst>
    <dgm:cxn modelId="{4148BA11-43B1-4798-BAC7-8A5D44D0FBEB}" type="presOf" srcId="{93065902-029A-4DE4-B2DA-9D439835735D}" destId="{B573DECE-D06E-491E-A8EE-B87587535326}" srcOrd="0" destOrd="0" presId="urn:microsoft.com/office/officeart/2005/8/layout/vList3"/>
    <dgm:cxn modelId="{55F7E514-D0DD-47D2-8306-48FB62A45D65}" srcId="{247D3D41-13A7-42F9-8711-427D2F10759A}" destId="{93065902-029A-4DE4-B2DA-9D439835735D}" srcOrd="1" destOrd="0" parTransId="{0BBEF863-8DD7-4FE7-AC79-45E42E31943D}" sibTransId="{1E9F5CF9-1C91-45C6-B88A-42E8942DCE0B}"/>
    <dgm:cxn modelId="{0BDF441E-D57A-4156-8ADD-72447C26A2A7}" type="presOf" srcId="{1E5D3CA6-DAFB-4627-A20B-70EAC0CA196D}" destId="{0DE98B12-A1DF-47FE-B892-9AB933C9715C}" srcOrd="0" destOrd="0" presId="urn:microsoft.com/office/officeart/2005/8/layout/vList3"/>
    <dgm:cxn modelId="{34F5B184-D55A-4721-AABE-CC4B05AE14B1}" type="presOf" srcId="{247D3D41-13A7-42F9-8711-427D2F10759A}" destId="{5FB9120D-45C7-4534-8726-559DC8A96DB6}" srcOrd="0" destOrd="0" presId="urn:microsoft.com/office/officeart/2005/8/layout/vList3"/>
    <dgm:cxn modelId="{9637DC8C-B86E-460C-9F77-BD7416771DB9}" srcId="{247D3D41-13A7-42F9-8711-427D2F10759A}" destId="{E8B2C6A8-A5E7-4A5D-B21F-E3723304F683}" srcOrd="2" destOrd="0" parTransId="{BD3D0EC5-EA4A-4329-B00A-C0CD735A36C8}" sibTransId="{A3686D5E-94D1-4833-9F26-4DAF32F6A369}"/>
    <dgm:cxn modelId="{F9319093-6F0C-4E1A-A74E-D78939461807}" srcId="{247D3D41-13A7-42F9-8711-427D2F10759A}" destId="{1E5D3CA6-DAFB-4627-A20B-70EAC0CA196D}" srcOrd="0" destOrd="0" parTransId="{F3914A90-382F-4BFC-96AD-6761076A53A7}" sibTransId="{9820D8EB-B662-45A5-B1EB-1FCDB4C17CC8}"/>
    <dgm:cxn modelId="{C93A94BF-2E70-4224-A012-1ECEC85C6E0F}" type="presOf" srcId="{E8B2C6A8-A5E7-4A5D-B21F-E3723304F683}" destId="{44D6B2C3-6587-4212-AD86-3A8B9B7D3600}" srcOrd="0" destOrd="0" presId="urn:microsoft.com/office/officeart/2005/8/layout/vList3"/>
    <dgm:cxn modelId="{5754D810-5A12-4B75-9F38-5143498EB57E}" type="presParOf" srcId="{5FB9120D-45C7-4534-8726-559DC8A96DB6}" destId="{FF872047-FB49-43A0-8FA1-62E3E39E4FD6}" srcOrd="0" destOrd="0" presId="urn:microsoft.com/office/officeart/2005/8/layout/vList3"/>
    <dgm:cxn modelId="{E3F8B5B3-9A2E-4D48-B20A-24E1C089A6B6}" type="presParOf" srcId="{FF872047-FB49-43A0-8FA1-62E3E39E4FD6}" destId="{98BB94D0-EFC6-4D31-B101-94DD63A93038}" srcOrd="0" destOrd="0" presId="urn:microsoft.com/office/officeart/2005/8/layout/vList3"/>
    <dgm:cxn modelId="{7EDDDEC5-83B8-4AED-B97F-F02D774180CE}" type="presParOf" srcId="{FF872047-FB49-43A0-8FA1-62E3E39E4FD6}" destId="{0DE98B12-A1DF-47FE-B892-9AB933C9715C}" srcOrd="1" destOrd="0" presId="urn:microsoft.com/office/officeart/2005/8/layout/vList3"/>
    <dgm:cxn modelId="{FB1BD6C8-507A-4C3D-96F5-71D076D91477}" type="presParOf" srcId="{5FB9120D-45C7-4534-8726-559DC8A96DB6}" destId="{45473CFF-7F1F-4F83-A57D-09057C1E6E02}" srcOrd="1" destOrd="0" presId="urn:microsoft.com/office/officeart/2005/8/layout/vList3"/>
    <dgm:cxn modelId="{FD92109A-7350-4C3D-BA7E-3D5AA7D1AAB9}" type="presParOf" srcId="{5FB9120D-45C7-4534-8726-559DC8A96DB6}" destId="{8F7F31CA-3DFB-4EF5-BF91-3429FBA36090}" srcOrd="2" destOrd="0" presId="urn:microsoft.com/office/officeart/2005/8/layout/vList3"/>
    <dgm:cxn modelId="{420D5481-9EA9-44B2-9EE1-EA470B2341D2}" type="presParOf" srcId="{8F7F31CA-3DFB-4EF5-BF91-3429FBA36090}" destId="{A3DB08B1-C7F4-478F-8890-F2011958EA87}" srcOrd="0" destOrd="0" presId="urn:microsoft.com/office/officeart/2005/8/layout/vList3"/>
    <dgm:cxn modelId="{7977B7B8-FE29-4BAE-96EF-ADF468404BD6}" type="presParOf" srcId="{8F7F31CA-3DFB-4EF5-BF91-3429FBA36090}" destId="{B573DECE-D06E-491E-A8EE-B87587535326}" srcOrd="1" destOrd="0" presId="urn:microsoft.com/office/officeart/2005/8/layout/vList3"/>
    <dgm:cxn modelId="{67C7B82B-1068-4101-A535-1B8E55E5E4E7}" type="presParOf" srcId="{5FB9120D-45C7-4534-8726-559DC8A96DB6}" destId="{85A578A8-273A-4C46-8BE0-4E23378BEB51}" srcOrd="3" destOrd="0" presId="urn:microsoft.com/office/officeart/2005/8/layout/vList3"/>
    <dgm:cxn modelId="{306383C0-0BAA-4F10-B877-12A50FB5F3FE}" type="presParOf" srcId="{5FB9120D-45C7-4534-8726-559DC8A96DB6}" destId="{2584AB7E-11A0-40F5-B6F0-1A431BB9D373}" srcOrd="4" destOrd="0" presId="urn:microsoft.com/office/officeart/2005/8/layout/vList3"/>
    <dgm:cxn modelId="{9E7DE833-C5F4-4622-9DA2-230AA6D21515}" type="presParOf" srcId="{2584AB7E-11A0-40F5-B6F0-1A431BB9D373}" destId="{ABD3F01D-96F9-4601-A8BF-27E878608483}" srcOrd="0" destOrd="0" presId="urn:microsoft.com/office/officeart/2005/8/layout/vList3"/>
    <dgm:cxn modelId="{36C7BEE9-5179-4C63-B996-9D7552B261F2}" type="presParOf" srcId="{2584AB7E-11A0-40F5-B6F0-1A431BB9D373}" destId="{44D6B2C3-6587-4212-AD86-3A8B9B7D360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C62E1-8CEA-4826-ABCF-B95BE729814A}" type="doc">
      <dgm:prSet loTypeId="urn:microsoft.com/office/officeart/2005/8/layout/vList3" loCatId="list" qsTypeId="urn:microsoft.com/office/officeart/2005/8/quickstyle/simple1#2" qsCatId="simple" csTypeId="urn:microsoft.com/office/officeart/2005/8/colors/accent1_2#2" csCatId="accent1" phldr="1"/>
      <dgm:spPr/>
    </dgm:pt>
    <dgm:pt modelId="{793A3F7C-F77E-4B2E-A1D1-25806D2C8FE0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毁天灭地的人类洪水</a:t>
          </a:r>
        </a:p>
      </dgm:t>
    </dgm:pt>
    <dgm:pt modelId="{3855EEE9-320C-46F9-84A8-77B5533B60A0}" type="parTrans" cxnId="{3AF15F79-F9E9-40FC-8F74-C72616AD4E6C}">
      <dgm:prSet/>
      <dgm:spPr/>
      <dgm:t>
        <a:bodyPr/>
        <a:lstStyle/>
        <a:p>
          <a:endParaRPr lang="zh-CN" altLang="en-US"/>
        </a:p>
      </dgm:t>
    </dgm:pt>
    <dgm:pt modelId="{7A2633A4-6F42-41F1-8C85-1CF6F8BABC4B}" type="sibTrans" cxnId="{3AF15F79-F9E9-40FC-8F74-C72616AD4E6C}">
      <dgm:prSet/>
      <dgm:spPr/>
      <dgm:t>
        <a:bodyPr/>
        <a:lstStyle/>
        <a:p>
          <a:endParaRPr lang="zh-CN" altLang="en-US"/>
        </a:p>
      </dgm:t>
    </dgm:pt>
    <dgm:pt modelId="{1AF73298-DFAD-4D08-BF72-C7B8279188FB}" type="pres">
      <dgm:prSet presAssocID="{BE3C62E1-8CEA-4826-ABCF-B95BE729814A}" presName="linearFlow" presStyleCnt="0">
        <dgm:presLayoutVars>
          <dgm:dir/>
          <dgm:resizeHandles val="exact"/>
        </dgm:presLayoutVars>
      </dgm:prSet>
      <dgm:spPr/>
    </dgm:pt>
    <dgm:pt modelId="{3D82E3EC-7D62-4BD9-B2DC-507BA698FBD2}" type="pres">
      <dgm:prSet presAssocID="{793A3F7C-F77E-4B2E-A1D1-25806D2C8FE0}" presName="composite" presStyleCnt="0"/>
      <dgm:spPr/>
    </dgm:pt>
    <dgm:pt modelId="{973442DA-371E-4C74-A1CC-7B214440D49B}" type="pres">
      <dgm:prSet presAssocID="{793A3F7C-F77E-4B2E-A1D1-25806D2C8FE0}" presName="imgShp" presStyleLbl="fgImgPlace1" presStyleIdx="0" presStyleCnt="1"/>
      <dgm:spPr/>
    </dgm:pt>
    <dgm:pt modelId="{99266F3B-5D8F-4CF9-8B72-00F3C9FDF290}" type="pres">
      <dgm:prSet presAssocID="{793A3F7C-F77E-4B2E-A1D1-25806D2C8FE0}" presName="txShp" presStyleLbl="node1" presStyleIdx="0" presStyleCnt="1" custLinFactNeighborX="1652" custLinFactNeighborY="0">
        <dgm:presLayoutVars>
          <dgm:bulletEnabled val="1"/>
        </dgm:presLayoutVars>
      </dgm:prSet>
      <dgm:spPr/>
    </dgm:pt>
  </dgm:ptLst>
  <dgm:cxnLst>
    <dgm:cxn modelId="{D4FC6302-FD3E-48DC-82BF-338288C6D558}" type="presOf" srcId="{BE3C62E1-8CEA-4826-ABCF-B95BE729814A}" destId="{1AF73298-DFAD-4D08-BF72-C7B8279188FB}" srcOrd="0" destOrd="0" presId="urn:microsoft.com/office/officeart/2005/8/layout/vList3"/>
    <dgm:cxn modelId="{3AF15F79-F9E9-40FC-8F74-C72616AD4E6C}" srcId="{BE3C62E1-8CEA-4826-ABCF-B95BE729814A}" destId="{793A3F7C-F77E-4B2E-A1D1-25806D2C8FE0}" srcOrd="0" destOrd="0" parTransId="{3855EEE9-320C-46F9-84A8-77B5533B60A0}" sibTransId="{7A2633A4-6F42-41F1-8C85-1CF6F8BABC4B}"/>
    <dgm:cxn modelId="{303DF2A9-7E01-4E38-BF6C-4A27E0ED200A}" type="presOf" srcId="{793A3F7C-F77E-4B2E-A1D1-25806D2C8FE0}" destId="{99266F3B-5D8F-4CF9-8B72-00F3C9FDF290}" srcOrd="0" destOrd="0" presId="urn:microsoft.com/office/officeart/2005/8/layout/vList3"/>
    <dgm:cxn modelId="{F70F5B1A-E2D0-4115-AD30-58DDB472FD8B}" type="presParOf" srcId="{1AF73298-DFAD-4D08-BF72-C7B8279188FB}" destId="{3D82E3EC-7D62-4BD9-B2DC-507BA698FBD2}" srcOrd="0" destOrd="0" presId="urn:microsoft.com/office/officeart/2005/8/layout/vList3"/>
    <dgm:cxn modelId="{0F580376-58FE-48C5-B9B4-8E5CFC5C37B6}" type="presParOf" srcId="{3D82E3EC-7D62-4BD9-B2DC-507BA698FBD2}" destId="{973442DA-371E-4C74-A1CC-7B214440D49B}" srcOrd="0" destOrd="0" presId="urn:microsoft.com/office/officeart/2005/8/layout/vList3"/>
    <dgm:cxn modelId="{2FF712BA-A03F-4BEC-A9DA-B1E808AE18C9}" type="presParOf" srcId="{3D82E3EC-7D62-4BD9-B2DC-507BA698FBD2}" destId="{99266F3B-5D8F-4CF9-8B72-00F3C9FDF2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4E7AC-3E6E-4788-AE62-58424960ADB3}" type="doc">
      <dgm:prSet loTypeId="urn:microsoft.com/office/officeart/2008/layout/VerticalCurvedList#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CDCAD8AD-2377-4555-A98A-E36FDD69F1E1}">
      <dgm:prSet phldrT="[文本]" custT="1"/>
      <dgm:spPr/>
      <dgm:t>
        <a:bodyPr/>
        <a:lstStyle/>
        <a:p>
          <a:r>
            <a:rPr lang="zh-CN" altLang="en-US" sz="2400" dirty="0"/>
            <a:t>富裕的原始生活：狗，采集生活物资充沛</a:t>
          </a:r>
        </a:p>
      </dgm:t>
    </dgm:pt>
    <dgm:pt modelId="{95B7DF11-BFA9-41B2-BC9E-843472D8C09B}" type="parTrans" cxnId="{2F6173C3-D8D1-4B24-A598-82CA6660F8B7}">
      <dgm:prSet/>
      <dgm:spPr/>
      <dgm:t>
        <a:bodyPr/>
        <a:lstStyle/>
        <a:p>
          <a:endParaRPr lang="zh-CN" altLang="en-US"/>
        </a:p>
      </dgm:t>
    </dgm:pt>
    <dgm:pt modelId="{DE2A6684-E8CE-41E0-9FB4-87AEBA5CB34B}" type="sibTrans" cxnId="{2F6173C3-D8D1-4B24-A598-82CA6660F8B7}">
      <dgm:prSet/>
      <dgm:spPr/>
      <dgm:t>
        <a:bodyPr/>
        <a:lstStyle/>
        <a:p>
          <a:endParaRPr lang="zh-CN" altLang="en-US"/>
        </a:p>
      </dgm:t>
    </dgm:pt>
    <dgm:pt modelId="{F8E175F6-DE12-465A-BC67-5BA82CC45A0A}">
      <dgm:prSet phldrT="[文本]" custT="1"/>
      <dgm:spPr/>
      <dgm:t>
        <a:bodyPr/>
        <a:lstStyle/>
        <a:p>
          <a:r>
            <a:rPr lang="zh-CN" altLang="en-US" sz="2400" dirty="0"/>
            <a:t>宗教神明的出现</a:t>
          </a:r>
        </a:p>
      </dgm:t>
    </dgm:pt>
    <dgm:pt modelId="{0B248A08-E8C2-45C0-AD33-43308C68A792}" type="parTrans" cxnId="{0F89DAA8-7A9B-4848-9C32-069F6E006E21}">
      <dgm:prSet/>
      <dgm:spPr/>
      <dgm:t>
        <a:bodyPr/>
        <a:lstStyle/>
        <a:p>
          <a:endParaRPr lang="zh-CN" altLang="en-US"/>
        </a:p>
      </dgm:t>
    </dgm:pt>
    <dgm:pt modelId="{D381DA4D-4EFA-43CB-BE33-C4D4CD813CB5}" type="sibTrans" cxnId="{0F89DAA8-7A9B-4848-9C32-069F6E006E21}">
      <dgm:prSet/>
      <dgm:spPr/>
      <dgm:t>
        <a:bodyPr/>
        <a:lstStyle/>
        <a:p>
          <a:endParaRPr lang="zh-CN" altLang="en-US"/>
        </a:p>
      </dgm:t>
    </dgm:pt>
    <dgm:pt modelId="{900E544F-D4AD-495F-9EF4-DD877825783F}">
      <dgm:prSet phldrT="[文本]" custT="1"/>
      <dgm:spPr/>
      <dgm:t>
        <a:bodyPr/>
        <a:lstStyle/>
        <a:p>
          <a:r>
            <a:rPr lang="zh-CN" altLang="en-US" sz="2400" dirty="0"/>
            <a:t>战争的出现</a:t>
          </a:r>
        </a:p>
      </dgm:t>
    </dgm:pt>
    <dgm:pt modelId="{4DBCCB45-2F7A-463B-8552-D07C60348DE1}" type="parTrans" cxnId="{96877AB6-66B0-41B6-99D4-14FE6E9A6F1B}">
      <dgm:prSet/>
      <dgm:spPr/>
      <dgm:t>
        <a:bodyPr/>
        <a:lstStyle/>
        <a:p>
          <a:endParaRPr lang="zh-CN" altLang="en-US"/>
        </a:p>
      </dgm:t>
    </dgm:pt>
    <dgm:pt modelId="{6A1F0138-4B48-4C32-80B5-51B25EDB01F8}" type="sibTrans" cxnId="{96877AB6-66B0-41B6-99D4-14FE6E9A6F1B}">
      <dgm:prSet/>
      <dgm:spPr/>
      <dgm:t>
        <a:bodyPr/>
        <a:lstStyle/>
        <a:p>
          <a:endParaRPr lang="zh-CN" altLang="en-US"/>
        </a:p>
      </dgm:t>
    </dgm:pt>
    <dgm:pt modelId="{12971FE1-3A33-4045-98B4-29F85FC5C9F8}" type="pres">
      <dgm:prSet presAssocID="{E1B4E7AC-3E6E-4788-AE62-58424960ADB3}" presName="Name0" presStyleCnt="0">
        <dgm:presLayoutVars>
          <dgm:chMax val="7"/>
          <dgm:chPref val="7"/>
          <dgm:dir/>
        </dgm:presLayoutVars>
      </dgm:prSet>
      <dgm:spPr/>
    </dgm:pt>
    <dgm:pt modelId="{BD5E03B0-F333-4F4C-B8F1-997AE4992C3B}" type="pres">
      <dgm:prSet presAssocID="{E1B4E7AC-3E6E-4788-AE62-58424960ADB3}" presName="Name1" presStyleCnt="0"/>
      <dgm:spPr/>
    </dgm:pt>
    <dgm:pt modelId="{E6036965-BFB6-43EF-98BB-C75FA3852111}" type="pres">
      <dgm:prSet presAssocID="{E1B4E7AC-3E6E-4788-AE62-58424960ADB3}" presName="cycle" presStyleCnt="0"/>
      <dgm:spPr/>
    </dgm:pt>
    <dgm:pt modelId="{39B49794-0B4D-4B7D-B194-BD107052FBCE}" type="pres">
      <dgm:prSet presAssocID="{E1B4E7AC-3E6E-4788-AE62-58424960ADB3}" presName="srcNode" presStyleLbl="node1" presStyleIdx="0" presStyleCnt="3"/>
      <dgm:spPr/>
    </dgm:pt>
    <dgm:pt modelId="{E68A6D0A-15A4-453C-91B2-922ECD63E3A4}" type="pres">
      <dgm:prSet presAssocID="{E1B4E7AC-3E6E-4788-AE62-58424960ADB3}" presName="conn" presStyleLbl="parChTrans1D2" presStyleIdx="0" presStyleCnt="1"/>
      <dgm:spPr/>
    </dgm:pt>
    <dgm:pt modelId="{7D135627-0BFA-4657-9FE6-2764991D8746}" type="pres">
      <dgm:prSet presAssocID="{E1B4E7AC-3E6E-4788-AE62-58424960ADB3}" presName="extraNode" presStyleLbl="node1" presStyleIdx="0" presStyleCnt="3"/>
      <dgm:spPr/>
    </dgm:pt>
    <dgm:pt modelId="{CC92537C-2400-428A-89D8-DA9D64FD3EE6}" type="pres">
      <dgm:prSet presAssocID="{E1B4E7AC-3E6E-4788-AE62-58424960ADB3}" presName="dstNode" presStyleLbl="node1" presStyleIdx="0" presStyleCnt="3"/>
      <dgm:spPr/>
    </dgm:pt>
    <dgm:pt modelId="{FAC491B6-7093-418B-A6B2-81D9F67E9668}" type="pres">
      <dgm:prSet presAssocID="{CDCAD8AD-2377-4555-A98A-E36FDD69F1E1}" presName="text_1" presStyleLbl="node1" presStyleIdx="0" presStyleCnt="3">
        <dgm:presLayoutVars>
          <dgm:bulletEnabled val="1"/>
        </dgm:presLayoutVars>
      </dgm:prSet>
      <dgm:spPr/>
    </dgm:pt>
    <dgm:pt modelId="{C2037542-A478-4A6F-9646-30AED169FFBD}" type="pres">
      <dgm:prSet presAssocID="{CDCAD8AD-2377-4555-A98A-E36FDD69F1E1}" presName="accent_1" presStyleCnt="0"/>
      <dgm:spPr/>
    </dgm:pt>
    <dgm:pt modelId="{31B22E21-BF86-4FED-8D29-2B9B7CE9BFC7}" type="pres">
      <dgm:prSet presAssocID="{CDCAD8AD-2377-4555-A98A-E36FDD69F1E1}" presName="accentRepeatNode" presStyleLbl="solidFgAcc1" presStyleIdx="0" presStyleCnt="3"/>
      <dgm:spPr/>
    </dgm:pt>
    <dgm:pt modelId="{27936A63-62BC-45DC-9474-68568CEB5E20}" type="pres">
      <dgm:prSet presAssocID="{F8E175F6-DE12-465A-BC67-5BA82CC45A0A}" presName="text_2" presStyleLbl="node1" presStyleIdx="1" presStyleCnt="3">
        <dgm:presLayoutVars>
          <dgm:bulletEnabled val="1"/>
        </dgm:presLayoutVars>
      </dgm:prSet>
      <dgm:spPr/>
    </dgm:pt>
    <dgm:pt modelId="{CDF80B8B-1B6F-4750-949D-DC2D03E1B13F}" type="pres">
      <dgm:prSet presAssocID="{F8E175F6-DE12-465A-BC67-5BA82CC45A0A}" presName="accent_2" presStyleCnt="0"/>
      <dgm:spPr/>
    </dgm:pt>
    <dgm:pt modelId="{00A443F4-091D-46CA-8B1B-797B83CFB6F9}" type="pres">
      <dgm:prSet presAssocID="{F8E175F6-DE12-465A-BC67-5BA82CC45A0A}" presName="accentRepeatNode" presStyleLbl="solidFgAcc1" presStyleIdx="1" presStyleCnt="3"/>
      <dgm:spPr/>
    </dgm:pt>
    <dgm:pt modelId="{07EE7D49-C638-4CC3-BB72-EFB81C809137}" type="pres">
      <dgm:prSet presAssocID="{900E544F-D4AD-495F-9EF4-DD877825783F}" presName="text_3" presStyleLbl="node1" presStyleIdx="2" presStyleCnt="3">
        <dgm:presLayoutVars>
          <dgm:bulletEnabled val="1"/>
        </dgm:presLayoutVars>
      </dgm:prSet>
      <dgm:spPr/>
    </dgm:pt>
    <dgm:pt modelId="{320FF3C0-532F-4926-87F3-3DB003A1C14F}" type="pres">
      <dgm:prSet presAssocID="{900E544F-D4AD-495F-9EF4-DD877825783F}" presName="accent_3" presStyleCnt="0"/>
      <dgm:spPr/>
    </dgm:pt>
    <dgm:pt modelId="{420E0419-FFB8-4835-8B8C-0F2F203C1101}" type="pres">
      <dgm:prSet presAssocID="{900E544F-D4AD-495F-9EF4-DD877825783F}" presName="accentRepeatNode" presStyleLbl="solidFgAcc1" presStyleIdx="2" presStyleCnt="3"/>
      <dgm:spPr/>
    </dgm:pt>
  </dgm:ptLst>
  <dgm:cxnLst>
    <dgm:cxn modelId="{F05C470E-1C23-4D47-9E94-FBF926681A8A}" type="presOf" srcId="{F8E175F6-DE12-465A-BC67-5BA82CC45A0A}" destId="{27936A63-62BC-45DC-9474-68568CEB5E20}" srcOrd="0" destOrd="0" presId="urn:microsoft.com/office/officeart/2008/layout/VerticalCurvedList#1"/>
    <dgm:cxn modelId="{5CC3AC5F-59FC-4E77-A660-E37DFE617515}" type="presOf" srcId="{DE2A6684-E8CE-41E0-9FB4-87AEBA5CB34B}" destId="{E68A6D0A-15A4-453C-91B2-922ECD63E3A4}" srcOrd="0" destOrd="0" presId="urn:microsoft.com/office/officeart/2008/layout/VerticalCurvedList#1"/>
    <dgm:cxn modelId="{EAD1B697-0A87-491F-94AF-4F2A8A76408F}" type="presOf" srcId="{E1B4E7AC-3E6E-4788-AE62-58424960ADB3}" destId="{12971FE1-3A33-4045-98B4-29F85FC5C9F8}" srcOrd="0" destOrd="0" presId="urn:microsoft.com/office/officeart/2008/layout/VerticalCurvedList#1"/>
    <dgm:cxn modelId="{0DBCAA9F-F7B1-4FCB-8055-32AA3184249C}" type="presOf" srcId="{CDCAD8AD-2377-4555-A98A-E36FDD69F1E1}" destId="{FAC491B6-7093-418B-A6B2-81D9F67E9668}" srcOrd="0" destOrd="0" presId="urn:microsoft.com/office/officeart/2008/layout/VerticalCurvedList#1"/>
    <dgm:cxn modelId="{0F89DAA8-7A9B-4848-9C32-069F6E006E21}" srcId="{E1B4E7AC-3E6E-4788-AE62-58424960ADB3}" destId="{F8E175F6-DE12-465A-BC67-5BA82CC45A0A}" srcOrd="1" destOrd="0" parTransId="{0B248A08-E8C2-45C0-AD33-43308C68A792}" sibTransId="{D381DA4D-4EFA-43CB-BE33-C4D4CD813CB5}"/>
    <dgm:cxn modelId="{891030B6-8D6A-431B-A747-978830D6DC8A}" type="presOf" srcId="{900E544F-D4AD-495F-9EF4-DD877825783F}" destId="{07EE7D49-C638-4CC3-BB72-EFB81C809137}" srcOrd="0" destOrd="0" presId="urn:microsoft.com/office/officeart/2008/layout/VerticalCurvedList#1"/>
    <dgm:cxn modelId="{96877AB6-66B0-41B6-99D4-14FE6E9A6F1B}" srcId="{E1B4E7AC-3E6E-4788-AE62-58424960ADB3}" destId="{900E544F-D4AD-495F-9EF4-DD877825783F}" srcOrd="2" destOrd="0" parTransId="{4DBCCB45-2F7A-463B-8552-D07C60348DE1}" sibTransId="{6A1F0138-4B48-4C32-80B5-51B25EDB01F8}"/>
    <dgm:cxn modelId="{2F6173C3-D8D1-4B24-A598-82CA6660F8B7}" srcId="{E1B4E7AC-3E6E-4788-AE62-58424960ADB3}" destId="{CDCAD8AD-2377-4555-A98A-E36FDD69F1E1}" srcOrd="0" destOrd="0" parTransId="{95B7DF11-BFA9-41B2-BC9E-843472D8C09B}" sibTransId="{DE2A6684-E8CE-41E0-9FB4-87AEBA5CB34B}"/>
    <dgm:cxn modelId="{71FE098A-2023-4438-A58B-243164DDF002}" type="presParOf" srcId="{12971FE1-3A33-4045-98B4-29F85FC5C9F8}" destId="{BD5E03B0-F333-4F4C-B8F1-997AE4992C3B}" srcOrd="0" destOrd="0" presId="urn:microsoft.com/office/officeart/2008/layout/VerticalCurvedList#1"/>
    <dgm:cxn modelId="{D1952E33-196B-41BE-8FEB-AFF69B70B8BE}" type="presParOf" srcId="{BD5E03B0-F333-4F4C-B8F1-997AE4992C3B}" destId="{E6036965-BFB6-43EF-98BB-C75FA3852111}" srcOrd="0" destOrd="0" presId="urn:microsoft.com/office/officeart/2008/layout/VerticalCurvedList#1"/>
    <dgm:cxn modelId="{06FD4FE1-FC35-4BCD-B630-4988EB6217DB}" type="presParOf" srcId="{E6036965-BFB6-43EF-98BB-C75FA3852111}" destId="{39B49794-0B4D-4B7D-B194-BD107052FBCE}" srcOrd="0" destOrd="0" presId="urn:microsoft.com/office/officeart/2008/layout/VerticalCurvedList#1"/>
    <dgm:cxn modelId="{AB255ADA-B3D9-4C08-9FBF-1369D21AA0D3}" type="presParOf" srcId="{E6036965-BFB6-43EF-98BB-C75FA3852111}" destId="{E68A6D0A-15A4-453C-91B2-922ECD63E3A4}" srcOrd="1" destOrd="0" presId="urn:microsoft.com/office/officeart/2008/layout/VerticalCurvedList#1"/>
    <dgm:cxn modelId="{5EBB6D3E-15B1-4C6A-815F-6A625D5D28FF}" type="presParOf" srcId="{E6036965-BFB6-43EF-98BB-C75FA3852111}" destId="{7D135627-0BFA-4657-9FE6-2764991D8746}" srcOrd="2" destOrd="0" presId="urn:microsoft.com/office/officeart/2008/layout/VerticalCurvedList#1"/>
    <dgm:cxn modelId="{19FA8AE1-F815-4D96-883F-F21EDD0297A1}" type="presParOf" srcId="{E6036965-BFB6-43EF-98BB-C75FA3852111}" destId="{CC92537C-2400-428A-89D8-DA9D64FD3EE6}" srcOrd="3" destOrd="0" presId="urn:microsoft.com/office/officeart/2008/layout/VerticalCurvedList#1"/>
    <dgm:cxn modelId="{EFFB8F51-46AB-49F1-A7F4-0672D535A8A4}" type="presParOf" srcId="{BD5E03B0-F333-4F4C-B8F1-997AE4992C3B}" destId="{FAC491B6-7093-418B-A6B2-81D9F67E9668}" srcOrd="1" destOrd="0" presId="urn:microsoft.com/office/officeart/2008/layout/VerticalCurvedList#1"/>
    <dgm:cxn modelId="{55F04125-4FFE-4B78-97E6-2105D87AFA1C}" type="presParOf" srcId="{BD5E03B0-F333-4F4C-B8F1-997AE4992C3B}" destId="{C2037542-A478-4A6F-9646-30AED169FFBD}" srcOrd="2" destOrd="0" presId="urn:microsoft.com/office/officeart/2008/layout/VerticalCurvedList#1"/>
    <dgm:cxn modelId="{79C34A47-9CC3-45BD-916E-5FA6621019E5}" type="presParOf" srcId="{C2037542-A478-4A6F-9646-30AED169FFBD}" destId="{31B22E21-BF86-4FED-8D29-2B9B7CE9BFC7}" srcOrd="0" destOrd="0" presId="urn:microsoft.com/office/officeart/2008/layout/VerticalCurvedList#1"/>
    <dgm:cxn modelId="{7C3FCA51-86C0-4D2E-9ACC-4249B537C2D5}" type="presParOf" srcId="{BD5E03B0-F333-4F4C-B8F1-997AE4992C3B}" destId="{27936A63-62BC-45DC-9474-68568CEB5E20}" srcOrd="3" destOrd="0" presId="urn:microsoft.com/office/officeart/2008/layout/VerticalCurvedList#1"/>
    <dgm:cxn modelId="{41662A13-4D3B-478C-83AB-FD19A6CCD920}" type="presParOf" srcId="{BD5E03B0-F333-4F4C-B8F1-997AE4992C3B}" destId="{CDF80B8B-1B6F-4750-949D-DC2D03E1B13F}" srcOrd="4" destOrd="0" presId="urn:microsoft.com/office/officeart/2008/layout/VerticalCurvedList#1"/>
    <dgm:cxn modelId="{A1B6481D-E667-4DD2-B067-0E2857472EF4}" type="presParOf" srcId="{CDF80B8B-1B6F-4750-949D-DC2D03E1B13F}" destId="{00A443F4-091D-46CA-8B1B-797B83CFB6F9}" srcOrd="0" destOrd="0" presId="urn:microsoft.com/office/officeart/2008/layout/VerticalCurvedList#1"/>
    <dgm:cxn modelId="{256B3BDA-0FF0-4E87-837E-F9E4568AE783}" type="presParOf" srcId="{BD5E03B0-F333-4F4C-B8F1-997AE4992C3B}" destId="{07EE7D49-C638-4CC3-BB72-EFB81C809137}" srcOrd="5" destOrd="0" presId="urn:microsoft.com/office/officeart/2008/layout/VerticalCurvedList#1"/>
    <dgm:cxn modelId="{8E1A2A10-D759-4D47-B86A-9DA0B5D52F93}" type="presParOf" srcId="{BD5E03B0-F333-4F4C-B8F1-997AE4992C3B}" destId="{320FF3C0-532F-4926-87F3-3DB003A1C14F}" srcOrd="6" destOrd="0" presId="urn:microsoft.com/office/officeart/2008/layout/VerticalCurvedList#1"/>
    <dgm:cxn modelId="{CF17FDB1-18AB-4AFE-9804-0EB223216B98}" type="presParOf" srcId="{320FF3C0-532F-4926-87F3-3DB003A1C14F}" destId="{420E0419-FFB8-4835-8B8C-0F2F203C1101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26646B-EE4F-4DBB-A813-96B3DA30CC51}" type="doc">
      <dgm:prSet loTypeId="urn:microsoft.com/office/officeart/2005/8/layout/vList3" loCatId="list" qsTypeId="urn:microsoft.com/office/officeart/2005/8/quickstyle/simple1#4" qsCatId="simple" csTypeId="urn:microsoft.com/office/officeart/2005/8/colors/accent1_2#4" csCatId="accent1" phldr="1"/>
      <dgm:spPr/>
    </dgm:pt>
    <dgm:pt modelId="{5C9D9E3B-C347-4F84-B7FA-311B988F183A}">
      <dgm:prSet phldrT="[文本]" custT="1"/>
      <dgm:spPr/>
      <dgm:t>
        <a:bodyPr/>
        <a:lstStyle/>
        <a:p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史上最大骗局</a:t>
          </a:r>
        </a:p>
      </dgm:t>
    </dgm:pt>
    <dgm:pt modelId="{6A869623-D267-49BA-80D8-0806F2BF0AD3}" type="parTrans" cxnId="{4539A665-F4D5-43EB-9EF0-D8BD31454905}">
      <dgm:prSet/>
      <dgm:spPr/>
      <dgm:t>
        <a:bodyPr/>
        <a:lstStyle/>
        <a:p>
          <a:endParaRPr lang="zh-CN" altLang="en-US"/>
        </a:p>
      </dgm:t>
    </dgm:pt>
    <dgm:pt modelId="{7D4EDE47-74C9-4CE2-A990-84E913720220}" type="sibTrans" cxnId="{4539A665-F4D5-43EB-9EF0-D8BD31454905}">
      <dgm:prSet/>
      <dgm:spPr/>
      <dgm:t>
        <a:bodyPr/>
        <a:lstStyle/>
        <a:p>
          <a:endParaRPr lang="zh-CN" altLang="en-US"/>
        </a:p>
      </dgm:t>
    </dgm:pt>
    <dgm:pt modelId="{270AB48E-0E7C-4B73-908B-890BD31C441B}">
      <dgm:prSet phldrT="[文本]" custT="1"/>
      <dgm:spPr/>
      <dgm:t>
        <a:bodyPr/>
        <a:lstStyle/>
        <a:p>
          <a:pPr marL="0" lvl="0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盖起金字塔</a:t>
          </a:r>
        </a:p>
      </dgm:t>
    </dgm:pt>
    <dgm:pt modelId="{F5EC5B76-D78F-4E65-992D-2638D3C964A6}" type="parTrans" cxnId="{F70654CE-C14F-4CBB-AE82-E6D83139A2FE}">
      <dgm:prSet/>
      <dgm:spPr/>
      <dgm:t>
        <a:bodyPr/>
        <a:lstStyle/>
        <a:p>
          <a:endParaRPr lang="zh-CN" altLang="en-US"/>
        </a:p>
      </dgm:t>
    </dgm:pt>
    <dgm:pt modelId="{74BA3A56-89DC-4E57-AC67-A6ED41DD0B7E}" type="sibTrans" cxnId="{F70654CE-C14F-4CBB-AE82-E6D83139A2FE}">
      <dgm:prSet/>
      <dgm:spPr/>
      <dgm:t>
        <a:bodyPr/>
        <a:lstStyle/>
        <a:p>
          <a:endParaRPr lang="zh-CN" altLang="en-US"/>
        </a:p>
      </dgm:t>
    </dgm:pt>
    <dgm:pt modelId="{AB397BE0-C570-41B5-A3E4-0D458AC9E042}" type="pres">
      <dgm:prSet presAssocID="{5626646B-EE4F-4DBB-A813-96B3DA30CC51}" presName="linearFlow" presStyleCnt="0">
        <dgm:presLayoutVars>
          <dgm:dir/>
          <dgm:resizeHandles val="exact"/>
        </dgm:presLayoutVars>
      </dgm:prSet>
      <dgm:spPr/>
    </dgm:pt>
    <dgm:pt modelId="{3178058E-AA20-4B72-B73D-228B0C279AA3}" type="pres">
      <dgm:prSet presAssocID="{5C9D9E3B-C347-4F84-B7FA-311B988F183A}" presName="composite" presStyleCnt="0"/>
      <dgm:spPr/>
    </dgm:pt>
    <dgm:pt modelId="{2CB3D471-767B-4ED1-B108-9FCEC4C086C1}" type="pres">
      <dgm:prSet presAssocID="{5C9D9E3B-C347-4F84-B7FA-311B988F183A}" presName="imgShp" presStyleLbl="fgImgPlace1" presStyleIdx="0" presStyleCnt="2"/>
      <dgm:spPr/>
    </dgm:pt>
    <dgm:pt modelId="{FA2FFC72-52F8-4B8A-83F4-0F338D2FE074}" type="pres">
      <dgm:prSet presAssocID="{5C9D9E3B-C347-4F84-B7FA-311B988F183A}" presName="txShp" presStyleLbl="node1" presStyleIdx="0" presStyleCnt="2">
        <dgm:presLayoutVars>
          <dgm:bulletEnabled val="1"/>
        </dgm:presLayoutVars>
      </dgm:prSet>
      <dgm:spPr/>
    </dgm:pt>
    <dgm:pt modelId="{7C6ED692-F101-4C2C-A2CB-9CEB5FDED728}" type="pres">
      <dgm:prSet presAssocID="{7D4EDE47-74C9-4CE2-A990-84E913720220}" presName="spacing" presStyleCnt="0"/>
      <dgm:spPr/>
    </dgm:pt>
    <dgm:pt modelId="{5C8B6967-137C-4EEB-9E56-035B7544F86F}" type="pres">
      <dgm:prSet presAssocID="{270AB48E-0E7C-4B73-908B-890BD31C441B}" presName="composite" presStyleCnt="0"/>
      <dgm:spPr/>
    </dgm:pt>
    <dgm:pt modelId="{A25EC831-33A6-4AD9-A8EF-250CDC83A4C3}" type="pres">
      <dgm:prSet presAssocID="{270AB48E-0E7C-4B73-908B-890BD31C441B}" presName="imgShp" presStyleLbl="fgImgPlace1" presStyleIdx="1" presStyleCnt="2"/>
      <dgm:spPr/>
    </dgm:pt>
    <dgm:pt modelId="{4625B082-C9B2-4C9B-96DE-9D9CAD6881DA}" type="pres">
      <dgm:prSet presAssocID="{270AB48E-0E7C-4B73-908B-890BD31C441B}" presName="txShp" presStyleLbl="node1" presStyleIdx="1" presStyleCnt="2">
        <dgm:presLayoutVars>
          <dgm:bulletEnabled val="1"/>
        </dgm:presLayoutVars>
      </dgm:prSet>
      <dgm:spPr/>
    </dgm:pt>
  </dgm:ptLst>
  <dgm:cxnLst>
    <dgm:cxn modelId="{737D1708-10C2-4A04-884A-C5D3AD98FDA6}" type="presOf" srcId="{270AB48E-0E7C-4B73-908B-890BD31C441B}" destId="{4625B082-C9B2-4C9B-96DE-9D9CAD6881DA}" srcOrd="0" destOrd="0" presId="urn:microsoft.com/office/officeart/2005/8/layout/vList3"/>
    <dgm:cxn modelId="{4539A665-F4D5-43EB-9EF0-D8BD31454905}" srcId="{5626646B-EE4F-4DBB-A813-96B3DA30CC51}" destId="{5C9D9E3B-C347-4F84-B7FA-311B988F183A}" srcOrd="0" destOrd="0" parTransId="{6A869623-D267-49BA-80D8-0806F2BF0AD3}" sibTransId="{7D4EDE47-74C9-4CE2-A990-84E913720220}"/>
    <dgm:cxn modelId="{459B1177-6BF5-4492-A34A-948AF4E8B3E4}" type="presOf" srcId="{5C9D9E3B-C347-4F84-B7FA-311B988F183A}" destId="{FA2FFC72-52F8-4B8A-83F4-0F338D2FE074}" srcOrd="0" destOrd="0" presId="urn:microsoft.com/office/officeart/2005/8/layout/vList3"/>
    <dgm:cxn modelId="{50BF04C2-C77F-4FFF-AD3E-F959A003A6D8}" type="presOf" srcId="{5626646B-EE4F-4DBB-A813-96B3DA30CC51}" destId="{AB397BE0-C570-41B5-A3E4-0D458AC9E042}" srcOrd="0" destOrd="0" presId="urn:microsoft.com/office/officeart/2005/8/layout/vList3"/>
    <dgm:cxn modelId="{F70654CE-C14F-4CBB-AE82-E6D83139A2FE}" srcId="{5626646B-EE4F-4DBB-A813-96B3DA30CC51}" destId="{270AB48E-0E7C-4B73-908B-890BD31C441B}" srcOrd="1" destOrd="0" parTransId="{F5EC5B76-D78F-4E65-992D-2638D3C964A6}" sibTransId="{74BA3A56-89DC-4E57-AC67-A6ED41DD0B7E}"/>
    <dgm:cxn modelId="{346826ED-717F-4F0B-AD1C-6BA32B882079}" type="presParOf" srcId="{AB397BE0-C570-41B5-A3E4-0D458AC9E042}" destId="{3178058E-AA20-4B72-B73D-228B0C279AA3}" srcOrd="0" destOrd="0" presId="urn:microsoft.com/office/officeart/2005/8/layout/vList3"/>
    <dgm:cxn modelId="{8B78AC7E-F3A5-47BA-B210-80009FE16868}" type="presParOf" srcId="{3178058E-AA20-4B72-B73D-228B0C279AA3}" destId="{2CB3D471-767B-4ED1-B108-9FCEC4C086C1}" srcOrd="0" destOrd="0" presId="urn:microsoft.com/office/officeart/2005/8/layout/vList3"/>
    <dgm:cxn modelId="{F4D89E5E-FE6C-4DCF-92C5-4DDD2F436042}" type="presParOf" srcId="{3178058E-AA20-4B72-B73D-228B0C279AA3}" destId="{FA2FFC72-52F8-4B8A-83F4-0F338D2FE074}" srcOrd="1" destOrd="0" presId="urn:microsoft.com/office/officeart/2005/8/layout/vList3"/>
    <dgm:cxn modelId="{2207C9F7-7BE0-4FC1-A476-89E22E76489D}" type="presParOf" srcId="{AB397BE0-C570-41B5-A3E4-0D458AC9E042}" destId="{7C6ED692-F101-4C2C-A2CB-9CEB5FDED728}" srcOrd="1" destOrd="0" presId="urn:microsoft.com/office/officeart/2005/8/layout/vList3"/>
    <dgm:cxn modelId="{ED219B7F-9D8A-457C-91F5-70EF183A8625}" type="presParOf" srcId="{AB397BE0-C570-41B5-A3E4-0D458AC9E042}" destId="{5C8B6967-137C-4EEB-9E56-035B7544F86F}" srcOrd="2" destOrd="0" presId="urn:microsoft.com/office/officeart/2005/8/layout/vList3"/>
    <dgm:cxn modelId="{86159387-B834-4318-B388-028107FFBEBD}" type="presParOf" srcId="{5C8B6967-137C-4EEB-9E56-035B7544F86F}" destId="{A25EC831-33A6-4AD9-A8EF-250CDC83A4C3}" srcOrd="0" destOrd="0" presId="urn:microsoft.com/office/officeart/2005/8/layout/vList3"/>
    <dgm:cxn modelId="{28D5F77E-204F-408B-8C80-DC9A26C04976}" type="presParOf" srcId="{5C8B6967-137C-4EEB-9E56-035B7544F86F}" destId="{4625B082-C9B2-4C9B-96DE-9D9CAD6881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26646B-EE4F-4DBB-A813-96B3DA30CC51}" type="doc">
      <dgm:prSet loTypeId="urn:microsoft.com/office/officeart/2005/8/layout/vList3" loCatId="list" qsTypeId="urn:microsoft.com/office/officeart/2005/8/quickstyle/simple1#5" qsCatId="simple" csTypeId="urn:microsoft.com/office/officeart/2005/8/colors/accent1_2#5" csCatId="accent1" phldr="1"/>
      <dgm:spPr/>
    </dgm:pt>
    <dgm:pt modelId="{5C9D9E3B-C347-4F84-B7FA-311B988F183A}">
      <dgm:prSet phldrT="[文本]" custT="1"/>
      <dgm:spPr/>
      <dgm:t>
        <a:bodyPr/>
        <a:lstStyle/>
        <a:p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记忆过载</a:t>
          </a:r>
        </a:p>
      </dgm:t>
    </dgm:pt>
    <dgm:pt modelId="{6A869623-D267-49BA-80D8-0806F2BF0AD3}" type="parTrans" cxnId="{4539A665-F4D5-43EB-9EF0-D8BD31454905}">
      <dgm:prSet/>
      <dgm:spPr/>
      <dgm:t>
        <a:bodyPr/>
        <a:lstStyle/>
        <a:p>
          <a:endParaRPr lang="zh-CN" altLang="en-US"/>
        </a:p>
      </dgm:t>
    </dgm:pt>
    <dgm:pt modelId="{7D4EDE47-74C9-4CE2-A990-84E913720220}" type="sibTrans" cxnId="{4539A665-F4D5-43EB-9EF0-D8BD31454905}">
      <dgm:prSet/>
      <dgm:spPr/>
      <dgm:t>
        <a:bodyPr/>
        <a:lstStyle/>
        <a:p>
          <a:endParaRPr lang="zh-CN" altLang="en-US"/>
        </a:p>
      </dgm:t>
    </dgm:pt>
    <dgm:pt modelId="{270AB48E-0E7C-4B73-908B-890BD31C441B}">
      <dgm:prSet phldrT="[文本]" custT="1"/>
      <dgm:spPr/>
      <dgm:t>
        <a:bodyPr/>
        <a:lstStyle/>
        <a:p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历史从无正义</a:t>
          </a:r>
        </a:p>
      </dgm:t>
    </dgm:pt>
    <dgm:pt modelId="{F5EC5B76-D78F-4E65-992D-2638D3C964A6}" type="parTrans" cxnId="{F70654CE-C14F-4CBB-AE82-E6D83139A2FE}">
      <dgm:prSet/>
      <dgm:spPr/>
      <dgm:t>
        <a:bodyPr/>
        <a:lstStyle/>
        <a:p>
          <a:endParaRPr lang="zh-CN" altLang="en-US"/>
        </a:p>
      </dgm:t>
    </dgm:pt>
    <dgm:pt modelId="{74BA3A56-89DC-4E57-AC67-A6ED41DD0B7E}" type="sibTrans" cxnId="{F70654CE-C14F-4CBB-AE82-E6D83139A2FE}">
      <dgm:prSet/>
      <dgm:spPr/>
      <dgm:t>
        <a:bodyPr/>
        <a:lstStyle/>
        <a:p>
          <a:endParaRPr lang="zh-CN" altLang="en-US"/>
        </a:p>
      </dgm:t>
    </dgm:pt>
    <dgm:pt modelId="{AB397BE0-C570-41B5-A3E4-0D458AC9E042}" type="pres">
      <dgm:prSet presAssocID="{5626646B-EE4F-4DBB-A813-96B3DA30CC51}" presName="linearFlow" presStyleCnt="0">
        <dgm:presLayoutVars>
          <dgm:dir/>
          <dgm:resizeHandles val="exact"/>
        </dgm:presLayoutVars>
      </dgm:prSet>
      <dgm:spPr/>
    </dgm:pt>
    <dgm:pt modelId="{3178058E-AA20-4B72-B73D-228B0C279AA3}" type="pres">
      <dgm:prSet presAssocID="{5C9D9E3B-C347-4F84-B7FA-311B988F183A}" presName="composite" presStyleCnt="0"/>
      <dgm:spPr/>
    </dgm:pt>
    <dgm:pt modelId="{2CB3D471-767B-4ED1-B108-9FCEC4C086C1}" type="pres">
      <dgm:prSet presAssocID="{5C9D9E3B-C347-4F84-B7FA-311B988F183A}" presName="imgShp" presStyleLbl="fgImgPlace1" presStyleIdx="0" presStyleCnt="2"/>
      <dgm:spPr/>
    </dgm:pt>
    <dgm:pt modelId="{FA2FFC72-52F8-4B8A-83F4-0F338D2FE074}" type="pres">
      <dgm:prSet presAssocID="{5C9D9E3B-C347-4F84-B7FA-311B988F183A}" presName="txShp" presStyleLbl="node1" presStyleIdx="0" presStyleCnt="2">
        <dgm:presLayoutVars>
          <dgm:bulletEnabled val="1"/>
        </dgm:presLayoutVars>
      </dgm:prSet>
      <dgm:spPr/>
    </dgm:pt>
    <dgm:pt modelId="{7C6ED692-F101-4C2C-A2CB-9CEB5FDED728}" type="pres">
      <dgm:prSet presAssocID="{7D4EDE47-74C9-4CE2-A990-84E913720220}" presName="spacing" presStyleCnt="0"/>
      <dgm:spPr/>
    </dgm:pt>
    <dgm:pt modelId="{5C8B6967-137C-4EEB-9E56-035B7544F86F}" type="pres">
      <dgm:prSet presAssocID="{270AB48E-0E7C-4B73-908B-890BD31C441B}" presName="composite" presStyleCnt="0"/>
      <dgm:spPr/>
    </dgm:pt>
    <dgm:pt modelId="{A25EC831-33A6-4AD9-A8EF-250CDC83A4C3}" type="pres">
      <dgm:prSet presAssocID="{270AB48E-0E7C-4B73-908B-890BD31C441B}" presName="imgShp" presStyleLbl="fgImgPlace1" presStyleIdx="1" presStyleCnt="2"/>
      <dgm:spPr/>
    </dgm:pt>
    <dgm:pt modelId="{4625B082-C9B2-4C9B-96DE-9D9CAD6881DA}" type="pres">
      <dgm:prSet presAssocID="{270AB48E-0E7C-4B73-908B-890BD31C441B}" presName="txShp" presStyleLbl="node1" presStyleIdx="1" presStyleCnt="2">
        <dgm:presLayoutVars>
          <dgm:bulletEnabled val="1"/>
        </dgm:presLayoutVars>
      </dgm:prSet>
      <dgm:spPr/>
    </dgm:pt>
  </dgm:ptLst>
  <dgm:cxnLst>
    <dgm:cxn modelId="{737D1708-10C2-4A04-884A-C5D3AD98FDA6}" type="presOf" srcId="{270AB48E-0E7C-4B73-908B-890BD31C441B}" destId="{4625B082-C9B2-4C9B-96DE-9D9CAD6881DA}" srcOrd="0" destOrd="0" presId="urn:microsoft.com/office/officeart/2005/8/layout/vList3"/>
    <dgm:cxn modelId="{4539A665-F4D5-43EB-9EF0-D8BD31454905}" srcId="{5626646B-EE4F-4DBB-A813-96B3DA30CC51}" destId="{5C9D9E3B-C347-4F84-B7FA-311B988F183A}" srcOrd="0" destOrd="0" parTransId="{6A869623-D267-49BA-80D8-0806F2BF0AD3}" sibTransId="{7D4EDE47-74C9-4CE2-A990-84E913720220}"/>
    <dgm:cxn modelId="{459B1177-6BF5-4492-A34A-948AF4E8B3E4}" type="presOf" srcId="{5C9D9E3B-C347-4F84-B7FA-311B988F183A}" destId="{FA2FFC72-52F8-4B8A-83F4-0F338D2FE074}" srcOrd="0" destOrd="0" presId="urn:microsoft.com/office/officeart/2005/8/layout/vList3"/>
    <dgm:cxn modelId="{50BF04C2-C77F-4FFF-AD3E-F959A003A6D8}" type="presOf" srcId="{5626646B-EE4F-4DBB-A813-96B3DA30CC51}" destId="{AB397BE0-C570-41B5-A3E4-0D458AC9E042}" srcOrd="0" destOrd="0" presId="urn:microsoft.com/office/officeart/2005/8/layout/vList3"/>
    <dgm:cxn modelId="{F70654CE-C14F-4CBB-AE82-E6D83139A2FE}" srcId="{5626646B-EE4F-4DBB-A813-96B3DA30CC51}" destId="{270AB48E-0E7C-4B73-908B-890BD31C441B}" srcOrd="1" destOrd="0" parTransId="{F5EC5B76-D78F-4E65-992D-2638D3C964A6}" sibTransId="{74BA3A56-89DC-4E57-AC67-A6ED41DD0B7E}"/>
    <dgm:cxn modelId="{346826ED-717F-4F0B-AD1C-6BA32B882079}" type="presParOf" srcId="{AB397BE0-C570-41B5-A3E4-0D458AC9E042}" destId="{3178058E-AA20-4B72-B73D-228B0C279AA3}" srcOrd="0" destOrd="0" presId="urn:microsoft.com/office/officeart/2005/8/layout/vList3"/>
    <dgm:cxn modelId="{8B78AC7E-F3A5-47BA-B210-80009FE16868}" type="presParOf" srcId="{3178058E-AA20-4B72-B73D-228B0C279AA3}" destId="{2CB3D471-767B-4ED1-B108-9FCEC4C086C1}" srcOrd="0" destOrd="0" presId="urn:microsoft.com/office/officeart/2005/8/layout/vList3"/>
    <dgm:cxn modelId="{F4D89E5E-FE6C-4DCF-92C5-4DDD2F436042}" type="presParOf" srcId="{3178058E-AA20-4B72-B73D-228B0C279AA3}" destId="{FA2FFC72-52F8-4B8A-83F4-0F338D2FE074}" srcOrd="1" destOrd="0" presId="urn:microsoft.com/office/officeart/2005/8/layout/vList3"/>
    <dgm:cxn modelId="{2207C9F7-7BE0-4FC1-A476-89E22E76489D}" type="presParOf" srcId="{AB397BE0-C570-41B5-A3E4-0D458AC9E042}" destId="{7C6ED692-F101-4C2C-A2CB-9CEB5FDED728}" srcOrd="1" destOrd="0" presId="urn:microsoft.com/office/officeart/2005/8/layout/vList3"/>
    <dgm:cxn modelId="{ED219B7F-9D8A-457C-91F5-70EF183A8625}" type="presParOf" srcId="{AB397BE0-C570-41B5-A3E4-0D458AC9E042}" destId="{5C8B6967-137C-4EEB-9E56-035B7544F86F}" srcOrd="2" destOrd="0" presId="urn:microsoft.com/office/officeart/2005/8/layout/vList3"/>
    <dgm:cxn modelId="{86159387-B834-4318-B388-028107FFBEBD}" type="presParOf" srcId="{5C8B6967-137C-4EEB-9E56-035B7544F86F}" destId="{A25EC831-33A6-4AD9-A8EF-250CDC83A4C3}" srcOrd="0" destOrd="0" presId="urn:microsoft.com/office/officeart/2005/8/layout/vList3"/>
    <dgm:cxn modelId="{28D5F77E-204F-408B-8C80-DC9A26C04976}" type="presParOf" srcId="{5C8B6967-137C-4EEB-9E56-035B7544F86F}" destId="{4625B082-C9B2-4C9B-96DE-9D9CAD6881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3F4EC3-E92B-4B74-AD2E-6742E8EF015D}" type="doc">
      <dgm:prSet loTypeId="urn:microsoft.com/office/officeart/2005/8/layout/cycle5" loCatId="cycle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10679C9-5A72-4B34-902D-452D8FF077C8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农作物</a:t>
          </a:r>
          <a:endParaRPr lang="en-US" altLang="zh-CN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家禽家畜</a:t>
          </a:r>
          <a:endParaRPr lang="en-US" altLang="zh-CN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激增</a:t>
          </a:r>
        </a:p>
      </dgm:t>
    </dgm:pt>
    <dgm:pt modelId="{C324D216-0F01-4721-9EC4-D39752C65AA3}" type="parTrans" cxnId="{67FACB02-12D6-4718-95DF-8DC5946CB735}">
      <dgm:prSet/>
      <dgm:spPr/>
      <dgm:t>
        <a:bodyPr/>
        <a:lstStyle/>
        <a:p>
          <a:endParaRPr lang="zh-CN" altLang="en-US"/>
        </a:p>
      </dgm:t>
    </dgm:pt>
    <dgm:pt modelId="{518AC183-F097-4A2D-A398-ECC8BAED8F6C}" type="sibTrans" cxnId="{67FACB02-12D6-4718-95DF-8DC5946CB735}">
      <dgm:prSet/>
      <dgm:spPr/>
      <dgm:t>
        <a:bodyPr/>
        <a:lstStyle/>
        <a:p>
          <a:endParaRPr lang="zh-CN" altLang="en-US"/>
        </a:p>
      </dgm:t>
    </dgm:pt>
    <dgm:pt modelId="{4B8788E4-A682-4B47-B5CA-D2272FBF306A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粮食产量激增</a:t>
          </a:r>
          <a:endParaRPr lang="en-US" altLang="zh-CN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产生食物剩余</a:t>
          </a:r>
        </a:p>
      </dgm:t>
    </dgm:pt>
    <dgm:pt modelId="{BC773804-F1F9-4D1D-8238-A149127B8DBC}" type="parTrans" cxnId="{56CCC26E-EC71-4CCF-8E08-6B91A7D9C0EA}">
      <dgm:prSet/>
      <dgm:spPr/>
      <dgm:t>
        <a:bodyPr/>
        <a:lstStyle/>
        <a:p>
          <a:endParaRPr lang="zh-CN" altLang="en-US"/>
        </a:p>
      </dgm:t>
    </dgm:pt>
    <dgm:pt modelId="{1FCB9AE7-BE9F-4F69-8493-992E4EED28EC}" type="sibTrans" cxnId="{56CCC26E-EC71-4CCF-8E08-6B91A7D9C0EA}">
      <dgm:prSet/>
      <dgm:spPr/>
      <dgm:t>
        <a:bodyPr/>
        <a:lstStyle/>
        <a:p>
          <a:endParaRPr lang="zh-CN" altLang="en-US"/>
        </a:p>
      </dgm:t>
    </dgm:pt>
    <dgm:pt modelId="{0D5FE02C-0F83-43F5-86AB-0328B189240D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人类繁衍</a:t>
          </a:r>
          <a:endParaRPr lang="en-US" altLang="zh-CN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更多的子嗣</a:t>
          </a:r>
        </a:p>
      </dgm:t>
    </dgm:pt>
    <dgm:pt modelId="{972B67BA-9336-4B50-AD41-1B7E5EA318F7}" type="parTrans" cxnId="{86C0CE1C-E189-41B9-BA0C-E0D53166D5EC}">
      <dgm:prSet/>
      <dgm:spPr/>
      <dgm:t>
        <a:bodyPr/>
        <a:lstStyle/>
        <a:p>
          <a:endParaRPr lang="zh-CN" altLang="en-US"/>
        </a:p>
      </dgm:t>
    </dgm:pt>
    <dgm:pt modelId="{4BCF4115-E61E-4372-8D58-A88082241D25}" type="sibTrans" cxnId="{86C0CE1C-E189-41B9-BA0C-E0D53166D5EC}">
      <dgm:prSet/>
      <dgm:spPr/>
      <dgm:t>
        <a:bodyPr/>
        <a:lstStyle/>
        <a:p>
          <a:endParaRPr lang="zh-CN" altLang="en-US"/>
        </a:p>
      </dgm:t>
    </dgm:pt>
    <dgm:pt modelId="{59DA0B57-0FA3-4771-A5E9-1DE6776534E9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所需的粮食更多</a:t>
          </a:r>
        </a:p>
      </dgm:t>
    </dgm:pt>
    <dgm:pt modelId="{9DF0BE51-5B47-4542-84F6-CAC1810220C8}" type="parTrans" cxnId="{1957B927-6C07-467A-BF63-39B4E824509C}">
      <dgm:prSet/>
      <dgm:spPr/>
      <dgm:t>
        <a:bodyPr/>
        <a:lstStyle/>
        <a:p>
          <a:endParaRPr lang="zh-CN" altLang="en-US"/>
        </a:p>
      </dgm:t>
    </dgm:pt>
    <dgm:pt modelId="{DE8EA188-4E3F-4893-A025-2C4D6E907F8B}" type="sibTrans" cxnId="{1957B927-6C07-467A-BF63-39B4E824509C}">
      <dgm:prSet/>
      <dgm:spPr/>
      <dgm:t>
        <a:bodyPr/>
        <a:lstStyle/>
        <a:p>
          <a:endParaRPr lang="zh-CN" altLang="en-US"/>
        </a:p>
      </dgm:t>
    </dgm:pt>
    <dgm:pt modelId="{A8CAA7FE-E6CF-4930-9B72-DB64FE1C01DA}">
      <dgm:prSet phldrT="[文本]" custT="1"/>
      <dgm:spPr/>
      <dgm:t>
        <a:bodyPr/>
        <a:lstStyle/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种植更多农作物</a:t>
          </a:r>
          <a:endParaRPr lang="en-US" altLang="zh-CN" sz="20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r>
            <a: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rPr>
            <a:t>养殖</a:t>
          </a:r>
        </a:p>
      </dgm:t>
    </dgm:pt>
    <dgm:pt modelId="{4CDDE6D4-E304-4D81-A94C-8A796337CB48}" type="parTrans" cxnId="{57A8D0AA-EC69-4F54-B5EC-A8550A054238}">
      <dgm:prSet/>
      <dgm:spPr/>
      <dgm:t>
        <a:bodyPr/>
        <a:lstStyle/>
        <a:p>
          <a:endParaRPr lang="zh-CN" altLang="en-US"/>
        </a:p>
      </dgm:t>
    </dgm:pt>
    <dgm:pt modelId="{76544B55-AED9-4B76-A5B1-40ABB3A4EAE3}" type="sibTrans" cxnId="{57A8D0AA-EC69-4F54-B5EC-A8550A054238}">
      <dgm:prSet/>
      <dgm:spPr/>
      <dgm:t>
        <a:bodyPr/>
        <a:lstStyle/>
        <a:p>
          <a:endParaRPr lang="zh-CN" altLang="en-US"/>
        </a:p>
      </dgm:t>
    </dgm:pt>
    <dgm:pt modelId="{E10E869E-94A9-4F9C-AE4F-E18B52BA29AA}" type="pres">
      <dgm:prSet presAssocID="{2F3F4EC3-E92B-4B74-AD2E-6742E8EF015D}" presName="cycle" presStyleCnt="0">
        <dgm:presLayoutVars>
          <dgm:dir/>
          <dgm:resizeHandles val="exact"/>
        </dgm:presLayoutVars>
      </dgm:prSet>
      <dgm:spPr/>
    </dgm:pt>
    <dgm:pt modelId="{3918A711-87B6-4E46-828B-169A539BDA29}" type="pres">
      <dgm:prSet presAssocID="{910679C9-5A72-4B34-902D-452D8FF077C8}" presName="node" presStyleLbl="node1" presStyleIdx="0" presStyleCnt="5">
        <dgm:presLayoutVars>
          <dgm:bulletEnabled val="1"/>
        </dgm:presLayoutVars>
      </dgm:prSet>
      <dgm:spPr/>
    </dgm:pt>
    <dgm:pt modelId="{0009816F-E0C6-4CDB-A623-2B0AD650CB61}" type="pres">
      <dgm:prSet presAssocID="{910679C9-5A72-4B34-902D-452D8FF077C8}" presName="spNode" presStyleCnt="0"/>
      <dgm:spPr/>
    </dgm:pt>
    <dgm:pt modelId="{C13EAAC0-6847-487E-94A9-5523329F642A}" type="pres">
      <dgm:prSet presAssocID="{518AC183-F097-4A2D-A398-ECC8BAED8F6C}" presName="sibTrans" presStyleLbl="sibTrans1D1" presStyleIdx="0" presStyleCnt="5"/>
      <dgm:spPr/>
    </dgm:pt>
    <dgm:pt modelId="{8ACCDF31-A9F5-4334-A916-18201387B607}" type="pres">
      <dgm:prSet presAssocID="{4B8788E4-A682-4B47-B5CA-D2272FBF306A}" presName="node" presStyleLbl="node1" presStyleIdx="1" presStyleCnt="5">
        <dgm:presLayoutVars>
          <dgm:bulletEnabled val="1"/>
        </dgm:presLayoutVars>
      </dgm:prSet>
      <dgm:spPr/>
    </dgm:pt>
    <dgm:pt modelId="{2BD38040-2D8B-4DD8-BBCC-AE6F06ED9391}" type="pres">
      <dgm:prSet presAssocID="{4B8788E4-A682-4B47-B5CA-D2272FBF306A}" presName="spNode" presStyleCnt="0"/>
      <dgm:spPr/>
    </dgm:pt>
    <dgm:pt modelId="{A47DAA1B-5F4E-4F81-914E-FB1FEB443067}" type="pres">
      <dgm:prSet presAssocID="{1FCB9AE7-BE9F-4F69-8493-992E4EED28EC}" presName="sibTrans" presStyleLbl="sibTrans1D1" presStyleIdx="1" presStyleCnt="5"/>
      <dgm:spPr/>
    </dgm:pt>
    <dgm:pt modelId="{85459598-1517-4A06-B8CF-2E7603851B1A}" type="pres">
      <dgm:prSet presAssocID="{0D5FE02C-0F83-43F5-86AB-0328B189240D}" presName="node" presStyleLbl="node1" presStyleIdx="2" presStyleCnt="5">
        <dgm:presLayoutVars>
          <dgm:bulletEnabled val="1"/>
        </dgm:presLayoutVars>
      </dgm:prSet>
      <dgm:spPr/>
    </dgm:pt>
    <dgm:pt modelId="{72FE0480-B527-4435-BC42-A56A7A0F6C4F}" type="pres">
      <dgm:prSet presAssocID="{0D5FE02C-0F83-43F5-86AB-0328B189240D}" presName="spNode" presStyleCnt="0"/>
      <dgm:spPr/>
    </dgm:pt>
    <dgm:pt modelId="{2985A887-5F85-451B-B457-AF3E0589EB36}" type="pres">
      <dgm:prSet presAssocID="{4BCF4115-E61E-4372-8D58-A88082241D25}" presName="sibTrans" presStyleLbl="sibTrans1D1" presStyleIdx="2" presStyleCnt="5"/>
      <dgm:spPr/>
    </dgm:pt>
    <dgm:pt modelId="{99551277-81CE-4B00-8227-CFBD841E79A3}" type="pres">
      <dgm:prSet presAssocID="{59DA0B57-0FA3-4771-A5E9-1DE6776534E9}" presName="node" presStyleLbl="node1" presStyleIdx="3" presStyleCnt="5">
        <dgm:presLayoutVars>
          <dgm:bulletEnabled val="1"/>
        </dgm:presLayoutVars>
      </dgm:prSet>
      <dgm:spPr/>
    </dgm:pt>
    <dgm:pt modelId="{CFA680B4-DAEA-4FAF-A898-177498307060}" type="pres">
      <dgm:prSet presAssocID="{59DA0B57-0FA3-4771-A5E9-1DE6776534E9}" presName="spNode" presStyleCnt="0"/>
      <dgm:spPr/>
    </dgm:pt>
    <dgm:pt modelId="{2D83192C-23A4-4E69-A3FB-9C64E074079D}" type="pres">
      <dgm:prSet presAssocID="{DE8EA188-4E3F-4893-A025-2C4D6E907F8B}" presName="sibTrans" presStyleLbl="sibTrans1D1" presStyleIdx="3" presStyleCnt="5"/>
      <dgm:spPr/>
    </dgm:pt>
    <dgm:pt modelId="{33C0E066-AB07-41D9-838A-DBCC89E5CCD7}" type="pres">
      <dgm:prSet presAssocID="{A8CAA7FE-E6CF-4930-9B72-DB64FE1C01DA}" presName="node" presStyleLbl="node1" presStyleIdx="4" presStyleCnt="5">
        <dgm:presLayoutVars>
          <dgm:bulletEnabled val="1"/>
        </dgm:presLayoutVars>
      </dgm:prSet>
      <dgm:spPr/>
    </dgm:pt>
    <dgm:pt modelId="{A86DBFAD-7EA9-496A-9FCD-81B560AF0618}" type="pres">
      <dgm:prSet presAssocID="{A8CAA7FE-E6CF-4930-9B72-DB64FE1C01DA}" presName="spNode" presStyleCnt="0"/>
      <dgm:spPr/>
    </dgm:pt>
    <dgm:pt modelId="{AE173886-2151-45B4-8777-C73B5E0A51CA}" type="pres">
      <dgm:prSet presAssocID="{76544B55-AED9-4B76-A5B1-40ABB3A4EAE3}" presName="sibTrans" presStyleLbl="sibTrans1D1" presStyleIdx="4" presStyleCnt="5"/>
      <dgm:spPr/>
    </dgm:pt>
  </dgm:ptLst>
  <dgm:cxnLst>
    <dgm:cxn modelId="{67FACB02-12D6-4718-95DF-8DC5946CB735}" srcId="{2F3F4EC3-E92B-4B74-AD2E-6742E8EF015D}" destId="{910679C9-5A72-4B34-902D-452D8FF077C8}" srcOrd="0" destOrd="0" parTransId="{C324D216-0F01-4721-9EC4-D39752C65AA3}" sibTransId="{518AC183-F097-4A2D-A398-ECC8BAED8F6C}"/>
    <dgm:cxn modelId="{86C0CE1C-E189-41B9-BA0C-E0D53166D5EC}" srcId="{2F3F4EC3-E92B-4B74-AD2E-6742E8EF015D}" destId="{0D5FE02C-0F83-43F5-86AB-0328B189240D}" srcOrd="2" destOrd="0" parTransId="{972B67BA-9336-4B50-AD41-1B7E5EA318F7}" sibTransId="{4BCF4115-E61E-4372-8D58-A88082241D25}"/>
    <dgm:cxn modelId="{1957B927-6C07-467A-BF63-39B4E824509C}" srcId="{2F3F4EC3-E92B-4B74-AD2E-6742E8EF015D}" destId="{59DA0B57-0FA3-4771-A5E9-1DE6776534E9}" srcOrd="3" destOrd="0" parTransId="{9DF0BE51-5B47-4542-84F6-CAC1810220C8}" sibTransId="{DE8EA188-4E3F-4893-A025-2C4D6E907F8B}"/>
    <dgm:cxn modelId="{7D48DC35-3ADB-4F6C-830B-FD196B67D09F}" type="presOf" srcId="{4BCF4115-E61E-4372-8D58-A88082241D25}" destId="{2985A887-5F85-451B-B457-AF3E0589EB36}" srcOrd="0" destOrd="0" presId="urn:microsoft.com/office/officeart/2005/8/layout/cycle5"/>
    <dgm:cxn modelId="{42F1C95D-8286-4D8D-989D-AC2F442D824E}" type="presOf" srcId="{76544B55-AED9-4B76-A5B1-40ABB3A4EAE3}" destId="{AE173886-2151-45B4-8777-C73B5E0A51CA}" srcOrd="0" destOrd="0" presId="urn:microsoft.com/office/officeart/2005/8/layout/cycle5"/>
    <dgm:cxn modelId="{06C0885E-B391-4791-AC81-05301F260601}" type="presOf" srcId="{4B8788E4-A682-4B47-B5CA-D2272FBF306A}" destId="{8ACCDF31-A9F5-4334-A916-18201387B607}" srcOrd="0" destOrd="0" presId="urn:microsoft.com/office/officeart/2005/8/layout/cycle5"/>
    <dgm:cxn modelId="{56CCC26E-EC71-4CCF-8E08-6B91A7D9C0EA}" srcId="{2F3F4EC3-E92B-4B74-AD2E-6742E8EF015D}" destId="{4B8788E4-A682-4B47-B5CA-D2272FBF306A}" srcOrd="1" destOrd="0" parTransId="{BC773804-F1F9-4D1D-8238-A149127B8DBC}" sibTransId="{1FCB9AE7-BE9F-4F69-8493-992E4EED28EC}"/>
    <dgm:cxn modelId="{407A7C4F-0D72-4FFC-B9F0-B42FF8367D4A}" type="presOf" srcId="{1FCB9AE7-BE9F-4F69-8493-992E4EED28EC}" destId="{A47DAA1B-5F4E-4F81-914E-FB1FEB443067}" srcOrd="0" destOrd="0" presId="urn:microsoft.com/office/officeart/2005/8/layout/cycle5"/>
    <dgm:cxn modelId="{B584777C-AA9D-47E6-A2C0-0877F83A9A0C}" type="presOf" srcId="{DE8EA188-4E3F-4893-A025-2C4D6E907F8B}" destId="{2D83192C-23A4-4E69-A3FB-9C64E074079D}" srcOrd="0" destOrd="0" presId="urn:microsoft.com/office/officeart/2005/8/layout/cycle5"/>
    <dgm:cxn modelId="{57A8D0AA-EC69-4F54-B5EC-A8550A054238}" srcId="{2F3F4EC3-E92B-4B74-AD2E-6742E8EF015D}" destId="{A8CAA7FE-E6CF-4930-9B72-DB64FE1C01DA}" srcOrd="4" destOrd="0" parTransId="{4CDDE6D4-E304-4D81-A94C-8A796337CB48}" sibTransId="{76544B55-AED9-4B76-A5B1-40ABB3A4EAE3}"/>
    <dgm:cxn modelId="{C642C8B0-26FF-4DA1-B58D-B8935AAE8C12}" type="presOf" srcId="{2F3F4EC3-E92B-4B74-AD2E-6742E8EF015D}" destId="{E10E869E-94A9-4F9C-AE4F-E18B52BA29AA}" srcOrd="0" destOrd="0" presId="urn:microsoft.com/office/officeart/2005/8/layout/cycle5"/>
    <dgm:cxn modelId="{DEF262B7-0FDB-40A4-BBB6-5A1F84567D06}" type="presOf" srcId="{59DA0B57-0FA3-4771-A5E9-1DE6776534E9}" destId="{99551277-81CE-4B00-8227-CFBD841E79A3}" srcOrd="0" destOrd="0" presId="urn:microsoft.com/office/officeart/2005/8/layout/cycle5"/>
    <dgm:cxn modelId="{34EF35B9-9C08-4ADB-847A-5993B0244B44}" type="presOf" srcId="{A8CAA7FE-E6CF-4930-9B72-DB64FE1C01DA}" destId="{33C0E066-AB07-41D9-838A-DBCC89E5CCD7}" srcOrd="0" destOrd="0" presId="urn:microsoft.com/office/officeart/2005/8/layout/cycle5"/>
    <dgm:cxn modelId="{7E3C2BC2-8BFB-4A77-AB4D-AE94EE0829E6}" type="presOf" srcId="{518AC183-F097-4A2D-A398-ECC8BAED8F6C}" destId="{C13EAAC0-6847-487E-94A9-5523329F642A}" srcOrd="0" destOrd="0" presId="urn:microsoft.com/office/officeart/2005/8/layout/cycle5"/>
    <dgm:cxn modelId="{AA88E1F7-D6AB-416F-89CE-1EFE01BD6242}" type="presOf" srcId="{910679C9-5A72-4B34-902D-452D8FF077C8}" destId="{3918A711-87B6-4E46-828B-169A539BDA29}" srcOrd="0" destOrd="0" presId="urn:microsoft.com/office/officeart/2005/8/layout/cycle5"/>
    <dgm:cxn modelId="{D457F8FE-B22E-4BCB-86F1-1CC9757B6C4F}" type="presOf" srcId="{0D5FE02C-0F83-43F5-86AB-0328B189240D}" destId="{85459598-1517-4A06-B8CF-2E7603851B1A}" srcOrd="0" destOrd="0" presId="urn:microsoft.com/office/officeart/2005/8/layout/cycle5"/>
    <dgm:cxn modelId="{47644C2D-1BBA-454A-AFC0-6ECA9F306030}" type="presParOf" srcId="{E10E869E-94A9-4F9C-AE4F-E18B52BA29AA}" destId="{3918A711-87B6-4E46-828B-169A539BDA29}" srcOrd="0" destOrd="0" presId="urn:microsoft.com/office/officeart/2005/8/layout/cycle5"/>
    <dgm:cxn modelId="{4A781C0A-89A9-469C-B895-3C401D431BE5}" type="presParOf" srcId="{E10E869E-94A9-4F9C-AE4F-E18B52BA29AA}" destId="{0009816F-E0C6-4CDB-A623-2B0AD650CB61}" srcOrd="1" destOrd="0" presId="urn:microsoft.com/office/officeart/2005/8/layout/cycle5"/>
    <dgm:cxn modelId="{08817850-8EE1-420A-9B48-D91038AB56F8}" type="presParOf" srcId="{E10E869E-94A9-4F9C-AE4F-E18B52BA29AA}" destId="{C13EAAC0-6847-487E-94A9-5523329F642A}" srcOrd="2" destOrd="0" presId="urn:microsoft.com/office/officeart/2005/8/layout/cycle5"/>
    <dgm:cxn modelId="{23CFC71E-FCDB-46FD-94AE-A1280A1C6A1A}" type="presParOf" srcId="{E10E869E-94A9-4F9C-AE4F-E18B52BA29AA}" destId="{8ACCDF31-A9F5-4334-A916-18201387B607}" srcOrd="3" destOrd="0" presId="urn:microsoft.com/office/officeart/2005/8/layout/cycle5"/>
    <dgm:cxn modelId="{398F2F93-859D-4F0C-BCE3-BAF13AC89561}" type="presParOf" srcId="{E10E869E-94A9-4F9C-AE4F-E18B52BA29AA}" destId="{2BD38040-2D8B-4DD8-BBCC-AE6F06ED9391}" srcOrd="4" destOrd="0" presId="urn:microsoft.com/office/officeart/2005/8/layout/cycle5"/>
    <dgm:cxn modelId="{DA5946FE-7766-469E-9B0F-11C17EBCCC1D}" type="presParOf" srcId="{E10E869E-94A9-4F9C-AE4F-E18B52BA29AA}" destId="{A47DAA1B-5F4E-4F81-914E-FB1FEB443067}" srcOrd="5" destOrd="0" presId="urn:microsoft.com/office/officeart/2005/8/layout/cycle5"/>
    <dgm:cxn modelId="{34B59D3B-D987-49E7-AB7C-C496A10EDF28}" type="presParOf" srcId="{E10E869E-94A9-4F9C-AE4F-E18B52BA29AA}" destId="{85459598-1517-4A06-B8CF-2E7603851B1A}" srcOrd="6" destOrd="0" presId="urn:microsoft.com/office/officeart/2005/8/layout/cycle5"/>
    <dgm:cxn modelId="{997999C0-9C53-412C-82B2-4D1C99424452}" type="presParOf" srcId="{E10E869E-94A9-4F9C-AE4F-E18B52BA29AA}" destId="{72FE0480-B527-4435-BC42-A56A7A0F6C4F}" srcOrd="7" destOrd="0" presId="urn:microsoft.com/office/officeart/2005/8/layout/cycle5"/>
    <dgm:cxn modelId="{AFB83489-C5DB-4944-A383-16CD8E567079}" type="presParOf" srcId="{E10E869E-94A9-4F9C-AE4F-E18B52BA29AA}" destId="{2985A887-5F85-451B-B457-AF3E0589EB36}" srcOrd="8" destOrd="0" presId="urn:microsoft.com/office/officeart/2005/8/layout/cycle5"/>
    <dgm:cxn modelId="{16446FBC-1799-47BD-ACA4-642B5D69EAFA}" type="presParOf" srcId="{E10E869E-94A9-4F9C-AE4F-E18B52BA29AA}" destId="{99551277-81CE-4B00-8227-CFBD841E79A3}" srcOrd="9" destOrd="0" presId="urn:microsoft.com/office/officeart/2005/8/layout/cycle5"/>
    <dgm:cxn modelId="{4F59D9F0-B20E-4553-B7F7-72CDA6656A6E}" type="presParOf" srcId="{E10E869E-94A9-4F9C-AE4F-E18B52BA29AA}" destId="{CFA680B4-DAEA-4FAF-A898-177498307060}" srcOrd="10" destOrd="0" presId="urn:microsoft.com/office/officeart/2005/8/layout/cycle5"/>
    <dgm:cxn modelId="{A09992C0-5E68-472B-B504-D59B8B694A46}" type="presParOf" srcId="{E10E869E-94A9-4F9C-AE4F-E18B52BA29AA}" destId="{2D83192C-23A4-4E69-A3FB-9C64E074079D}" srcOrd="11" destOrd="0" presId="urn:microsoft.com/office/officeart/2005/8/layout/cycle5"/>
    <dgm:cxn modelId="{82894D42-6468-4074-B9F1-D91384C86855}" type="presParOf" srcId="{E10E869E-94A9-4F9C-AE4F-E18B52BA29AA}" destId="{33C0E066-AB07-41D9-838A-DBCC89E5CCD7}" srcOrd="12" destOrd="0" presId="urn:microsoft.com/office/officeart/2005/8/layout/cycle5"/>
    <dgm:cxn modelId="{6B1EDD2F-777C-4775-BEC8-065CDFE458EB}" type="presParOf" srcId="{E10E869E-94A9-4F9C-AE4F-E18B52BA29AA}" destId="{A86DBFAD-7EA9-496A-9FCD-81B560AF0618}" srcOrd="13" destOrd="0" presId="urn:microsoft.com/office/officeart/2005/8/layout/cycle5"/>
    <dgm:cxn modelId="{D96A8F67-132A-4686-940C-4011F0EFB212}" type="presParOf" srcId="{E10E869E-94A9-4F9C-AE4F-E18B52BA29AA}" destId="{AE173886-2151-45B4-8777-C73B5E0A51C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E39AD8-D1C1-48C5-AA7F-92FD3CD4CA1A}" type="doc">
      <dgm:prSet loTypeId="urn:microsoft.com/office/officeart/2008/layout/VerticalCurvedList#2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A0B25B3E-A96B-4742-B100-350C471ACC74}">
      <dgm:prSet phldrT="[文本]"/>
      <dgm:spPr/>
      <dgm:t>
        <a:bodyPr/>
        <a:lstStyle/>
        <a:p>
          <a:r>
            <a:rPr lang="zh-CN" altLang="en-US" dirty="0"/>
            <a:t>人类聚居地的形成：村落，城市</a:t>
          </a:r>
        </a:p>
      </dgm:t>
    </dgm:pt>
    <dgm:pt modelId="{64EF0CF9-430F-4611-86F5-2DEA74194B23}" type="parTrans" cxnId="{E04F936C-93B1-426B-B7F0-F56411330C7C}">
      <dgm:prSet/>
      <dgm:spPr/>
      <dgm:t>
        <a:bodyPr/>
        <a:lstStyle/>
        <a:p>
          <a:endParaRPr lang="zh-CN" altLang="en-US"/>
        </a:p>
      </dgm:t>
    </dgm:pt>
    <dgm:pt modelId="{370FB8DD-88EE-403E-86B0-9E67D79B44A3}" type="sibTrans" cxnId="{E04F936C-93B1-426B-B7F0-F56411330C7C}">
      <dgm:prSet/>
      <dgm:spPr/>
      <dgm:t>
        <a:bodyPr/>
        <a:lstStyle/>
        <a:p>
          <a:endParaRPr lang="zh-CN" altLang="en-US"/>
        </a:p>
      </dgm:t>
    </dgm:pt>
    <dgm:pt modelId="{7340CA93-AD67-4E67-825A-4DEC36903719}">
      <dgm:prSet phldrT="[文本]"/>
      <dgm:spPr/>
      <dgm:t>
        <a:bodyPr/>
        <a:lstStyle/>
        <a:p>
          <a:r>
            <a:rPr lang="zh-CN" altLang="en-US" dirty="0"/>
            <a:t>建立了维持秩序</a:t>
          </a:r>
          <a:r>
            <a:rPr lang="en-US" altLang="zh-CN" dirty="0"/>
            <a:t>——</a:t>
          </a:r>
          <a:r>
            <a:rPr lang="zh-CN" altLang="en-US" dirty="0"/>
            <a:t>共同想象</a:t>
          </a:r>
        </a:p>
      </dgm:t>
    </dgm:pt>
    <dgm:pt modelId="{704C4645-5F5D-4653-8F01-DE4348C7DD7A}" type="parTrans" cxnId="{CAEF9252-16A2-4C8E-81F7-D3E7FC8E8519}">
      <dgm:prSet/>
      <dgm:spPr/>
      <dgm:t>
        <a:bodyPr/>
        <a:lstStyle/>
        <a:p>
          <a:endParaRPr lang="zh-CN" altLang="en-US"/>
        </a:p>
      </dgm:t>
    </dgm:pt>
    <dgm:pt modelId="{F5BA0EBC-C24A-488E-ACF5-85D6890FFAE9}" type="sibTrans" cxnId="{CAEF9252-16A2-4C8E-81F7-D3E7FC8E8519}">
      <dgm:prSet/>
      <dgm:spPr/>
      <dgm:t>
        <a:bodyPr/>
        <a:lstStyle/>
        <a:p>
          <a:endParaRPr lang="zh-CN" altLang="en-US"/>
        </a:p>
      </dgm:t>
    </dgm:pt>
    <dgm:pt modelId="{3B3B8E59-D8C1-442B-A696-BD47748B3921}">
      <dgm:prSet phldrT="[文本]"/>
      <dgm:spPr/>
      <dgm:t>
        <a:bodyPr/>
        <a:lstStyle/>
        <a:p>
          <a:r>
            <a:rPr lang="zh-CN" altLang="en-US" dirty="0"/>
            <a:t>发展出军队，国家乃至帝国</a:t>
          </a:r>
        </a:p>
      </dgm:t>
    </dgm:pt>
    <dgm:pt modelId="{E7FB9D54-0F9D-4FB9-9006-B0FE3507CFFD}" type="parTrans" cxnId="{0DC45691-C849-44DD-BF97-5968554A0FB7}">
      <dgm:prSet/>
      <dgm:spPr/>
      <dgm:t>
        <a:bodyPr/>
        <a:lstStyle/>
        <a:p>
          <a:endParaRPr lang="zh-CN" altLang="en-US"/>
        </a:p>
      </dgm:t>
    </dgm:pt>
    <dgm:pt modelId="{784315EF-5248-4627-9455-24A0A05E0A66}" type="sibTrans" cxnId="{0DC45691-C849-44DD-BF97-5968554A0FB7}">
      <dgm:prSet/>
      <dgm:spPr/>
      <dgm:t>
        <a:bodyPr/>
        <a:lstStyle/>
        <a:p>
          <a:endParaRPr lang="zh-CN" altLang="en-US"/>
        </a:p>
      </dgm:t>
    </dgm:pt>
    <dgm:pt modelId="{9819590A-251A-40AF-B4D2-13FD4038CC7F}" type="pres">
      <dgm:prSet presAssocID="{D7E39AD8-D1C1-48C5-AA7F-92FD3CD4CA1A}" presName="Name0" presStyleCnt="0">
        <dgm:presLayoutVars>
          <dgm:chMax val="7"/>
          <dgm:chPref val="7"/>
          <dgm:dir/>
        </dgm:presLayoutVars>
      </dgm:prSet>
      <dgm:spPr/>
    </dgm:pt>
    <dgm:pt modelId="{AFE32052-B110-4899-AF79-2A6770B0B8A7}" type="pres">
      <dgm:prSet presAssocID="{D7E39AD8-D1C1-48C5-AA7F-92FD3CD4CA1A}" presName="Name1" presStyleCnt="0"/>
      <dgm:spPr/>
    </dgm:pt>
    <dgm:pt modelId="{EFB85DBE-60E3-47E5-9CDA-0BA4693BD7D0}" type="pres">
      <dgm:prSet presAssocID="{D7E39AD8-D1C1-48C5-AA7F-92FD3CD4CA1A}" presName="cycle" presStyleCnt="0"/>
      <dgm:spPr/>
    </dgm:pt>
    <dgm:pt modelId="{245C22C5-60DF-4D0A-81F9-0932A2E9ACC1}" type="pres">
      <dgm:prSet presAssocID="{D7E39AD8-D1C1-48C5-AA7F-92FD3CD4CA1A}" presName="srcNode" presStyleLbl="node1" presStyleIdx="0" presStyleCnt="3"/>
      <dgm:spPr/>
    </dgm:pt>
    <dgm:pt modelId="{E2F5422B-8947-47B6-882F-7A2E2A227081}" type="pres">
      <dgm:prSet presAssocID="{D7E39AD8-D1C1-48C5-AA7F-92FD3CD4CA1A}" presName="conn" presStyleLbl="parChTrans1D2" presStyleIdx="0" presStyleCnt="1"/>
      <dgm:spPr/>
    </dgm:pt>
    <dgm:pt modelId="{942057CA-43C7-467A-B0BD-53C1D8D9C2D6}" type="pres">
      <dgm:prSet presAssocID="{D7E39AD8-D1C1-48C5-AA7F-92FD3CD4CA1A}" presName="extraNode" presStyleLbl="node1" presStyleIdx="0" presStyleCnt="3"/>
      <dgm:spPr/>
    </dgm:pt>
    <dgm:pt modelId="{2838A437-2114-4771-9B31-7C5DCABF5C22}" type="pres">
      <dgm:prSet presAssocID="{D7E39AD8-D1C1-48C5-AA7F-92FD3CD4CA1A}" presName="dstNode" presStyleLbl="node1" presStyleIdx="0" presStyleCnt="3"/>
      <dgm:spPr/>
    </dgm:pt>
    <dgm:pt modelId="{F9DE118B-EDAB-4989-8660-06D211B70074}" type="pres">
      <dgm:prSet presAssocID="{A0B25B3E-A96B-4742-B100-350C471ACC74}" presName="text_1" presStyleLbl="node1" presStyleIdx="0" presStyleCnt="3">
        <dgm:presLayoutVars>
          <dgm:bulletEnabled val="1"/>
        </dgm:presLayoutVars>
      </dgm:prSet>
      <dgm:spPr/>
    </dgm:pt>
    <dgm:pt modelId="{326ADB8D-020B-46D2-8559-26386B2C82EA}" type="pres">
      <dgm:prSet presAssocID="{A0B25B3E-A96B-4742-B100-350C471ACC74}" presName="accent_1" presStyleCnt="0"/>
      <dgm:spPr/>
    </dgm:pt>
    <dgm:pt modelId="{7882C068-4CB4-4804-BF44-011F985B4525}" type="pres">
      <dgm:prSet presAssocID="{A0B25B3E-A96B-4742-B100-350C471ACC74}" presName="accentRepeatNode" presStyleLbl="solidFgAcc1" presStyleIdx="0" presStyleCnt="3"/>
      <dgm:spPr/>
    </dgm:pt>
    <dgm:pt modelId="{0E362DEB-3E1E-463A-B89B-914B430298F7}" type="pres">
      <dgm:prSet presAssocID="{7340CA93-AD67-4E67-825A-4DEC36903719}" presName="text_2" presStyleLbl="node1" presStyleIdx="1" presStyleCnt="3">
        <dgm:presLayoutVars>
          <dgm:bulletEnabled val="1"/>
        </dgm:presLayoutVars>
      </dgm:prSet>
      <dgm:spPr/>
    </dgm:pt>
    <dgm:pt modelId="{3A19673B-091D-45BC-B9F4-6BB149977A64}" type="pres">
      <dgm:prSet presAssocID="{7340CA93-AD67-4E67-825A-4DEC36903719}" presName="accent_2" presStyleCnt="0"/>
      <dgm:spPr/>
    </dgm:pt>
    <dgm:pt modelId="{1EE81536-51FE-40EA-84FC-681B39B37A55}" type="pres">
      <dgm:prSet presAssocID="{7340CA93-AD67-4E67-825A-4DEC36903719}" presName="accentRepeatNode" presStyleLbl="solidFgAcc1" presStyleIdx="1" presStyleCnt="3"/>
      <dgm:spPr/>
    </dgm:pt>
    <dgm:pt modelId="{9A95F524-C68A-40EC-823D-F362DA8D96CA}" type="pres">
      <dgm:prSet presAssocID="{3B3B8E59-D8C1-442B-A696-BD47748B3921}" presName="text_3" presStyleLbl="node1" presStyleIdx="2" presStyleCnt="3">
        <dgm:presLayoutVars>
          <dgm:bulletEnabled val="1"/>
        </dgm:presLayoutVars>
      </dgm:prSet>
      <dgm:spPr/>
    </dgm:pt>
    <dgm:pt modelId="{6B36EE6F-4592-4BFF-837A-E07702F91A6F}" type="pres">
      <dgm:prSet presAssocID="{3B3B8E59-D8C1-442B-A696-BD47748B3921}" presName="accent_3" presStyleCnt="0"/>
      <dgm:spPr/>
    </dgm:pt>
    <dgm:pt modelId="{57828A7E-490B-4853-A35B-9CD9D48B13F7}" type="pres">
      <dgm:prSet presAssocID="{3B3B8E59-D8C1-442B-A696-BD47748B3921}" presName="accentRepeatNode" presStyleLbl="solidFgAcc1" presStyleIdx="2" presStyleCnt="3"/>
      <dgm:spPr/>
    </dgm:pt>
  </dgm:ptLst>
  <dgm:cxnLst>
    <dgm:cxn modelId="{2A4ED346-68D4-492E-BEF2-F6A541CB6C2A}" type="presOf" srcId="{7340CA93-AD67-4E67-825A-4DEC36903719}" destId="{0E362DEB-3E1E-463A-B89B-914B430298F7}" srcOrd="0" destOrd="0" presId="urn:microsoft.com/office/officeart/2008/layout/VerticalCurvedList#2"/>
    <dgm:cxn modelId="{E04F936C-93B1-426B-B7F0-F56411330C7C}" srcId="{D7E39AD8-D1C1-48C5-AA7F-92FD3CD4CA1A}" destId="{A0B25B3E-A96B-4742-B100-350C471ACC74}" srcOrd="0" destOrd="0" parTransId="{64EF0CF9-430F-4611-86F5-2DEA74194B23}" sibTransId="{370FB8DD-88EE-403E-86B0-9E67D79B44A3}"/>
    <dgm:cxn modelId="{CAEF9252-16A2-4C8E-81F7-D3E7FC8E8519}" srcId="{D7E39AD8-D1C1-48C5-AA7F-92FD3CD4CA1A}" destId="{7340CA93-AD67-4E67-825A-4DEC36903719}" srcOrd="1" destOrd="0" parTransId="{704C4645-5F5D-4653-8F01-DE4348C7DD7A}" sibTransId="{F5BA0EBC-C24A-488E-ACF5-85D6890FFAE9}"/>
    <dgm:cxn modelId="{17847C80-EED6-451C-88EF-27C762B5B522}" type="presOf" srcId="{A0B25B3E-A96B-4742-B100-350C471ACC74}" destId="{F9DE118B-EDAB-4989-8660-06D211B70074}" srcOrd="0" destOrd="0" presId="urn:microsoft.com/office/officeart/2008/layout/VerticalCurvedList#2"/>
    <dgm:cxn modelId="{30EDEA8E-3C9A-48F6-A2CF-02CE72D4D7A5}" type="presOf" srcId="{3B3B8E59-D8C1-442B-A696-BD47748B3921}" destId="{9A95F524-C68A-40EC-823D-F362DA8D96CA}" srcOrd="0" destOrd="0" presId="urn:microsoft.com/office/officeart/2008/layout/VerticalCurvedList#2"/>
    <dgm:cxn modelId="{0DC45691-C849-44DD-BF97-5968554A0FB7}" srcId="{D7E39AD8-D1C1-48C5-AA7F-92FD3CD4CA1A}" destId="{3B3B8E59-D8C1-442B-A696-BD47748B3921}" srcOrd="2" destOrd="0" parTransId="{E7FB9D54-0F9D-4FB9-9006-B0FE3507CFFD}" sibTransId="{784315EF-5248-4627-9455-24A0A05E0A66}"/>
    <dgm:cxn modelId="{7D20CBF1-0001-4F53-BE17-A3CA44115E92}" type="presOf" srcId="{D7E39AD8-D1C1-48C5-AA7F-92FD3CD4CA1A}" destId="{9819590A-251A-40AF-B4D2-13FD4038CC7F}" srcOrd="0" destOrd="0" presId="urn:microsoft.com/office/officeart/2008/layout/VerticalCurvedList#2"/>
    <dgm:cxn modelId="{220240F8-1983-4FAA-A180-4BD433C90D54}" type="presOf" srcId="{370FB8DD-88EE-403E-86B0-9E67D79B44A3}" destId="{E2F5422B-8947-47B6-882F-7A2E2A227081}" srcOrd="0" destOrd="0" presId="urn:microsoft.com/office/officeart/2008/layout/VerticalCurvedList#2"/>
    <dgm:cxn modelId="{51E346B3-BDE0-4E49-8AD1-BB0C4D1E0FA3}" type="presParOf" srcId="{9819590A-251A-40AF-B4D2-13FD4038CC7F}" destId="{AFE32052-B110-4899-AF79-2A6770B0B8A7}" srcOrd="0" destOrd="0" presId="urn:microsoft.com/office/officeart/2008/layout/VerticalCurvedList#2"/>
    <dgm:cxn modelId="{D6542969-C3B4-4229-B3F0-F5129E17E80E}" type="presParOf" srcId="{AFE32052-B110-4899-AF79-2A6770B0B8A7}" destId="{EFB85DBE-60E3-47E5-9CDA-0BA4693BD7D0}" srcOrd="0" destOrd="0" presId="urn:microsoft.com/office/officeart/2008/layout/VerticalCurvedList#2"/>
    <dgm:cxn modelId="{C4FAAB22-30E2-4FD6-8D37-C13C102B494F}" type="presParOf" srcId="{EFB85DBE-60E3-47E5-9CDA-0BA4693BD7D0}" destId="{245C22C5-60DF-4D0A-81F9-0932A2E9ACC1}" srcOrd="0" destOrd="0" presId="urn:microsoft.com/office/officeart/2008/layout/VerticalCurvedList#2"/>
    <dgm:cxn modelId="{FFEE1F79-47F6-48CD-9EA6-A700ABC47A76}" type="presParOf" srcId="{EFB85DBE-60E3-47E5-9CDA-0BA4693BD7D0}" destId="{E2F5422B-8947-47B6-882F-7A2E2A227081}" srcOrd="1" destOrd="0" presId="urn:microsoft.com/office/officeart/2008/layout/VerticalCurvedList#2"/>
    <dgm:cxn modelId="{D9147034-3CCB-47AE-8553-581CE1AE5111}" type="presParOf" srcId="{EFB85DBE-60E3-47E5-9CDA-0BA4693BD7D0}" destId="{942057CA-43C7-467A-B0BD-53C1D8D9C2D6}" srcOrd="2" destOrd="0" presId="urn:microsoft.com/office/officeart/2008/layout/VerticalCurvedList#2"/>
    <dgm:cxn modelId="{EEF21360-071B-4D62-B76B-C8BFE6128C00}" type="presParOf" srcId="{EFB85DBE-60E3-47E5-9CDA-0BA4693BD7D0}" destId="{2838A437-2114-4771-9B31-7C5DCABF5C22}" srcOrd="3" destOrd="0" presId="urn:microsoft.com/office/officeart/2008/layout/VerticalCurvedList#2"/>
    <dgm:cxn modelId="{18A98C34-A0A5-457D-A714-43840730F38A}" type="presParOf" srcId="{AFE32052-B110-4899-AF79-2A6770B0B8A7}" destId="{F9DE118B-EDAB-4989-8660-06D211B70074}" srcOrd="1" destOrd="0" presId="urn:microsoft.com/office/officeart/2008/layout/VerticalCurvedList#2"/>
    <dgm:cxn modelId="{5BF2AF0C-E7E1-44BA-9E31-EA1869D5F0A9}" type="presParOf" srcId="{AFE32052-B110-4899-AF79-2A6770B0B8A7}" destId="{326ADB8D-020B-46D2-8559-26386B2C82EA}" srcOrd="2" destOrd="0" presId="urn:microsoft.com/office/officeart/2008/layout/VerticalCurvedList#2"/>
    <dgm:cxn modelId="{B89DECF9-4FB5-4563-9C95-F4B309D979BA}" type="presParOf" srcId="{326ADB8D-020B-46D2-8559-26386B2C82EA}" destId="{7882C068-4CB4-4804-BF44-011F985B4525}" srcOrd="0" destOrd="0" presId="urn:microsoft.com/office/officeart/2008/layout/VerticalCurvedList#2"/>
    <dgm:cxn modelId="{3CA96ED2-45AE-4B29-BE69-0980C4C3A767}" type="presParOf" srcId="{AFE32052-B110-4899-AF79-2A6770B0B8A7}" destId="{0E362DEB-3E1E-463A-B89B-914B430298F7}" srcOrd="3" destOrd="0" presId="urn:microsoft.com/office/officeart/2008/layout/VerticalCurvedList#2"/>
    <dgm:cxn modelId="{E1584771-72B9-4999-B7C6-D571729CF4DB}" type="presParOf" srcId="{AFE32052-B110-4899-AF79-2A6770B0B8A7}" destId="{3A19673B-091D-45BC-B9F4-6BB149977A64}" srcOrd="4" destOrd="0" presId="urn:microsoft.com/office/officeart/2008/layout/VerticalCurvedList#2"/>
    <dgm:cxn modelId="{535E7A8A-EA94-4CCC-AC0A-DB86D04BD96C}" type="presParOf" srcId="{3A19673B-091D-45BC-B9F4-6BB149977A64}" destId="{1EE81536-51FE-40EA-84FC-681B39B37A55}" srcOrd="0" destOrd="0" presId="urn:microsoft.com/office/officeart/2008/layout/VerticalCurvedList#2"/>
    <dgm:cxn modelId="{334934AE-B39B-45BC-A5FF-E1D9017040CD}" type="presParOf" srcId="{AFE32052-B110-4899-AF79-2A6770B0B8A7}" destId="{9A95F524-C68A-40EC-823D-F362DA8D96CA}" srcOrd="5" destOrd="0" presId="urn:microsoft.com/office/officeart/2008/layout/VerticalCurvedList#2"/>
    <dgm:cxn modelId="{EC038F9E-BB2C-4678-9181-CB7A17DEA92A}" type="presParOf" srcId="{AFE32052-B110-4899-AF79-2A6770B0B8A7}" destId="{6B36EE6F-4592-4BFF-837A-E07702F91A6F}" srcOrd="6" destOrd="0" presId="urn:microsoft.com/office/officeart/2008/layout/VerticalCurvedList#2"/>
    <dgm:cxn modelId="{1B7AF816-3173-4A22-A96E-66DE40D376A0}" type="presParOf" srcId="{6B36EE6F-4592-4BFF-837A-E07702F91A6F}" destId="{57828A7E-490B-4853-A35B-9CD9D48B13F7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CCE530-929B-464C-9FF1-AD607A3CCE96}" type="doc">
      <dgm:prSet loTypeId="urn:microsoft.com/office/officeart/2005/8/layout/vList3" loCatId="list" qsTypeId="urn:microsoft.com/office/officeart/2005/8/quickstyle/simple1#8" qsCatId="simple" csTypeId="urn:microsoft.com/office/officeart/2005/8/colors/accent1_2#8" csCatId="accent1" phldr="1"/>
      <dgm:spPr/>
    </dgm:pt>
    <dgm:pt modelId="{66C6E813-FEFE-4DD3-8D10-9F4309DF0FD4}">
      <dgm:prSet phldrT="[文本]"/>
      <dgm:spPr/>
      <dgm:t>
        <a:bodyPr/>
        <a:lstStyle/>
        <a:p>
          <a:r>
            <a:rPr lang="zh-CN" altLang="en-US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想象架构的秩序与真实世界相结合</a:t>
          </a:r>
        </a:p>
      </dgm:t>
    </dgm:pt>
    <dgm:pt modelId="{EDC1A99E-03AF-4713-99C8-E6E06D81CEBF}" type="parTrans" cxnId="{B1D46663-A869-479E-BCE8-0EDE876A8029}">
      <dgm:prSet/>
      <dgm:spPr/>
      <dgm:t>
        <a:bodyPr/>
        <a:lstStyle/>
        <a:p>
          <a:endParaRPr lang="zh-CN" altLang="en-US"/>
        </a:p>
      </dgm:t>
    </dgm:pt>
    <dgm:pt modelId="{4ECBFA66-3577-42CE-8C84-9BDF1EF53AEB}" type="sibTrans" cxnId="{B1D46663-A869-479E-BCE8-0EDE876A8029}">
      <dgm:prSet/>
      <dgm:spPr/>
      <dgm:t>
        <a:bodyPr/>
        <a:lstStyle/>
        <a:p>
          <a:endParaRPr lang="zh-CN" altLang="en-US"/>
        </a:p>
      </dgm:t>
    </dgm:pt>
    <dgm:pt modelId="{67262F91-51AA-4905-9F6E-05D7BB8FAA21}">
      <dgm:prSet phldrT="[文本]"/>
      <dgm:spPr/>
      <dgm:t>
        <a:bodyPr/>
        <a:lstStyle/>
        <a:p>
          <a:r>
            <a:rPr lang="zh-CN" altLang="en-US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想象架构的秩序塑造了我们的欲望</a:t>
          </a:r>
        </a:p>
      </dgm:t>
    </dgm:pt>
    <dgm:pt modelId="{1E4D6ED8-1AD5-4D6F-AF19-346C573C08E1}" type="parTrans" cxnId="{5616BA39-2A30-4E77-B84F-FA97879D2664}">
      <dgm:prSet/>
      <dgm:spPr/>
      <dgm:t>
        <a:bodyPr/>
        <a:lstStyle/>
        <a:p>
          <a:endParaRPr lang="zh-CN" altLang="en-US"/>
        </a:p>
      </dgm:t>
    </dgm:pt>
    <dgm:pt modelId="{4A5632AC-230D-4D6D-82EA-EF3D9F6594BA}" type="sibTrans" cxnId="{5616BA39-2A30-4E77-B84F-FA97879D2664}">
      <dgm:prSet/>
      <dgm:spPr/>
      <dgm:t>
        <a:bodyPr/>
        <a:lstStyle/>
        <a:p>
          <a:endParaRPr lang="zh-CN" altLang="en-US"/>
        </a:p>
      </dgm:t>
    </dgm:pt>
    <dgm:pt modelId="{3D2A34C7-53EE-4697-8BDA-925F4BA9D947}">
      <dgm:prSet phldrT="[文本]"/>
      <dgm:spPr/>
      <dgm:t>
        <a:bodyPr/>
        <a:lstStyle/>
        <a:p>
          <a:r>
            <a:rPr lang="zh-CN" altLang="en-US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想象架构的秩序存在于人与人的思想连接</a:t>
          </a:r>
        </a:p>
      </dgm:t>
    </dgm:pt>
    <dgm:pt modelId="{7B419D62-0CCF-4047-8A59-2CB24A97871F}" type="parTrans" cxnId="{AF058388-EA8B-43F1-827B-E47B4840F9D4}">
      <dgm:prSet/>
      <dgm:spPr/>
      <dgm:t>
        <a:bodyPr/>
        <a:lstStyle/>
        <a:p>
          <a:endParaRPr lang="zh-CN" altLang="en-US"/>
        </a:p>
      </dgm:t>
    </dgm:pt>
    <dgm:pt modelId="{9FE70EF4-98A9-4153-B527-9DA506EAEB40}" type="sibTrans" cxnId="{AF058388-EA8B-43F1-827B-E47B4840F9D4}">
      <dgm:prSet/>
      <dgm:spPr/>
      <dgm:t>
        <a:bodyPr/>
        <a:lstStyle/>
        <a:p>
          <a:endParaRPr lang="zh-CN" altLang="en-US"/>
        </a:p>
      </dgm:t>
    </dgm:pt>
    <dgm:pt modelId="{DB6C06AD-703D-4101-B379-6368BABDDBAB}" type="pres">
      <dgm:prSet presAssocID="{81CCE530-929B-464C-9FF1-AD607A3CCE96}" presName="linearFlow" presStyleCnt="0">
        <dgm:presLayoutVars>
          <dgm:dir/>
          <dgm:resizeHandles val="exact"/>
        </dgm:presLayoutVars>
      </dgm:prSet>
      <dgm:spPr/>
    </dgm:pt>
    <dgm:pt modelId="{98BE8CE2-834A-444F-B1DE-5E8C03100887}" type="pres">
      <dgm:prSet presAssocID="{66C6E813-FEFE-4DD3-8D10-9F4309DF0FD4}" presName="composite" presStyleCnt="0"/>
      <dgm:spPr/>
    </dgm:pt>
    <dgm:pt modelId="{8970F198-E3C3-4EC5-82F0-91DB524CC25A}" type="pres">
      <dgm:prSet presAssocID="{66C6E813-FEFE-4DD3-8D10-9F4309DF0FD4}" presName="imgShp" presStyleLbl="fgImgPlace1" presStyleIdx="0" presStyleCnt="3"/>
      <dgm:spPr/>
    </dgm:pt>
    <dgm:pt modelId="{FEB1CF15-883E-42B9-91DB-9D45A50DA2BF}" type="pres">
      <dgm:prSet presAssocID="{66C6E813-FEFE-4DD3-8D10-9F4309DF0FD4}" presName="txShp" presStyleLbl="node1" presStyleIdx="0" presStyleCnt="3">
        <dgm:presLayoutVars>
          <dgm:bulletEnabled val="1"/>
        </dgm:presLayoutVars>
      </dgm:prSet>
      <dgm:spPr/>
    </dgm:pt>
    <dgm:pt modelId="{91389FB6-51E9-47CF-9A78-BAAE1B610BA6}" type="pres">
      <dgm:prSet presAssocID="{4ECBFA66-3577-42CE-8C84-9BDF1EF53AEB}" presName="spacing" presStyleCnt="0"/>
      <dgm:spPr/>
    </dgm:pt>
    <dgm:pt modelId="{2B383289-17E6-46D9-BEA2-4A3072EADC26}" type="pres">
      <dgm:prSet presAssocID="{67262F91-51AA-4905-9F6E-05D7BB8FAA21}" presName="composite" presStyleCnt="0"/>
      <dgm:spPr/>
    </dgm:pt>
    <dgm:pt modelId="{91D58E4B-7260-4B66-A17C-3FEC20315AB2}" type="pres">
      <dgm:prSet presAssocID="{67262F91-51AA-4905-9F6E-05D7BB8FAA21}" presName="imgShp" presStyleLbl="fgImgPlace1" presStyleIdx="1" presStyleCnt="3"/>
      <dgm:spPr/>
    </dgm:pt>
    <dgm:pt modelId="{D5634A61-01A3-4942-85F7-AE720D91B17A}" type="pres">
      <dgm:prSet presAssocID="{67262F91-51AA-4905-9F6E-05D7BB8FAA21}" presName="txShp" presStyleLbl="node1" presStyleIdx="1" presStyleCnt="3">
        <dgm:presLayoutVars>
          <dgm:bulletEnabled val="1"/>
        </dgm:presLayoutVars>
      </dgm:prSet>
      <dgm:spPr/>
    </dgm:pt>
    <dgm:pt modelId="{6DF38573-43CD-4470-909D-1C396D0ED335}" type="pres">
      <dgm:prSet presAssocID="{4A5632AC-230D-4D6D-82EA-EF3D9F6594BA}" presName="spacing" presStyleCnt="0"/>
      <dgm:spPr/>
    </dgm:pt>
    <dgm:pt modelId="{A6DF44E6-95CA-4227-8B59-AC057D2C2DBE}" type="pres">
      <dgm:prSet presAssocID="{3D2A34C7-53EE-4697-8BDA-925F4BA9D947}" presName="composite" presStyleCnt="0"/>
      <dgm:spPr/>
    </dgm:pt>
    <dgm:pt modelId="{59E67838-2010-4E9C-B3EF-3BDF12BC9B92}" type="pres">
      <dgm:prSet presAssocID="{3D2A34C7-53EE-4697-8BDA-925F4BA9D947}" presName="imgShp" presStyleLbl="fgImgPlace1" presStyleIdx="2" presStyleCnt="3"/>
      <dgm:spPr/>
    </dgm:pt>
    <dgm:pt modelId="{BBAE61C1-20F0-44BE-B3C9-32DB6C705578}" type="pres">
      <dgm:prSet presAssocID="{3D2A34C7-53EE-4697-8BDA-925F4BA9D947}" presName="txShp" presStyleLbl="node1" presStyleIdx="2" presStyleCnt="3">
        <dgm:presLayoutVars>
          <dgm:bulletEnabled val="1"/>
        </dgm:presLayoutVars>
      </dgm:prSet>
      <dgm:spPr/>
    </dgm:pt>
  </dgm:ptLst>
  <dgm:cxnLst>
    <dgm:cxn modelId="{70AF2214-08FD-417A-BC90-4A39A79F63FF}" type="presOf" srcId="{67262F91-51AA-4905-9F6E-05D7BB8FAA21}" destId="{D5634A61-01A3-4942-85F7-AE720D91B17A}" srcOrd="0" destOrd="0" presId="urn:microsoft.com/office/officeart/2005/8/layout/vList3"/>
    <dgm:cxn modelId="{5616BA39-2A30-4E77-B84F-FA97879D2664}" srcId="{81CCE530-929B-464C-9FF1-AD607A3CCE96}" destId="{67262F91-51AA-4905-9F6E-05D7BB8FAA21}" srcOrd="1" destOrd="0" parTransId="{1E4D6ED8-1AD5-4D6F-AF19-346C573C08E1}" sibTransId="{4A5632AC-230D-4D6D-82EA-EF3D9F6594BA}"/>
    <dgm:cxn modelId="{B1D46663-A869-479E-BCE8-0EDE876A8029}" srcId="{81CCE530-929B-464C-9FF1-AD607A3CCE96}" destId="{66C6E813-FEFE-4DD3-8D10-9F4309DF0FD4}" srcOrd="0" destOrd="0" parTransId="{EDC1A99E-03AF-4713-99C8-E6E06D81CEBF}" sibTransId="{4ECBFA66-3577-42CE-8C84-9BDF1EF53AEB}"/>
    <dgm:cxn modelId="{EF0B2E4F-82FF-4DA4-A078-3F734BA351A8}" type="presOf" srcId="{66C6E813-FEFE-4DD3-8D10-9F4309DF0FD4}" destId="{FEB1CF15-883E-42B9-91DB-9D45A50DA2BF}" srcOrd="0" destOrd="0" presId="urn:microsoft.com/office/officeart/2005/8/layout/vList3"/>
    <dgm:cxn modelId="{AF058388-EA8B-43F1-827B-E47B4840F9D4}" srcId="{81CCE530-929B-464C-9FF1-AD607A3CCE96}" destId="{3D2A34C7-53EE-4697-8BDA-925F4BA9D947}" srcOrd="2" destOrd="0" parTransId="{7B419D62-0CCF-4047-8A59-2CB24A97871F}" sibTransId="{9FE70EF4-98A9-4153-B527-9DA506EAEB40}"/>
    <dgm:cxn modelId="{79C749A5-5199-4F7C-8F97-0024CF873834}" type="presOf" srcId="{81CCE530-929B-464C-9FF1-AD607A3CCE96}" destId="{DB6C06AD-703D-4101-B379-6368BABDDBAB}" srcOrd="0" destOrd="0" presId="urn:microsoft.com/office/officeart/2005/8/layout/vList3"/>
    <dgm:cxn modelId="{E7DDB9F8-39A4-498B-A802-4462D685862A}" type="presOf" srcId="{3D2A34C7-53EE-4697-8BDA-925F4BA9D947}" destId="{BBAE61C1-20F0-44BE-B3C9-32DB6C705578}" srcOrd="0" destOrd="0" presId="urn:microsoft.com/office/officeart/2005/8/layout/vList3"/>
    <dgm:cxn modelId="{9EF0AC0D-60FE-4747-9236-BC1DA81AA7F0}" type="presParOf" srcId="{DB6C06AD-703D-4101-B379-6368BABDDBAB}" destId="{98BE8CE2-834A-444F-B1DE-5E8C03100887}" srcOrd="0" destOrd="0" presId="urn:microsoft.com/office/officeart/2005/8/layout/vList3"/>
    <dgm:cxn modelId="{FE9B8EC5-43A8-48AF-A298-8196D07B8CEF}" type="presParOf" srcId="{98BE8CE2-834A-444F-B1DE-5E8C03100887}" destId="{8970F198-E3C3-4EC5-82F0-91DB524CC25A}" srcOrd="0" destOrd="0" presId="urn:microsoft.com/office/officeart/2005/8/layout/vList3"/>
    <dgm:cxn modelId="{57270982-A454-498B-9B75-8FC6EFCBC4B2}" type="presParOf" srcId="{98BE8CE2-834A-444F-B1DE-5E8C03100887}" destId="{FEB1CF15-883E-42B9-91DB-9D45A50DA2BF}" srcOrd="1" destOrd="0" presId="urn:microsoft.com/office/officeart/2005/8/layout/vList3"/>
    <dgm:cxn modelId="{22912008-7D6B-485B-A1E7-E66516EAC8FF}" type="presParOf" srcId="{DB6C06AD-703D-4101-B379-6368BABDDBAB}" destId="{91389FB6-51E9-47CF-9A78-BAAE1B610BA6}" srcOrd="1" destOrd="0" presId="urn:microsoft.com/office/officeart/2005/8/layout/vList3"/>
    <dgm:cxn modelId="{A2549685-DC0A-4346-A67F-CCD999AD5226}" type="presParOf" srcId="{DB6C06AD-703D-4101-B379-6368BABDDBAB}" destId="{2B383289-17E6-46D9-BEA2-4A3072EADC26}" srcOrd="2" destOrd="0" presId="urn:microsoft.com/office/officeart/2005/8/layout/vList3"/>
    <dgm:cxn modelId="{D2D66A17-5218-4857-BEB0-CF3B0060EF83}" type="presParOf" srcId="{2B383289-17E6-46D9-BEA2-4A3072EADC26}" destId="{91D58E4B-7260-4B66-A17C-3FEC20315AB2}" srcOrd="0" destOrd="0" presId="urn:microsoft.com/office/officeart/2005/8/layout/vList3"/>
    <dgm:cxn modelId="{B9DBAEB0-2C4F-4875-A7F9-33131F029F73}" type="presParOf" srcId="{2B383289-17E6-46D9-BEA2-4A3072EADC26}" destId="{D5634A61-01A3-4942-85F7-AE720D91B17A}" srcOrd="1" destOrd="0" presId="urn:microsoft.com/office/officeart/2005/8/layout/vList3"/>
    <dgm:cxn modelId="{4B3693D9-4D0F-46F5-8F9D-2EA9BCDA8E91}" type="presParOf" srcId="{DB6C06AD-703D-4101-B379-6368BABDDBAB}" destId="{6DF38573-43CD-4470-909D-1C396D0ED335}" srcOrd="3" destOrd="0" presId="urn:microsoft.com/office/officeart/2005/8/layout/vList3"/>
    <dgm:cxn modelId="{A6859366-A75F-4252-861A-75E23E4E77A9}" type="presParOf" srcId="{DB6C06AD-703D-4101-B379-6368BABDDBAB}" destId="{A6DF44E6-95CA-4227-8B59-AC057D2C2DBE}" srcOrd="4" destOrd="0" presId="urn:microsoft.com/office/officeart/2005/8/layout/vList3"/>
    <dgm:cxn modelId="{92D78DA8-8879-4A89-8610-F602E5E77E51}" type="presParOf" srcId="{A6DF44E6-95CA-4227-8B59-AC057D2C2DBE}" destId="{59E67838-2010-4E9C-B3EF-3BDF12BC9B92}" srcOrd="0" destOrd="0" presId="urn:microsoft.com/office/officeart/2005/8/layout/vList3"/>
    <dgm:cxn modelId="{F1191AE4-B050-4759-B628-8AA8F5E5C861}" type="presParOf" srcId="{A6DF44E6-95CA-4227-8B59-AC057D2C2DBE}" destId="{BBAE61C1-20F0-44BE-B3C9-32DB6C7055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8B12-A1DF-47FE-B892-9AB933C9715C}">
      <dsp:nvSpPr>
        <dsp:cNvPr id="0" name=""/>
        <dsp:cNvSpPr/>
      </dsp:nvSpPr>
      <dsp:spPr>
        <a:xfrm rot="10800000">
          <a:off x="1334122" y="0"/>
          <a:ext cx="4518514" cy="9202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81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人类：一种也没什么特别的</a:t>
          </a:r>
        </a:p>
      </dsp:txBody>
      <dsp:txXfrm rot="10800000">
        <a:off x="1564191" y="0"/>
        <a:ext cx="4288445" cy="920278"/>
      </dsp:txXfrm>
    </dsp:sp>
    <dsp:sp modelId="{98BB94D0-EFC6-4D31-B101-94DD63A93038}">
      <dsp:nvSpPr>
        <dsp:cNvPr id="0" name=""/>
        <dsp:cNvSpPr/>
      </dsp:nvSpPr>
      <dsp:spPr>
        <a:xfrm>
          <a:off x="908052" y="450"/>
          <a:ext cx="920278" cy="9202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DECE-D06E-491E-A8EE-B87587535326}">
      <dsp:nvSpPr>
        <dsp:cNvPr id="0" name=""/>
        <dsp:cNvSpPr/>
      </dsp:nvSpPr>
      <dsp:spPr>
        <a:xfrm rot="10800000">
          <a:off x="1321560" y="1223434"/>
          <a:ext cx="4518514" cy="9202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81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知善恶树</a:t>
          </a:r>
        </a:p>
      </dsp:txBody>
      <dsp:txXfrm rot="10800000">
        <a:off x="1551629" y="1223434"/>
        <a:ext cx="4288445" cy="920278"/>
      </dsp:txXfrm>
    </dsp:sp>
    <dsp:sp modelId="{A3DB08B1-C7F4-478F-8890-F2011958EA87}">
      <dsp:nvSpPr>
        <dsp:cNvPr id="0" name=""/>
        <dsp:cNvSpPr/>
      </dsp:nvSpPr>
      <dsp:spPr>
        <a:xfrm>
          <a:off x="908052" y="1195439"/>
          <a:ext cx="920278" cy="9202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6B2C3-6587-4212-AD86-3A8B9B7D3600}">
      <dsp:nvSpPr>
        <dsp:cNvPr id="0" name=""/>
        <dsp:cNvSpPr/>
      </dsp:nvSpPr>
      <dsp:spPr>
        <a:xfrm rot="10800000">
          <a:off x="1340222" y="2390878"/>
          <a:ext cx="4518514" cy="9202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81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亚当夏娃的一天</a:t>
          </a:r>
        </a:p>
      </dsp:txBody>
      <dsp:txXfrm rot="10800000">
        <a:off x="1570291" y="2390878"/>
        <a:ext cx="4288445" cy="920278"/>
      </dsp:txXfrm>
    </dsp:sp>
    <dsp:sp modelId="{ABD3F01D-96F9-4601-A8BF-27E878608483}">
      <dsp:nvSpPr>
        <dsp:cNvPr id="0" name=""/>
        <dsp:cNvSpPr/>
      </dsp:nvSpPr>
      <dsp:spPr>
        <a:xfrm>
          <a:off x="889389" y="2390878"/>
          <a:ext cx="920278" cy="9202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66F3B-5D8F-4CF9-8B72-00F3C9FDF290}">
      <dsp:nvSpPr>
        <dsp:cNvPr id="0" name=""/>
        <dsp:cNvSpPr/>
      </dsp:nvSpPr>
      <dsp:spPr>
        <a:xfrm rot="10800000">
          <a:off x="1452167" y="0"/>
          <a:ext cx="4518514" cy="9575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27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毁天灭地的人类洪水</a:t>
          </a:r>
        </a:p>
      </dsp:txBody>
      <dsp:txXfrm rot="10800000">
        <a:off x="1691566" y="0"/>
        <a:ext cx="4279115" cy="957597"/>
      </dsp:txXfrm>
    </dsp:sp>
    <dsp:sp modelId="{973442DA-371E-4C74-A1CC-7B214440D49B}">
      <dsp:nvSpPr>
        <dsp:cNvPr id="0" name=""/>
        <dsp:cNvSpPr/>
      </dsp:nvSpPr>
      <dsp:spPr>
        <a:xfrm>
          <a:off x="898722" y="0"/>
          <a:ext cx="957597" cy="9575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A6D0A-15A4-453C-91B2-922ECD63E3A4}">
      <dsp:nvSpPr>
        <dsp:cNvPr id="0" name=""/>
        <dsp:cNvSpPr/>
      </dsp:nvSpPr>
      <dsp:spPr>
        <a:xfrm>
          <a:off x="-4639885" y="-711332"/>
          <a:ext cx="5526925" cy="552692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491B6-7093-418B-A6B2-81D9F67E9668}">
      <dsp:nvSpPr>
        <dsp:cNvPr id="0" name=""/>
        <dsp:cNvSpPr/>
      </dsp:nvSpPr>
      <dsp:spPr>
        <a:xfrm>
          <a:off x="570487" y="410426"/>
          <a:ext cx="6896236" cy="82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富裕的原始生活：狗，采集生活物资充沛</a:t>
          </a:r>
        </a:p>
      </dsp:txBody>
      <dsp:txXfrm>
        <a:off x="570487" y="410426"/>
        <a:ext cx="6896236" cy="820852"/>
      </dsp:txXfrm>
    </dsp:sp>
    <dsp:sp modelId="{31B22E21-BF86-4FED-8D29-2B9B7CE9BFC7}">
      <dsp:nvSpPr>
        <dsp:cNvPr id="0" name=""/>
        <dsp:cNvSpPr/>
      </dsp:nvSpPr>
      <dsp:spPr>
        <a:xfrm>
          <a:off x="57455" y="307819"/>
          <a:ext cx="1026065" cy="102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36A63-62BC-45DC-9474-68568CEB5E20}">
      <dsp:nvSpPr>
        <dsp:cNvPr id="0" name=""/>
        <dsp:cNvSpPr/>
      </dsp:nvSpPr>
      <dsp:spPr>
        <a:xfrm>
          <a:off x="868867" y="1641704"/>
          <a:ext cx="6597857" cy="82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宗教神明的出现</a:t>
          </a:r>
        </a:p>
      </dsp:txBody>
      <dsp:txXfrm>
        <a:off x="868867" y="1641704"/>
        <a:ext cx="6597857" cy="820852"/>
      </dsp:txXfrm>
    </dsp:sp>
    <dsp:sp modelId="{00A443F4-091D-46CA-8B1B-797B83CFB6F9}">
      <dsp:nvSpPr>
        <dsp:cNvPr id="0" name=""/>
        <dsp:cNvSpPr/>
      </dsp:nvSpPr>
      <dsp:spPr>
        <a:xfrm>
          <a:off x="355834" y="1539097"/>
          <a:ext cx="1026065" cy="102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E7D49-C638-4CC3-BB72-EFB81C809137}">
      <dsp:nvSpPr>
        <dsp:cNvPr id="0" name=""/>
        <dsp:cNvSpPr/>
      </dsp:nvSpPr>
      <dsp:spPr>
        <a:xfrm>
          <a:off x="570487" y="2872982"/>
          <a:ext cx="6896236" cy="82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战争的出现</a:t>
          </a:r>
        </a:p>
      </dsp:txBody>
      <dsp:txXfrm>
        <a:off x="570487" y="2872982"/>
        <a:ext cx="6896236" cy="820852"/>
      </dsp:txXfrm>
    </dsp:sp>
    <dsp:sp modelId="{420E0419-FFB8-4835-8B8C-0F2F203C1101}">
      <dsp:nvSpPr>
        <dsp:cNvPr id="0" name=""/>
        <dsp:cNvSpPr/>
      </dsp:nvSpPr>
      <dsp:spPr>
        <a:xfrm>
          <a:off x="57455" y="2770375"/>
          <a:ext cx="1026065" cy="102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FFC72-52F8-4B8A-83F4-0F338D2FE074}">
      <dsp:nvSpPr>
        <dsp:cNvPr id="0" name=""/>
        <dsp:cNvSpPr/>
      </dsp:nvSpPr>
      <dsp:spPr>
        <a:xfrm rot="10800000">
          <a:off x="1605513" y="280"/>
          <a:ext cx="5362375" cy="10193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50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史上最大骗局</a:t>
          </a:r>
        </a:p>
      </dsp:txBody>
      <dsp:txXfrm rot="10800000">
        <a:off x="1860353" y="280"/>
        <a:ext cx="5107535" cy="1019359"/>
      </dsp:txXfrm>
    </dsp:sp>
    <dsp:sp modelId="{2CB3D471-767B-4ED1-B108-9FCEC4C086C1}">
      <dsp:nvSpPr>
        <dsp:cNvPr id="0" name=""/>
        <dsp:cNvSpPr/>
      </dsp:nvSpPr>
      <dsp:spPr>
        <a:xfrm>
          <a:off x="1095833" y="280"/>
          <a:ext cx="1019359" cy="10193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B082-C9B2-4C9B-96DE-9D9CAD6881DA}">
      <dsp:nvSpPr>
        <dsp:cNvPr id="0" name=""/>
        <dsp:cNvSpPr/>
      </dsp:nvSpPr>
      <dsp:spPr>
        <a:xfrm rot="10800000">
          <a:off x="1605513" y="1274479"/>
          <a:ext cx="5362375" cy="10193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509" tIns="91440" rIns="170688" bIns="9144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盖起金字塔</a:t>
          </a:r>
        </a:p>
      </dsp:txBody>
      <dsp:txXfrm rot="10800000">
        <a:off x="1860353" y="1274479"/>
        <a:ext cx="5107535" cy="1019359"/>
      </dsp:txXfrm>
    </dsp:sp>
    <dsp:sp modelId="{A25EC831-33A6-4AD9-A8EF-250CDC83A4C3}">
      <dsp:nvSpPr>
        <dsp:cNvPr id="0" name=""/>
        <dsp:cNvSpPr/>
      </dsp:nvSpPr>
      <dsp:spPr>
        <a:xfrm>
          <a:off x="1095833" y="1274479"/>
          <a:ext cx="1019359" cy="10193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FFC72-52F8-4B8A-83F4-0F338D2FE074}">
      <dsp:nvSpPr>
        <dsp:cNvPr id="0" name=""/>
        <dsp:cNvSpPr/>
      </dsp:nvSpPr>
      <dsp:spPr>
        <a:xfrm rot="10800000">
          <a:off x="1605513" y="280"/>
          <a:ext cx="5362375" cy="10193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50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记忆过载</a:t>
          </a:r>
        </a:p>
      </dsp:txBody>
      <dsp:txXfrm rot="10800000">
        <a:off x="1860353" y="280"/>
        <a:ext cx="5107535" cy="1019359"/>
      </dsp:txXfrm>
    </dsp:sp>
    <dsp:sp modelId="{2CB3D471-767B-4ED1-B108-9FCEC4C086C1}">
      <dsp:nvSpPr>
        <dsp:cNvPr id="0" name=""/>
        <dsp:cNvSpPr/>
      </dsp:nvSpPr>
      <dsp:spPr>
        <a:xfrm>
          <a:off x="1095833" y="280"/>
          <a:ext cx="1019359" cy="10193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B082-C9B2-4C9B-96DE-9D9CAD6881DA}">
      <dsp:nvSpPr>
        <dsp:cNvPr id="0" name=""/>
        <dsp:cNvSpPr/>
      </dsp:nvSpPr>
      <dsp:spPr>
        <a:xfrm rot="10800000">
          <a:off x="1605513" y="1274479"/>
          <a:ext cx="5362375" cy="10193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50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历史从无正义</a:t>
          </a:r>
        </a:p>
      </dsp:txBody>
      <dsp:txXfrm rot="10800000">
        <a:off x="1860353" y="1274479"/>
        <a:ext cx="5107535" cy="1019359"/>
      </dsp:txXfrm>
    </dsp:sp>
    <dsp:sp modelId="{A25EC831-33A6-4AD9-A8EF-250CDC83A4C3}">
      <dsp:nvSpPr>
        <dsp:cNvPr id="0" name=""/>
        <dsp:cNvSpPr/>
      </dsp:nvSpPr>
      <dsp:spPr>
        <a:xfrm>
          <a:off x="1095833" y="1274479"/>
          <a:ext cx="1019359" cy="10193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8A711-87B6-4E46-828B-169A539BDA29}">
      <dsp:nvSpPr>
        <dsp:cNvPr id="0" name=""/>
        <dsp:cNvSpPr/>
      </dsp:nvSpPr>
      <dsp:spPr>
        <a:xfrm>
          <a:off x="4969371" y="3160"/>
          <a:ext cx="2253257" cy="146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农作物</a:t>
          </a:r>
          <a:endParaRPr lang="en-US" altLang="zh-CN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家禽家畜</a:t>
          </a:r>
          <a:endParaRPr lang="en-US" altLang="zh-CN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激增</a:t>
          </a:r>
        </a:p>
      </dsp:txBody>
      <dsp:txXfrm>
        <a:off x="5040868" y="74657"/>
        <a:ext cx="2110263" cy="1321623"/>
      </dsp:txXfrm>
    </dsp:sp>
    <dsp:sp modelId="{C13EAAC0-6847-487E-94A9-5523329F642A}">
      <dsp:nvSpPr>
        <dsp:cNvPr id="0" name=""/>
        <dsp:cNvSpPr/>
      </dsp:nvSpPr>
      <dsp:spPr>
        <a:xfrm>
          <a:off x="3171510" y="735468"/>
          <a:ext cx="5848979" cy="5848979"/>
        </a:xfrm>
        <a:custGeom>
          <a:avLst/>
          <a:gdLst/>
          <a:ahLst/>
          <a:cxnLst/>
          <a:rect l="0" t="0" r="0" b="0"/>
          <a:pathLst>
            <a:path>
              <a:moveTo>
                <a:pt x="4352574" y="372389"/>
              </a:moveTo>
              <a:arcTo wR="2924489" hR="2924489" stAng="17953809" swAng="12109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CDF31-A9F5-4334-A916-18201387B607}">
      <dsp:nvSpPr>
        <dsp:cNvPr id="0" name=""/>
        <dsp:cNvSpPr/>
      </dsp:nvSpPr>
      <dsp:spPr>
        <a:xfrm>
          <a:off x="7750726" y="2023933"/>
          <a:ext cx="2253257" cy="146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粮食产量激增</a:t>
          </a:r>
          <a:endParaRPr lang="en-US" altLang="zh-CN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产生食物剩余</a:t>
          </a:r>
        </a:p>
      </dsp:txBody>
      <dsp:txXfrm>
        <a:off x="7822223" y="2095430"/>
        <a:ext cx="2110263" cy="1321623"/>
      </dsp:txXfrm>
    </dsp:sp>
    <dsp:sp modelId="{A47DAA1B-5F4E-4F81-914E-FB1FEB443067}">
      <dsp:nvSpPr>
        <dsp:cNvPr id="0" name=""/>
        <dsp:cNvSpPr/>
      </dsp:nvSpPr>
      <dsp:spPr>
        <a:xfrm>
          <a:off x="3171510" y="735468"/>
          <a:ext cx="5848979" cy="5848979"/>
        </a:xfrm>
        <a:custGeom>
          <a:avLst/>
          <a:gdLst/>
          <a:ahLst/>
          <a:cxnLst/>
          <a:rect l="0" t="0" r="0" b="0"/>
          <a:pathLst>
            <a:path>
              <a:moveTo>
                <a:pt x="5841953" y="3127098"/>
              </a:moveTo>
              <a:arcTo wR="2924489" hR="2924489" stAng="21838358" swAng="135926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59598-1517-4A06-B8CF-2E7603851B1A}">
      <dsp:nvSpPr>
        <dsp:cNvPr id="0" name=""/>
        <dsp:cNvSpPr/>
      </dsp:nvSpPr>
      <dsp:spPr>
        <a:xfrm>
          <a:off x="6688343" y="5293612"/>
          <a:ext cx="2253257" cy="146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人类繁衍</a:t>
          </a:r>
          <a:endParaRPr lang="en-US" altLang="zh-CN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更多的子嗣</a:t>
          </a:r>
        </a:p>
      </dsp:txBody>
      <dsp:txXfrm>
        <a:off x="6759840" y="5365109"/>
        <a:ext cx="2110263" cy="1321623"/>
      </dsp:txXfrm>
    </dsp:sp>
    <dsp:sp modelId="{2985A887-5F85-451B-B457-AF3E0589EB36}">
      <dsp:nvSpPr>
        <dsp:cNvPr id="0" name=""/>
        <dsp:cNvSpPr/>
      </dsp:nvSpPr>
      <dsp:spPr>
        <a:xfrm>
          <a:off x="3171510" y="735468"/>
          <a:ext cx="5848979" cy="5848979"/>
        </a:xfrm>
        <a:custGeom>
          <a:avLst/>
          <a:gdLst/>
          <a:ahLst/>
          <a:cxnLst/>
          <a:rect l="0" t="0" r="0" b="0"/>
          <a:pathLst>
            <a:path>
              <a:moveTo>
                <a:pt x="3283117" y="5826907"/>
              </a:moveTo>
              <a:arcTo wR="2924489" hR="2924489" stAng="4977368" swAng="84526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51277-81CE-4B00-8227-CFBD841E79A3}">
      <dsp:nvSpPr>
        <dsp:cNvPr id="0" name=""/>
        <dsp:cNvSpPr/>
      </dsp:nvSpPr>
      <dsp:spPr>
        <a:xfrm>
          <a:off x="3250399" y="5293612"/>
          <a:ext cx="2253257" cy="146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所需的粮食更多</a:t>
          </a:r>
        </a:p>
      </dsp:txBody>
      <dsp:txXfrm>
        <a:off x="3321896" y="5365109"/>
        <a:ext cx="2110263" cy="1321623"/>
      </dsp:txXfrm>
    </dsp:sp>
    <dsp:sp modelId="{2D83192C-23A4-4E69-A3FB-9C64E074079D}">
      <dsp:nvSpPr>
        <dsp:cNvPr id="0" name=""/>
        <dsp:cNvSpPr/>
      </dsp:nvSpPr>
      <dsp:spPr>
        <a:xfrm>
          <a:off x="3171510" y="735468"/>
          <a:ext cx="5848979" cy="5848979"/>
        </a:xfrm>
        <a:custGeom>
          <a:avLst/>
          <a:gdLst/>
          <a:ahLst/>
          <a:cxnLst/>
          <a:rect l="0" t="0" r="0" b="0"/>
          <a:pathLst>
            <a:path>
              <a:moveTo>
                <a:pt x="310164" y="4235192"/>
              </a:moveTo>
              <a:arcTo wR="2924489" hR="2924489" stAng="9202375" swAng="135926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0E066-AB07-41D9-838A-DBCC89E5CCD7}">
      <dsp:nvSpPr>
        <dsp:cNvPr id="0" name=""/>
        <dsp:cNvSpPr/>
      </dsp:nvSpPr>
      <dsp:spPr>
        <a:xfrm>
          <a:off x="2188015" y="2023933"/>
          <a:ext cx="2253257" cy="146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种植更多农作物</a:t>
          </a:r>
          <a:endParaRPr lang="en-US" altLang="zh-CN" sz="20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养殖</a:t>
          </a:r>
        </a:p>
      </dsp:txBody>
      <dsp:txXfrm>
        <a:off x="2259512" y="2095430"/>
        <a:ext cx="2110263" cy="1321623"/>
      </dsp:txXfrm>
    </dsp:sp>
    <dsp:sp modelId="{AE173886-2151-45B4-8777-C73B5E0A51CA}">
      <dsp:nvSpPr>
        <dsp:cNvPr id="0" name=""/>
        <dsp:cNvSpPr/>
      </dsp:nvSpPr>
      <dsp:spPr>
        <a:xfrm>
          <a:off x="3171510" y="735468"/>
          <a:ext cx="5848979" cy="5848979"/>
        </a:xfrm>
        <a:custGeom>
          <a:avLst/>
          <a:gdLst/>
          <a:ahLst/>
          <a:cxnLst/>
          <a:rect l="0" t="0" r="0" b="0"/>
          <a:pathLst>
            <a:path>
              <a:moveTo>
                <a:pt x="703591" y="1021794"/>
              </a:moveTo>
              <a:arcTo wR="2924489" hR="2924489" stAng="13235246" swAng="12109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5422B-8947-47B6-882F-7A2E2A227081}">
      <dsp:nvSpPr>
        <dsp:cNvPr id="0" name=""/>
        <dsp:cNvSpPr/>
      </dsp:nvSpPr>
      <dsp:spPr>
        <a:xfrm>
          <a:off x="-3567881" y="-548359"/>
          <a:ext cx="4253462" cy="4253462"/>
        </a:xfrm>
        <a:prstGeom prst="blockArc">
          <a:avLst>
            <a:gd name="adj1" fmla="val 18900000"/>
            <a:gd name="adj2" fmla="val 2700000"/>
            <a:gd name="adj3" fmla="val 50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E118B-EDAB-4989-8660-06D211B70074}">
      <dsp:nvSpPr>
        <dsp:cNvPr id="0" name=""/>
        <dsp:cNvSpPr/>
      </dsp:nvSpPr>
      <dsp:spPr>
        <a:xfrm>
          <a:off x="440861" y="315674"/>
          <a:ext cx="6947905" cy="631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3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人类聚居地的形成：村落，城市</a:t>
          </a:r>
        </a:p>
      </dsp:txBody>
      <dsp:txXfrm>
        <a:off x="440861" y="315674"/>
        <a:ext cx="6947905" cy="631348"/>
      </dsp:txXfrm>
    </dsp:sp>
    <dsp:sp modelId="{7882C068-4CB4-4804-BF44-011F985B4525}">
      <dsp:nvSpPr>
        <dsp:cNvPr id="0" name=""/>
        <dsp:cNvSpPr/>
      </dsp:nvSpPr>
      <dsp:spPr>
        <a:xfrm>
          <a:off x="46268" y="236755"/>
          <a:ext cx="789185" cy="789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62DEB-3E1E-463A-B89B-914B430298F7}">
      <dsp:nvSpPr>
        <dsp:cNvPr id="0" name=""/>
        <dsp:cNvSpPr/>
      </dsp:nvSpPr>
      <dsp:spPr>
        <a:xfrm>
          <a:off x="670356" y="1262697"/>
          <a:ext cx="6718409" cy="631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3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建立了维持秩序</a:t>
          </a:r>
          <a:r>
            <a:rPr lang="en-US" altLang="zh-CN" sz="3000" kern="1200" dirty="0"/>
            <a:t>——</a:t>
          </a:r>
          <a:r>
            <a:rPr lang="zh-CN" altLang="en-US" sz="3000" kern="1200" dirty="0"/>
            <a:t>共同想象</a:t>
          </a:r>
        </a:p>
      </dsp:txBody>
      <dsp:txXfrm>
        <a:off x="670356" y="1262697"/>
        <a:ext cx="6718409" cy="631348"/>
      </dsp:txXfrm>
    </dsp:sp>
    <dsp:sp modelId="{1EE81536-51FE-40EA-84FC-681B39B37A55}">
      <dsp:nvSpPr>
        <dsp:cNvPr id="0" name=""/>
        <dsp:cNvSpPr/>
      </dsp:nvSpPr>
      <dsp:spPr>
        <a:xfrm>
          <a:off x="275763" y="1183778"/>
          <a:ext cx="789185" cy="789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5F524-C68A-40EC-823D-F362DA8D96CA}">
      <dsp:nvSpPr>
        <dsp:cNvPr id="0" name=""/>
        <dsp:cNvSpPr/>
      </dsp:nvSpPr>
      <dsp:spPr>
        <a:xfrm>
          <a:off x="440861" y="2209720"/>
          <a:ext cx="6947905" cy="631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3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发展出军队，国家乃至帝国</a:t>
          </a:r>
        </a:p>
      </dsp:txBody>
      <dsp:txXfrm>
        <a:off x="440861" y="2209720"/>
        <a:ext cx="6947905" cy="631348"/>
      </dsp:txXfrm>
    </dsp:sp>
    <dsp:sp modelId="{57828A7E-490B-4853-A35B-9CD9D48B13F7}">
      <dsp:nvSpPr>
        <dsp:cNvPr id="0" name=""/>
        <dsp:cNvSpPr/>
      </dsp:nvSpPr>
      <dsp:spPr>
        <a:xfrm>
          <a:off x="46268" y="2130801"/>
          <a:ext cx="789185" cy="789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CF15-883E-42B9-91DB-9D45A50DA2BF}">
      <dsp:nvSpPr>
        <dsp:cNvPr id="0" name=""/>
        <dsp:cNvSpPr/>
      </dsp:nvSpPr>
      <dsp:spPr>
        <a:xfrm rot="10800000">
          <a:off x="2312884" y="406"/>
          <a:ext cx="8238078" cy="951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5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想象架构的秩序与真实世界相结合</a:t>
          </a:r>
        </a:p>
      </dsp:txBody>
      <dsp:txXfrm rot="10800000">
        <a:off x="2550763" y="406"/>
        <a:ext cx="8000199" cy="951517"/>
      </dsp:txXfrm>
    </dsp:sp>
    <dsp:sp modelId="{8970F198-E3C3-4EC5-82F0-91DB524CC25A}">
      <dsp:nvSpPr>
        <dsp:cNvPr id="0" name=""/>
        <dsp:cNvSpPr/>
      </dsp:nvSpPr>
      <dsp:spPr>
        <a:xfrm>
          <a:off x="1837125" y="406"/>
          <a:ext cx="951517" cy="9515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34A61-01A3-4942-85F7-AE720D91B17A}">
      <dsp:nvSpPr>
        <dsp:cNvPr id="0" name=""/>
        <dsp:cNvSpPr/>
      </dsp:nvSpPr>
      <dsp:spPr>
        <a:xfrm rot="10800000">
          <a:off x="2312884" y="1189803"/>
          <a:ext cx="8238078" cy="951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5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想象架构的秩序塑造了我们的欲望</a:t>
          </a:r>
        </a:p>
      </dsp:txBody>
      <dsp:txXfrm rot="10800000">
        <a:off x="2550763" y="1189803"/>
        <a:ext cx="8000199" cy="951517"/>
      </dsp:txXfrm>
    </dsp:sp>
    <dsp:sp modelId="{91D58E4B-7260-4B66-A17C-3FEC20315AB2}">
      <dsp:nvSpPr>
        <dsp:cNvPr id="0" name=""/>
        <dsp:cNvSpPr/>
      </dsp:nvSpPr>
      <dsp:spPr>
        <a:xfrm>
          <a:off x="1837125" y="1189803"/>
          <a:ext cx="951517" cy="9515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61C1-20F0-44BE-B3C9-32DB6C705578}">
      <dsp:nvSpPr>
        <dsp:cNvPr id="0" name=""/>
        <dsp:cNvSpPr/>
      </dsp:nvSpPr>
      <dsp:spPr>
        <a:xfrm rot="10800000">
          <a:off x="2312884" y="2379200"/>
          <a:ext cx="8238078" cy="951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5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想象架构的秩序存在于人与人的思想连接</a:t>
          </a:r>
        </a:p>
      </dsp:txBody>
      <dsp:txXfrm rot="10800000">
        <a:off x="2550763" y="2379200"/>
        <a:ext cx="8000199" cy="951517"/>
      </dsp:txXfrm>
    </dsp:sp>
    <dsp:sp modelId="{59E67838-2010-4E9C-B3EF-3BDF12BC9B92}">
      <dsp:nvSpPr>
        <dsp:cNvPr id="0" name=""/>
        <dsp:cNvSpPr/>
      </dsp:nvSpPr>
      <dsp:spPr>
        <a:xfrm>
          <a:off x="1837125" y="2379200"/>
          <a:ext cx="951517" cy="9515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7E626-0D98-457A-AA41-E643619D6D2C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FA44-A976-47DE-B283-0A5535CBD0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FA44-A976-47DE-B283-0A5535CBD0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6BAFF-E635-483C-96D5-8C6C50FAC32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70B599-9C32-4C7D-94AD-461A5BCFE8C3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2FD40A-D436-41C2-B503-84BC82BC7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94" y="568171"/>
            <a:ext cx="3391270" cy="49981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177" y="834501"/>
            <a:ext cx="501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人类简史：从动物到上帝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80068" y="15151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作者：尤瓦尔</a:t>
            </a:r>
            <a:r>
              <a:rPr lang="en-US" altLang="zh-CN" b="1" dirty="0"/>
              <a:t>·</a:t>
            </a:r>
            <a:r>
              <a:rPr lang="zh-CN" altLang="en-US" b="1" dirty="0"/>
              <a:t>赫拉利</a:t>
            </a:r>
          </a:p>
        </p:txBody>
      </p:sp>
      <p:sp>
        <p:nvSpPr>
          <p:cNvPr id="52" name="矩形 51"/>
          <p:cNvSpPr/>
          <p:nvPr/>
        </p:nvSpPr>
        <p:spPr>
          <a:xfrm>
            <a:off x="7973989" y="2197359"/>
            <a:ext cx="3391270" cy="207080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369836" y="2365183"/>
            <a:ext cx="2929812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尤瓦尔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赫拉利，全名尤瓦尔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诺亚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赫拉利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1976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年生于以色列，牛津大学历史学博士，青年怪才、全球瞩目的新锐历史学家。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518777" y="881880"/>
            <a:ext cx="1449356" cy="14493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28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3690" y="755780"/>
            <a:ext cx="8080310" cy="17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作者认为：认知革命带来的意义在于它使人类的社会组织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空前浩大，远超动物所具有的种群数量。并使人类走上了食物链的顶端。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58131" y="1344948"/>
            <a:ext cx="167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认知革命</a:t>
            </a:r>
          </a:p>
        </p:txBody>
      </p:sp>
      <p:sp>
        <p:nvSpPr>
          <p:cNvPr id="7" name="箭头: 下 6"/>
          <p:cNvSpPr/>
          <p:nvPr/>
        </p:nvSpPr>
        <p:spPr>
          <a:xfrm>
            <a:off x="9809581" y="2649893"/>
            <a:ext cx="867747" cy="1558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518777" y="4455367"/>
            <a:ext cx="1449356" cy="14493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34803" y="4918435"/>
            <a:ext cx="338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农业革命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867" y="4764546"/>
            <a:ext cx="311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而农业革命带来了更大社会结构的建立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4425626" y="4918435"/>
            <a:ext cx="108585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41069" y="4472159"/>
            <a:ext cx="1724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村落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城市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社会秩序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6158" y="247261"/>
            <a:ext cx="1449356" cy="14493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77" y="710329"/>
            <a:ext cx="341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农业革命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940836" y="971939"/>
          <a:ext cx="8063722" cy="229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940836" y="3591942"/>
          <a:ext cx="8063722" cy="229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B3D471-767B-4ED1-B108-9FCEC4C08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2CB3D471-767B-4ED1-B108-9FCEC4C08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FFC72-52F8-4B8A-83F4-0F338D2FE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A2FFC72-52F8-4B8A-83F4-0F338D2FE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EC831-33A6-4AD9-A8EF-250CDC83A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25EC831-33A6-4AD9-A8EF-250CDC83A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25B082-C9B2-4C9B-96DE-9D9CAD688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625B082-C9B2-4C9B-96DE-9D9CAD688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B3D471-767B-4ED1-B108-9FCEC4C08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2CB3D471-767B-4ED1-B108-9FCEC4C08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2FFC72-52F8-4B8A-83F4-0F338D2FE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FA2FFC72-52F8-4B8A-83F4-0F338D2FE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5EC831-33A6-4AD9-A8EF-250CDC83A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A25EC831-33A6-4AD9-A8EF-250CDC83A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25B082-C9B2-4C9B-96DE-9D9CAD688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4625B082-C9B2-4C9B-96DE-9D9CAD688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Graphic spid="4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39347" y="4027492"/>
            <a:ext cx="1617305" cy="88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7335" y="970383"/>
            <a:ext cx="4581330" cy="178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8000" y="301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史上最大骗局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7335" y="970383"/>
            <a:ext cx="458133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从采集走向农业的转变，始于公元前</a:t>
            </a:r>
            <a:r>
              <a:rPr lang="en-US" altLang="zh-CN" dirty="0"/>
              <a:t>9500</a:t>
            </a:r>
            <a:r>
              <a:rPr lang="zh-CN" altLang="en-US" dirty="0"/>
              <a:t>年至公元前</a:t>
            </a:r>
            <a:r>
              <a:rPr lang="en-US" altLang="zh-CN" dirty="0"/>
              <a:t>8500</a:t>
            </a:r>
            <a:r>
              <a:rPr lang="zh-CN" altLang="en-US" dirty="0"/>
              <a:t>年，发源于土耳其东南部、伊朗西部和地中海东部的丘陵地带。到了公元前</a:t>
            </a:r>
            <a:r>
              <a:rPr lang="en-US" altLang="zh-CN" dirty="0"/>
              <a:t>3500</a:t>
            </a:r>
            <a:r>
              <a:rPr lang="zh-CN" altLang="en-US" dirty="0"/>
              <a:t>年，主要一波驯化热潮已经结束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9347" y="3949517"/>
            <a:ext cx="161730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种植的农作物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家禽家畜</a:t>
            </a:r>
          </a:p>
        </p:txBody>
      </p: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48000" y="2682518"/>
            <a:ext cx="0" cy="126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71022" y="3239039"/>
            <a:ext cx="153955" cy="153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4996152" y="2604540"/>
            <a:ext cx="2302331" cy="1422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奢侈的陷阱</a:t>
            </a:r>
          </a:p>
        </p:txBody>
      </p:sp>
      <p:cxnSp>
        <p:nvCxnSpPr>
          <p:cNvPr id="25" name="直接箭头连接符 24"/>
          <p:cNvCxnSpPr>
            <a:stCxn id="20" idx="2"/>
          </p:cNvCxnSpPr>
          <p:nvPr/>
        </p:nvCxnSpPr>
        <p:spPr>
          <a:xfrm flipV="1">
            <a:off x="2971022" y="3316016"/>
            <a:ext cx="21794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70188" y="3954147"/>
            <a:ext cx="217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农业革命的发生大大丰富了人类的食物储备，有了剩余食物</a:t>
            </a:r>
          </a:p>
        </p:txBody>
      </p:sp>
      <p:sp>
        <p:nvSpPr>
          <p:cNvPr id="10" name="矩形 9"/>
          <p:cNvSpPr/>
          <p:nvPr/>
        </p:nvSpPr>
        <p:spPr>
          <a:xfrm>
            <a:off x="7865315" y="1255981"/>
            <a:ext cx="2404579" cy="149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幻灯片缩放定位 12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935" y="1430412"/>
            <a:ext cx="2087338" cy="117412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7890585" y="3412084"/>
            <a:ext cx="2404579" cy="149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幻灯片缩放定位 3">
            <a:hlinkClick r:id="rId3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21" y="3511765"/>
            <a:ext cx="2062845" cy="1297183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/>
      <p:bldP spid="7" grpId="0"/>
      <p:bldP spid="20" grpId="0" animBg="1"/>
      <p:bldP spid="23" grpId="0" animBg="1"/>
      <p:bldP spid="27" grpId="0"/>
      <p:bldP spid="10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0" y="0"/>
            <a:ext cx="961053" cy="9610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骗局</a:t>
            </a:r>
          </a:p>
        </p:txBody>
      </p:sp>
      <p:sp>
        <p:nvSpPr>
          <p:cNvPr id="3" name="矩形 2"/>
          <p:cNvSpPr/>
          <p:nvPr/>
        </p:nvSpPr>
        <p:spPr>
          <a:xfrm>
            <a:off x="3200400" y="0"/>
            <a:ext cx="2895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植物驯化了人类</a:t>
            </a:r>
          </a:p>
        </p:txBody>
      </p:sp>
      <p:sp>
        <p:nvSpPr>
          <p:cNvPr id="4" name="矩形 3"/>
          <p:cNvSpPr/>
          <p:nvPr/>
        </p:nvSpPr>
        <p:spPr>
          <a:xfrm>
            <a:off x="3200400" y="1405422"/>
            <a:ext cx="2895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人们的食物种类减少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1" y="2810844"/>
            <a:ext cx="2895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家禽家畜带来大量的病毒</a:t>
            </a:r>
          </a:p>
        </p:txBody>
      </p:sp>
      <p:sp>
        <p:nvSpPr>
          <p:cNvPr id="6" name="矩形 5"/>
          <p:cNvSpPr/>
          <p:nvPr/>
        </p:nvSpPr>
        <p:spPr>
          <a:xfrm>
            <a:off x="3200400" y="4216266"/>
            <a:ext cx="2895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人们对于土地依赖性增强</a:t>
            </a:r>
          </a:p>
        </p:txBody>
      </p:sp>
      <p:sp>
        <p:nvSpPr>
          <p:cNvPr id="7" name="矩形 6"/>
          <p:cNvSpPr/>
          <p:nvPr/>
        </p:nvSpPr>
        <p:spPr>
          <a:xfrm>
            <a:off x="3200400" y="5621690"/>
            <a:ext cx="2895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社会阶级化开始出现</a:t>
            </a:r>
          </a:p>
        </p:txBody>
      </p:sp>
      <p:cxnSp>
        <p:nvCxnSpPr>
          <p:cNvPr id="11" name="直接箭头连接符 10"/>
          <p:cNvCxnSpPr>
            <a:stCxn id="2" idx="6"/>
            <a:endCxn id="3" idx="1"/>
          </p:cNvCxnSpPr>
          <p:nvPr/>
        </p:nvCxnSpPr>
        <p:spPr>
          <a:xfrm>
            <a:off x="961053" y="480527"/>
            <a:ext cx="2239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020078" y="447869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/>
          <p:cNvCxnSpPr>
            <a:stCxn id="4" idx="1"/>
            <a:endCxn id="12" idx="4"/>
          </p:cNvCxnSpPr>
          <p:nvPr/>
        </p:nvCxnSpPr>
        <p:spPr>
          <a:xfrm rot="10800000">
            <a:off x="2052736" y="513183"/>
            <a:ext cx="1147665" cy="1372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5" idx="1"/>
          </p:cNvCxnSpPr>
          <p:nvPr/>
        </p:nvCxnSpPr>
        <p:spPr>
          <a:xfrm rot="10800000">
            <a:off x="2020081" y="1885959"/>
            <a:ext cx="1180321" cy="1405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6" idx="1"/>
          </p:cNvCxnSpPr>
          <p:nvPr/>
        </p:nvCxnSpPr>
        <p:spPr>
          <a:xfrm rot="10800000">
            <a:off x="2020082" y="3291373"/>
            <a:ext cx="1180319" cy="1405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stCxn id="7" idx="1"/>
          </p:cNvCxnSpPr>
          <p:nvPr/>
        </p:nvCxnSpPr>
        <p:spPr>
          <a:xfrm rot="10800000">
            <a:off x="2020082" y="4696795"/>
            <a:ext cx="1180319" cy="1405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922106" y="377654"/>
            <a:ext cx="251925" cy="25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903681" y="1759985"/>
            <a:ext cx="251925" cy="25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903681" y="3177075"/>
            <a:ext cx="251925" cy="25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908345" y="4547742"/>
            <a:ext cx="251925" cy="25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903680" y="5953162"/>
            <a:ext cx="251925" cy="25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820677" y="0"/>
            <a:ext cx="4898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人们需要为植物创造有利的生活环境，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农作物在过去的一万年里打败了其他的竞争者。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820677" y="1396483"/>
            <a:ext cx="480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农业生产的粮食占据了我们主要的营养来源，人类的食物种类减少。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895322" y="2810844"/>
            <a:ext cx="4730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家禽家畜的饲养，提供了更多病毒与人体接触的机会。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904651" y="4216266"/>
            <a:ext cx="4730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相比于采集社会，人类对于土地的依赖性增强，待在某块土地上耕作的时间变长，并逐渐形成了村落。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913980" y="5621690"/>
            <a:ext cx="4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一部分人开始从事其他的劳动，逐渐引发了分工和交易，为了保护土地，国家、军队也开始出现，社会阶级开始分化。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46" grpId="0"/>
      <p:bldP spid="47" grpId="0"/>
      <p:bldP spid="48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两个独具特色的视角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农作物的产量增加带来了智人的数量增加，但人口密度过大带来的问题更大，农业革命的真正本质是，让更多的人以更糟的状况活下去，以获得群体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拷贝的最大数量。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除了存在于人类共同想象之外，这个宇宙根本没有神、没有国家、没有钱、没有人权、没有法律、也没有正义。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世界上本来没有神，但可别告诉我的仆人，免得他半夜偷偷把我宰了。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伏尔泰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00" y="301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盖起金字塔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381188" y="1038686"/>
          <a:ext cx="7429624" cy="315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3D 模型 2" descr="Pyramid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87" y="4195427"/>
            <a:ext cx="2277154" cy="24911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02911" y="4195427"/>
            <a:ext cx="4889089" cy="17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1789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年法国大革命，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一夜之间法国人的信仰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就从君权神授变为民主共和了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89090" y="4875213"/>
            <a:ext cx="225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想象建构出的秩序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00">
                                          <p:val>
                                            <p:fltVal val="-0.0012"/>
                                          </p:val>
                                        </p:tav>
                                        <p:tav tm="2300">
                                          <p:val>
                                            <p:fltVal val="-0.0098"/>
                                          </p:val>
                                        </p:tav>
                                        <p:tav tm="3400">
                                          <p:val>
                                            <p:fltVal val="-0.033"/>
                                          </p:val>
                                        </p:tav>
                                        <p:tav tm="4500">
                                          <p:val>
                                            <p:fltVal val="-0.0789"/>
                                          </p:val>
                                        </p:tav>
                                        <p:tav tm="5600">
                                          <p:val>
                                            <p:fltVal val="-0.1548"/>
                                          </p:val>
                                        </p:tav>
                                        <p:tav tm="6700">
                                          <p:val>
                                            <p:fltVal val="-0.267"/>
                                          </p:val>
                                        </p:tav>
                                        <p:tav tm="7900">
                                          <p:val>
                                            <p:fltVal val="-0.4235"/>
                                          </p:val>
                                        </p:tav>
                                        <p:tav tm="9000">
                                          <p:val>
                                            <p:fltVal val="-0.6337"/>
                                          </p:val>
                                        </p:tav>
                                        <p:tav tm="10100">
                                          <p:val>
                                            <p:fltVal val="-0.9013"/>
                                          </p:val>
                                        </p:tav>
                                        <p:tav tm="11200">
                                          <p:val>
                                            <p:fltVal val="-1.2353"/>
                                          </p:val>
                                        </p:tav>
                                        <p:tav tm="12400">
                                          <p:val>
                                            <p:fltVal val="-1.647"/>
                                          </p:val>
                                        </p:tav>
                                        <p:tav tm="13500">
                                          <p:val>
                                            <p:fltVal val="-2.0869"/>
                                          </p:val>
                                        </p:tav>
                                        <p:tav tm="14600">
                                          <p:val>
                                            <p:fltVal val="-2.4538"/>
                                          </p:val>
                                        </p:tav>
                                        <p:tav tm="15700">
                                          <p:val>
                                            <p:fltVal val="-2.7534"/>
                                          </p:val>
                                        </p:tav>
                                        <p:tav tm="16900">
                                          <p:val>
                                            <p:fltVal val="-2.9876"/>
                                          </p:val>
                                        </p:tav>
                                        <p:tav tm="1800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00">
                                          <p:val>
                                            <p:fltVal val="-3.3906"/>
                                          </p:val>
                                        </p:tav>
                                        <p:tav tm="21300">
                                          <p:val>
                                            <p:fltVal val="-3.4488"/>
                                          </p:val>
                                        </p:tav>
                                        <p:tav tm="2250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00">
                                          <p:val>
                                            <p:fltVal val="-3.4998"/>
                                          </p:val>
                                        </p:tav>
                                        <p:tav tm="25800">
                                          <p:val>
                                            <p:fltVal val="-3.0301"/>
                                          </p:val>
                                        </p:tav>
                                        <p:tav tm="27000">
                                          <p:val>
                                            <p:fltVal val="-0.9661"/>
                                          </p:val>
                                        </p:tav>
                                        <p:tav tm="28100">
                                          <p:val>
                                            <p:fltVal val="2.1525"/>
                                          </p:val>
                                        </p:tav>
                                        <p:tav tm="29200">
                                          <p:val>
                                            <p:fltVal val="6.1215"/>
                                          </p:val>
                                        </p:tav>
                                        <p:tav tm="30300">
                                          <p:val>
                                            <p:fltVal val="10.8322"/>
                                          </p:val>
                                        </p:tav>
                                        <p:tav tm="31500">
                                          <p:val>
                                            <p:fltVal val="16.2132"/>
                                          </p:val>
                                        </p:tav>
                                        <p:tav tm="32600">
                                          <p:val>
                                            <p:fltVal val="22.2128"/>
                                          </p:val>
                                        </p:tav>
                                        <p:tav tm="33700">
                                          <p:val>
                                            <p:fltVal val="28.7297"/>
                                          </p:val>
                                        </p:tav>
                                        <p:tav tm="34800">
                                          <p:val>
                                            <p:fltVal val="35.8493"/>
                                          </p:val>
                                        </p:tav>
                                        <p:tav tm="36000">
                                          <p:val>
                                            <p:fltVal val="43.4888"/>
                                          </p:val>
                                        </p:tav>
                                        <p:tav tm="3710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00">
                                          <p:val>
                                            <p:fltVal val="69.3155"/>
                                          </p:val>
                                        </p:tav>
                                        <p:tav tm="40500">
                                          <p:val>
                                            <p:fltVal val="78.8364"/>
                                          </p:val>
                                        </p:tav>
                                        <p:tav tm="4160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00">
                                          <p:val>
                                            <p:fltVal val="109.8461"/>
                                          </p:val>
                                        </p:tav>
                                        <p:tav tm="44900">
                                          <p:val>
                                            <p:fltVal val="121.0232"/>
                                          </p:val>
                                        </p:tav>
                                        <p:tav tm="46100">
                                          <p:val>
                                            <p:fltVal val="132.5899"/>
                                          </p:val>
                                        </p:tav>
                                        <p:tav tm="47200">
                                          <p:val>
                                            <p:fltVal val="144.5376"/>
                                          </p:val>
                                        </p:tav>
                                        <p:tav tm="4830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00">
                                          <p:val>
                                            <p:fltVal val="169.43021"/>
                                          </p:val>
                                        </p:tav>
                                        <p:tav tm="50600">
                                          <p:val>
                                            <p:fltVal val="182.34309"/>
                                          </p:val>
                                        </p:tav>
                                        <p:tav tm="51700">
                                          <p:val>
                                            <p:fltVal val="195.1411"/>
                                          </p:val>
                                        </p:tav>
                                        <p:tav tm="52800">
                                          <p:val>
                                            <p:fltVal val="207.6945"/>
                                          </p:val>
                                        </p:tav>
                                        <p:tav tm="53900">
                                          <p:val>
                                            <p:fltVal val="219.77251"/>
                                          </p:val>
                                        </p:tav>
                                        <p:tav tm="55100">
                                          <p:val>
                                            <p:fltVal val="231.4814"/>
                                          </p:val>
                                        </p:tav>
                                        <p:tav tm="5620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0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00">
                                          <p:val>
                                            <p:fltVal val="274.63501"/>
                                          </p:val>
                                        </p:tav>
                                        <p:tav tm="6070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0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00">
                                          <p:val>
                                            <p:fltVal val="310.96921"/>
                                          </p:val>
                                        </p:tav>
                                        <p:tav tm="65200">
                                          <p:val>
                                            <p:fltVal val="318.88379"/>
                                          </p:val>
                                        </p:tav>
                                        <p:tav tm="6630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0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00">
                                          <p:val>
                                            <p:fltVal val="339.6712"/>
                                          </p:val>
                                        </p:tav>
                                        <p:tav tm="69700">
                                          <p:val>
                                            <p:fltVal val="345.43851"/>
                                          </p:val>
                                        </p:tav>
                                        <p:tav tm="7080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0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00">
                                          <p:val>
                                            <p:fltVal val="358.80179"/>
                                          </p:val>
                                        </p:tav>
                                        <p:tav tm="74200">
                                          <p:val>
                                            <p:fltVal val="361.63531"/>
                                          </p:val>
                                        </p:tav>
                                        <p:tav tm="7530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0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00">
                                          <p:val>
                                            <p:fltVal val="363.38339"/>
                                          </p:val>
                                        </p:tav>
                                        <p:tav tm="7980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00">
                                          <p:val>
                                            <p:fltVal val="362.4227"/>
                                          </p:val>
                                        </p:tav>
                                        <p:tav tm="83100">
                                          <p:val>
                                            <p:fltVal val="361.7569"/>
                                          </p:val>
                                        </p:tav>
                                        <p:tav tm="84300">
                                          <p:val>
                                            <p:fltVal val="361.0874"/>
                                          </p:val>
                                        </p:tav>
                                        <p:tav tm="85400">
                                          <p:val>
                                            <p:fltVal val="360.6105"/>
                                          </p:val>
                                        </p:tav>
                                        <p:tav tm="8650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00">
                                          <p:val>
                                            <p:fltVal val="360.1188"/>
                                          </p:val>
                                        </p:tav>
                                        <p:tav tm="88800">
                                          <p:val>
                                            <p:fltVal val="360.03021"/>
                                          </p:val>
                                        </p:tav>
                                        <p:tav tm="8990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00">
                                          <p:val>
                                            <p:fltVal val="360"/>
                                          </p:val>
                                        </p:tav>
                                        <p:tav tm="92100">
                                          <p:val>
                                            <p:fltVal val="360"/>
                                          </p:val>
                                        </p:tav>
                                        <p:tav tm="93300">
                                          <p:val>
                                            <p:fltVal val="360"/>
                                          </p:val>
                                        </p:tav>
                                        <p:tav tm="94400">
                                          <p:val>
                                            <p:fltVal val="360"/>
                                          </p:val>
                                        </p:tav>
                                        <p:tav tm="95500">
                                          <p:val>
                                            <p:fltVal val="360"/>
                                          </p:val>
                                        </p:tav>
                                        <p:tav tm="96600">
                                          <p:val>
                                            <p:fltVal val="360"/>
                                          </p:val>
                                        </p:tav>
                                        <p:tav tm="97800">
                                          <p:val>
                                            <p:fltVal val="360"/>
                                          </p:val>
                                        </p:tav>
                                        <p:tav tm="9890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00">
                                          <p:val>
                                            <p:fltVal val="0"/>
                                          </p:val>
                                        </p:tav>
                                        <p:tav tm="2300">
                                          <p:val>
                                            <p:fltVal val="-10E-5"/>
                                          </p:val>
                                        </p:tav>
                                        <p:tav tm="3400">
                                          <p:val>
                                            <p:fltVal val="-0.0004"/>
                                          </p:val>
                                        </p:tav>
                                        <p:tav tm="4500">
                                          <p:val>
                                            <p:fltVal val="-0.0011"/>
                                          </p:val>
                                        </p:tav>
                                        <p:tav tm="5600">
                                          <p:val>
                                            <p:fltVal val="-0.0021"/>
                                          </p:val>
                                        </p:tav>
                                        <p:tav tm="6700">
                                          <p:val>
                                            <p:fltVal val="-0.0037"/>
                                          </p:val>
                                        </p:tav>
                                        <p:tav tm="7900">
                                          <p:val>
                                            <p:fltVal val="-0.0059"/>
                                          </p:val>
                                        </p:tav>
                                        <p:tav tm="9000">
                                          <p:val>
                                            <p:fltVal val="-0.0088"/>
                                          </p:val>
                                        </p:tav>
                                        <p:tav tm="10100">
                                          <p:val>
                                            <p:fltVal val="-0.0125"/>
                                          </p:val>
                                        </p:tav>
                                        <p:tav tm="11200">
                                          <p:val>
                                            <p:fltVal val="-0.0162"/>
                                          </p:val>
                                        </p:tav>
                                        <p:tav tm="12400">
                                          <p:val>
                                            <p:fltVal val="-0.0191"/>
                                          </p:val>
                                        </p:tav>
                                        <p:tav tm="13500">
                                          <p:val>
                                            <p:fltVal val="-0.0213"/>
                                          </p:val>
                                        </p:tav>
                                        <p:tav tm="14600">
                                          <p:val>
                                            <p:fltVal val="-0.0228"/>
                                          </p:val>
                                        </p:tav>
                                        <p:tav tm="15700">
                                          <p:val>
                                            <p:fltVal val="-0.0239"/>
                                          </p:val>
                                        </p:tav>
                                        <p:tav tm="16900">
                                          <p:val>
                                            <p:fltVal val="-0.0245"/>
                                          </p:val>
                                        </p:tav>
                                        <p:tav tm="1800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00">
                                          <p:val>
                                            <p:fltVal val="-0.0249"/>
                                          </p:val>
                                        </p:tav>
                                        <p:tav tm="21300">
                                          <p:val>
                                            <p:fltVal val="-0.0248"/>
                                          </p:val>
                                        </p:tav>
                                        <p:tav tm="2250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00">
                                          <p:val>
                                            <p:fltVal val="-0.0179"/>
                                          </p:val>
                                        </p:tav>
                                        <p:tav tm="25800">
                                          <p:val>
                                            <p:fltVal val="-0.0113"/>
                                          </p:val>
                                        </p:tav>
                                        <p:tav tm="27000">
                                          <p:val>
                                            <p:fltVal val="-0.0013"/>
                                          </p:val>
                                        </p:tav>
                                        <p:tav tm="28100">
                                          <p:val>
                                            <p:fltVal val="0.0124"/>
                                          </p:val>
                                        </p:tav>
                                        <p:tav tm="29200">
                                          <p:val>
                                            <p:fltVal val="0.0309"/>
                                          </p:val>
                                        </p:tav>
                                        <p:tav tm="30300">
                                          <p:val>
                                            <p:fltVal val="0.0546"/>
                                          </p:val>
                                        </p:tav>
                                        <p:tav tm="31500">
                                          <p:val>
                                            <p:fltVal val="0.0842"/>
                                          </p:val>
                                        </p:tav>
                                        <p:tav tm="32600">
                                          <p:val>
                                            <p:fltVal val="0.1204"/>
                                          </p:val>
                                        </p:tav>
                                        <p:tav tm="33700">
                                          <p:val>
                                            <p:fltVal val="0.1634"/>
                                          </p:val>
                                        </p:tav>
                                        <p:tav tm="34800">
                                          <p:val>
                                            <p:fltVal val="0.2145"/>
                                          </p:val>
                                        </p:tav>
                                        <p:tav tm="36000">
                                          <p:val>
                                            <p:fltVal val="0.2711"/>
                                          </p:val>
                                        </p:tav>
                                        <p:tav tm="3710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00">
                                          <p:val>
                                            <p:fltVal val="0.3973"/>
                                          </p:val>
                                        </p:tav>
                                        <p:tav tm="40500">
                                          <p:val>
                                            <p:fltVal val="0.4256"/>
                                          </p:val>
                                        </p:tav>
                                        <p:tav tm="4160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00">
                                          <p:val>
                                            <p:fltVal val="0.4786"/>
                                          </p:val>
                                        </p:tav>
                                        <p:tav tm="44900">
                                          <p:val>
                                            <p:fltVal val="0.4878"/>
                                          </p:val>
                                        </p:tav>
                                        <p:tav tm="46100">
                                          <p:val>
                                            <p:fltVal val="0.4939"/>
                                          </p:val>
                                        </p:tav>
                                        <p:tav tm="47200">
                                          <p:val>
                                            <p:fltVal val="0.4975"/>
                                          </p:val>
                                        </p:tav>
                                        <p:tav tm="48300">
                                          <p:val>
                                            <p:fltVal val="0.4993"/>
                                          </p:val>
                                        </p:tav>
                                        <p:tav tm="49400">
                                          <p:val>
                                            <p:fltVal val="0.4999"/>
                                          </p:val>
                                        </p:tav>
                                        <p:tav tm="50600">
                                          <p:val>
                                            <p:fltVal val="0.4999"/>
                                          </p:val>
                                        </p:tav>
                                        <p:tav tm="51700">
                                          <p:val>
                                            <p:fltVal val="0.4998"/>
                                          </p:val>
                                        </p:tav>
                                        <p:tav tm="52800">
                                          <p:val>
                                            <p:fltVal val="0.4988"/>
                                          </p:val>
                                        </p:tav>
                                        <p:tav tm="53900">
                                          <p:val>
                                            <p:fltVal val="0.4965"/>
                                          </p:val>
                                        </p:tav>
                                        <p:tav tm="55100">
                                          <p:val>
                                            <p:fltVal val="0.4921"/>
                                          </p:val>
                                        </p:tav>
                                        <p:tav tm="5620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00">
                                          <p:val>
                                            <p:fltVal val="0.4603"/>
                                          </p:val>
                                        </p:tav>
                                        <p:tav tm="59500">
                                          <p:val>
                                            <p:fltVal val="0.4411"/>
                                          </p:val>
                                        </p:tav>
                                        <p:tav tm="6070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00">
                                          <p:val>
                                            <p:fltVal val="0.3499"/>
                                          </p:val>
                                        </p:tav>
                                        <p:tav tm="64000">
                                          <p:val>
                                            <p:fltVal val="0.306"/>
                                          </p:val>
                                        </p:tav>
                                        <p:tav tm="65200">
                                          <p:val>
                                            <p:fltVal val="0.2544"/>
                                          </p:val>
                                        </p:tav>
                                        <p:tav tm="66300">
                                          <p:val>
                                            <p:fltVal val="0.1981"/>
                                          </p:val>
                                        </p:tav>
                                        <p:tav tm="67400">
                                          <p:val>
                                            <p:fltVal val="0.1498"/>
                                          </p:val>
                                        </p:tav>
                                        <p:tav tm="68500">
                                          <p:val>
                                            <p:fltVal val="0.1087"/>
                                          </p:val>
                                        </p:tav>
                                        <p:tav tm="69700">
                                          <p:val>
                                            <p:fltVal val="0.0748"/>
                                          </p:val>
                                        </p:tav>
                                        <p:tav tm="70800">
                                          <p:val>
                                            <p:fltVal val="0.0473"/>
                                          </p:val>
                                        </p:tav>
                                        <p:tav tm="71900">
                                          <p:val>
                                            <p:fltVal val="0.0251"/>
                                          </p:val>
                                        </p:tav>
                                        <p:tav tm="73000">
                                          <p:val>
                                            <p:fltVal val="0.0082"/>
                                          </p:val>
                                        </p:tav>
                                        <p:tav tm="74200">
                                          <p:val>
                                            <p:fltVal val="-0.0044"/>
                                          </p:val>
                                        </p:tav>
                                        <p:tav tm="7530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00">
                                          <p:val>
                                            <p:fltVal val="-0.0227"/>
                                          </p:val>
                                        </p:tav>
                                        <p:tav tm="78600">
                                          <p:val>
                                            <p:fltVal val="-0.0244"/>
                                          </p:val>
                                        </p:tav>
                                        <p:tav tm="7980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00">
                                          <p:val>
                                            <p:fltVal val="-0.0244"/>
                                          </p:val>
                                        </p:tav>
                                        <p:tav tm="83100">
                                          <p:val>
                                            <p:fltVal val="-0.0219"/>
                                          </p:val>
                                        </p:tav>
                                        <p:tav tm="84300">
                                          <p:val>
                                            <p:fltVal val="-0.0156"/>
                                          </p:val>
                                        </p:tav>
                                        <p:tav tm="85400">
                                          <p:val>
                                            <p:fltVal val="-0.0039"/>
                                          </p:val>
                                        </p:tav>
                                        <p:tav tm="86500">
                                          <p:val>
                                            <p:fltVal val="0.0104"/>
                                          </p:val>
                                        </p:tav>
                                        <p:tav tm="87600">
                                          <p:val>
                                            <p:fltVal val="0.0192"/>
                                          </p:val>
                                        </p:tav>
                                        <p:tav tm="88800">
                                          <p:val>
                                            <p:fltVal val="0.0235"/>
                                          </p:val>
                                        </p:tav>
                                        <p:tav tm="89900">
                                          <p:val>
                                            <p:fltVal val="0.0248"/>
                                          </p:val>
                                        </p:tav>
                                        <p:tav tm="91000">
                                          <p:val>
                                            <p:fltVal val="0.0249"/>
                                          </p:val>
                                        </p:tav>
                                        <p:tav tm="92100">
                                          <p:val>
                                            <p:fltVal val="0.0247"/>
                                          </p:val>
                                        </p:tav>
                                        <p:tav tm="93300">
                                          <p:val>
                                            <p:fltVal val="0.0234"/>
                                          </p:val>
                                        </p:tav>
                                        <p:tav tm="94400">
                                          <p:val>
                                            <p:fltVal val="0.0202"/>
                                          </p:val>
                                        </p:tav>
                                        <p:tav tm="95500">
                                          <p:val>
                                            <p:fltVal val="0.0143"/>
                                          </p:val>
                                        </p:tav>
                                        <p:tav tm="96600">
                                          <p:val>
                                            <p:fltVal val="0.0071"/>
                                          </p:val>
                                        </p:tav>
                                        <p:tav tm="97800">
                                          <p:val>
                                            <p:fltVal val="0.0027"/>
                                          </p:val>
                                        </p:tav>
                                        <p:tav tm="9890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1"/>
                                          </p:val>
                                        </p:tav>
                                        <p:tav tm="2300">
                                          <p:val>
                                            <p:fltVal val="1.0002"/>
                                          </p:val>
                                        </p:tav>
                                        <p:tav tm="3400">
                                          <p:val>
                                            <p:fltVal val="1.0009"/>
                                          </p:val>
                                        </p:tav>
                                        <p:tav tm="4500">
                                          <p:val>
                                            <p:fltVal val="1.0023"/>
                                          </p:val>
                                        </p:tav>
                                        <p:tav tm="5600">
                                          <p:val>
                                            <p:fltVal val="1.0046"/>
                                          </p:val>
                                        </p:tav>
                                        <p:tav tm="6700">
                                          <p:val>
                                            <p:fltVal val="1.008"/>
                                          </p:val>
                                        </p:tav>
                                        <p:tav tm="7900">
                                          <p:val>
                                            <p:fltVal val="1.0127"/>
                                          </p:val>
                                        </p:tav>
                                        <p:tav tm="9000">
                                          <p:val>
                                            <p:fltVal val="1.019"/>
                                          </p:val>
                                        </p:tav>
                                        <p:tav tm="10100">
                                          <p:val>
                                            <p:fltVal val="1.0271"/>
                                          </p:val>
                                        </p:tav>
                                        <p:tav tm="11200">
                                          <p:val>
                                            <p:fltVal val="1.0351"/>
                                          </p:val>
                                        </p:tav>
                                        <p:tav tm="12400">
                                          <p:val>
                                            <p:fltVal val="1.0414"/>
                                          </p:val>
                                        </p:tav>
                                        <p:tav tm="13500">
                                          <p:val>
                                            <p:fltVal val="1.046"/>
                                          </p:val>
                                        </p:tav>
                                        <p:tav tm="14600">
                                          <p:val>
                                            <p:fltVal val="1.0494"/>
                                          </p:val>
                                        </p:tav>
                                        <p:tav tm="15700">
                                          <p:val>
                                            <p:fltVal val="1.0516"/>
                                          </p:val>
                                        </p:tav>
                                        <p:tav tm="16900">
                                          <p:val>
                                            <p:fltVal val="1.053"/>
                                          </p:val>
                                        </p:tav>
                                        <p:tav tm="1800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00">
                                          <p:val>
                                            <p:fltVal val="1.054"/>
                                          </p:val>
                                        </p:tav>
                                        <p:tav tm="21300">
                                          <p:val>
                                            <p:fltVal val="1.0536"/>
                                          </p:val>
                                        </p:tav>
                                        <p:tav tm="2250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00">
                                          <p:val>
                                            <p:fltVal val="1.0344"/>
                                          </p:val>
                                        </p:tav>
                                        <p:tav tm="25800">
                                          <p:val>
                                            <p:fltVal val="1.0183"/>
                                          </p:val>
                                        </p:tav>
                                        <p:tav tm="27000">
                                          <p:val>
                                            <p:fltVal val="1.0076"/>
                                          </p:val>
                                        </p:tav>
                                        <p:tav tm="28100">
                                          <p:val>
                                            <p:fltVal val="1.0021"/>
                                          </p:val>
                                        </p:tav>
                                        <p:tav tm="29200">
                                          <p:val>
                                            <p:fltVal val="1.0002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1"/>
                                          </p:val>
                                        </p:tav>
                                        <p:tav tm="68500">
                                          <p:val>
                                            <p:fltVal val="1.0006"/>
                                          </p:val>
                                        </p:tav>
                                        <p:tav tm="69700">
                                          <p:val>
                                            <p:fltVal val="1.0024"/>
                                          </p:val>
                                        </p:tav>
                                        <p:tav tm="70800">
                                          <p:val>
                                            <p:fltVal val="1.006"/>
                                          </p:val>
                                        </p:tav>
                                        <p:tav tm="71900">
                                          <p:val>
                                            <p:fltVal val="1.0121"/>
                                          </p:val>
                                        </p:tav>
                                        <p:tav tm="73000">
                                          <p:val>
                                            <p:fltVal val="1.0213"/>
                                          </p:val>
                                        </p:tav>
                                        <p:tav tm="74200">
                                          <p:val>
                                            <p:fltVal val="1.0331"/>
                                          </p:val>
                                        </p:tav>
                                        <p:tav tm="7530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00">
                                          <p:val>
                                            <p:fltVal val="1.0516"/>
                                          </p:val>
                                        </p:tav>
                                        <p:tav tm="78600">
                                          <p:val>
                                            <p:fltVal val="1.0534"/>
                                          </p:val>
                                        </p:tav>
                                        <p:tav tm="7980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00">
                                          <p:val>
                                            <p:fltVal val="1.0534"/>
                                          </p:val>
                                        </p:tav>
                                        <p:tav tm="83100">
                                          <p:val>
                                            <p:fltVal val="1.0506"/>
                                          </p:val>
                                        </p:tav>
                                        <p:tav tm="84300">
                                          <p:val>
                                            <p:fltVal val="1.0439"/>
                                          </p:val>
                                        </p:tav>
                                        <p:tav tm="85400">
                                          <p:val>
                                            <p:fltVal val="1.0312"/>
                                          </p:val>
                                        </p:tav>
                                        <p:tav tm="86500">
                                          <p:val>
                                            <p:fltVal val="1.0156"/>
                                          </p:val>
                                        </p:tav>
                                        <p:tav tm="87600">
                                          <p:val>
                                            <p:fltVal val="1.0061"/>
                                          </p:val>
                                        </p:tav>
                                        <p:tav tm="88800">
                                          <p:val>
                                            <p:fltVal val="1.0015"/>
                                          </p:val>
                                        </p:tav>
                                        <p:tav tm="89900">
                                          <p:val>
                                            <p:fltVal val="1.0001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0.9999"/>
                                          </p:val>
                                        </p:tav>
                                        <p:tav tm="2300">
                                          <p:val>
                                            <p:fltVal val="0.9994"/>
                                          </p:val>
                                        </p:tav>
                                        <p:tav tm="3400">
                                          <p:val>
                                            <p:fltVal val="0.9981"/>
                                          </p:val>
                                        </p:tav>
                                        <p:tav tm="4500">
                                          <p:val>
                                            <p:fltVal val="0.9955"/>
                                          </p:val>
                                        </p:tav>
                                        <p:tav tm="5600">
                                          <p:val>
                                            <p:fltVal val="0.9913"/>
                                          </p:val>
                                        </p:tav>
                                        <p:tav tm="6700">
                                          <p:val>
                                            <p:fltVal val="0.985"/>
                                          </p:val>
                                        </p:tav>
                                        <p:tav tm="7900">
                                          <p:val>
                                            <p:fltVal val="0.9763"/>
                                          </p:val>
                                        </p:tav>
                                        <p:tav tm="9000">
                                          <p:val>
                                            <p:fltVal val="0.9646"/>
                                          </p:val>
                                        </p:tav>
                                        <p:tav tm="10100">
                                          <p:val>
                                            <p:fltVal val="0.9497"/>
                                          </p:val>
                                        </p:tav>
                                        <p:tav tm="11200">
                                          <p:val>
                                            <p:fltVal val="0.9348"/>
                                          </p:val>
                                        </p:tav>
                                        <p:tav tm="12400">
                                          <p:val>
                                            <p:fltVal val="0.9232"/>
                                          </p:val>
                                        </p:tav>
                                        <p:tav tm="13500">
                                          <p:val>
                                            <p:fltVal val="0.9146"/>
                                          </p:val>
                                        </p:tav>
                                        <p:tav tm="14600">
                                          <p:val>
                                            <p:fltVal val="0.9084"/>
                                          </p:val>
                                        </p:tav>
                                        <p:tav tm="15700">
                                          <p:val>
                                            <p:fltVal val="0.9042"/>
                                          </p:val>
                                        </p:tav>
                                        <p:tav tm="16900">
                                          <p:val>
                                            <p:fltVal val="0.9017"/>
                                          </p:val>
                                        </p:tav>
                                        <p:tav tm="1800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00">
                                          <p:val>
                                            <p:fltVal val="0.8999"/>
                                          </p:val>
                                        </p:tav>
                                        <p:tav tm="21300">
                                          <p:val>
                                            <p:fltVal val="0.9006"/>
                                          </p:val>
                                        </p:tav>
                                        <p:tav tm="2250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00">
                                          <p:val>
                                            <p:fltVal val="0.9362"/>
                                          </p:val>
                                        </p:tav>
                                        <p:tav tm="25800">
                                          <p:val>
                                            <p:fltVal val="0.9659"/>
                                          </p:val>
                                        </p:tav>
                                        <p:tav tm="27000">
                                          <p:val>
                                            <p:fltVal val="0.9858"/>
                                          </p:val>
                                        </p:tav>
                                        <p:tav tm="28100">
                                          <p:val>
                                            <p:fltVal val="0.9959"/>
                                          </p:val>
                                        </p:tav>
                                        <p:tav tm="29200">
                                          <p:val>
                                            <p:fltVal val="0.9995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0.9998"/>
                                          </p:val>
                                        </p:tav>
                                        <p:tav tm="68500">
                                          <p:val>
                                            <p:fltVal val="0.9987"/>
                                          </p:val>
                                        </p:tav>
                                        <p:tav tm="69700">
                                          <p:val>
                                            <p:fltVal val="0.9955"/>
                                          </p:val>
                                        </p:tav>
                                        <p:tav tm="70800">
                                          <p:val>
                                            <p:fltVal val="0.9888"/>
                                          </p:val>
                                        </p:tav>
                                        <p:tav tm="71900">
                                          <p:val>
                                            <p:fltVal val="0.9775"/>
                                          </p:val>
                                        </p:tav>
                                        <p:tav tm="73000">
                                          <p:val>
                                            <p:fltVal val="0.9605"/>
                                          </p:val>
                                        </p:tav>
                                        <p:tav tm="74200">
                                          <p:val>
                                            <p:fltVal val="0.9385"/>
                                          </p:val>
                                        </p:tav>
                                        <p:tav tm="7530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00">
                                          <p:val>
                                            <p:fltVal val="0.9042"/>
                                          </p:val>
                                        </p:tav>
                                        <p:tav tm="78600">
                                          <p:val>
                                            <p:fltVal val="0.901"/>
                                          </p:val>
                                        </p:tav>
                                        <p:tav tm="7980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00">
                                          <p:val>
                                            <p:fltVal val="0.901"/>
                                          </p:val>
                                        </p:tav>
                                        <p:tav tm="83100">
                                          <p:val>
                                            <p:fltVal val="0.9061"/>
                                          </p:val>
                                        </p:tav>
                                        <p:tav tm="84300">
                                          <p:val>
                                            <p:fltVal val="0.9186"/>
                                          </p:val>
                                        </p:tav>
                                        <p:tav tm="85400">
                                          <p:val>
                                            <p:fltVal val="0.942"/>
                                          </p:val>
                                        </p:tav>
                                        <p:tav tm="86500">
                                          <p:val>
                                            <p:fltVal val="0.9709"/>
                                          </p:val>
                                        </p:tav>
                                        <p:tav tm="87600">
                                          <p:val>
                                            <p:fltVal val="0.9885"/>
                                          </p:val>
                                        </p:tav>
                                        <p:tav tm="88800">
                                          <p:val>
                                            <p:fltVal val="0.997"/>
                                          </p:val>
                                        </p:tav>
                                        <p:tav tm="89900">
                                          <p:val>
                                            <p:fltVal val="0.9997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1"/>
                                          </p:val>
                                        </p:tav>
                                        <p:tav tm="2300">
                                          <p:val>
                                            <p:fltVal val="1.0002"/>
                                          </p:val>
                                        </p:tav>
                                        <p:tav tm="3400">
                                          <p:val>
                                            <p:fltVal val="1.0009"/>
                                          </p:val>
                                        </p:tav>
                                        <p:tav tm="4500">
                                          <p:val>
                                            <p:fltVal val="1.0023"/>
                                          </p:val>
                                        </p:tav>
                                        <p:tav tm="5600">
                                          <p:val>
                                            <p:fltVal val="1.0046"/>
                                          </p:val>
                                        </p:tav>
                                        <p:tav tm="6700">
                                          <p:val>
                                            <p:fltVal val="1.008"/>
                                          </p:val>
                                        </p:tav>
                                        <p:tav tm="7900">
                                          <p:val>
                                            <p:fltVal val="1.0127"/>
                                          </p:val>
                                        </p:tav>
                                        <p:tav tm="9000">
                                          <p:val>
                                            <p:fltVal val="1.019"/>
                                          </p:val>
                                        </p:tav>
                                        <p:tav tm="10100">
                                          <p:val>
                                            <p:fltVal val="1.0271"/>
                                          </p:val>
                                        </p:tav>
                                        <p:tav tm="11200">
                                          <p:val>
                                            <p:fltVal val="1.0351"/>
                                          </p:val>
                                        </p:tav>
                                        <p:tav tm="12400">
                                          <p:val>
                                            <p:fltVal val="1.0414"/>
                                          </p:val>
                                        </p:tav>
                                        <p:tav tm="13500">
                                          <p:val>
                                            <p:fltVal val="1.046"/>
                                          </p:val>
                                        </p:tav>
                                        <p:tav tm="14600">
                                          <p:val>
                                            <p:fltVal val="1.0494"/>
                                          </p:val>
                                        </p:tav>
                                        <p:tav tm="15700">
                                          <p:val>
                                            <p:fltVal val="1.0516"/>
                                          </p:val>
                                        </p:tav>
                                        <p:tav tm="16900">
                                          <p:val>
                                            <p:fltVal val="1.053"/>
                                          </p:val>
                                        </p:tav>
                                        <p:tav tm="1800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00">
                                          <p:val>
                                            <p:fltVal val="1.054"/>
                                          </p:val>
                                        </p:tav>
                                        <p:tav tm="21300">
                                          <p:val>
                                            <p:fltVal val="1.0536"/>
                                          </p:val>
                                        </p:tav>
                                        <p:tav tm="2250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00">
                                          <p:val>
                                            <p:fltVal val="1.0344"/>
                                          </p:val>
                                        </p:tav>
                                        <p:tav tm="25800">
                                          <p:val>
                                            <p:fltVal val="1.0183"/>
                                          </p:val>
                                        </p:tav>
                                        <p:tav tm="27000">
                                          <p:val>
                                            <p:fltVal val="1.0076"/>
                                          </p:val>
                                        </p:tav>
                                        <p:tav tm="28100">
                                          <p:val>
                                            <p:fltVal val="1.0021"/>
                                          </p:val>
                                        </p:tav>
                                        <p:tav tm="29200">
                                          <p:val>
                                            <p:fltVal val="1.0002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1"/>
                                          </p:val>
                                        </p:tav>
                                        <p:tav tm="68500">
                                          <p:val>
                                            <p:fltVal val="1.0006"/>
                                          </p:val>
                                        </p:tav>
                                        <p:tav tm="69700">
                                          <p:val>
                                            <p:fltVal val="1.0024"/>
                                          </p:val>
                                        </p:tav>
                                        <p:tav tm="70800">
                                          <p:val>
                                            <p:fltVal val="1.006"/>
                                          </p:val>
                                        </p:tav>
                                        <p:tav tm="71900">
                                          <p:val>
                                            <p:fltVal val="1.0121"/>
                                          </p:val>
                                        </p:tav>
                                        <p:tav tm="73000">
                                          <p:val>
                                            <p:fltVal val="1.0213"/>
                                          </p:val>
                                        </p:tav>
                                        <p:tav tm="74200">
                                          <p:val>
                                            <p:fltVal val="1.0331"/>
                                          </p:val>
                                        </p:tav>
                                        <p:tav tm="7530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00">
                                          <p:val>
                                            <p:fltVal val="1.0516"/>
                                          </p:val>
                                        </p:tav>
                                        <p:tav tm="78600">
                                          <p:val>
                                            <p:fltVal val="1.0534"/>
                                          </p:val>
                                        </p:tav>
                                        <p:tav tm="7980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00">
                                          <p:val>
                                            <p:fltVal val="1.0534"/>
                                          </p:val>
                                        </p:tav>
                                        <p:tav tm="83100">
                                          <p:val>
                                            <p:fltVal val="1.0506"/>
                                          </p:val>
                                        </p:tav>
                                        <p:tav tm="84300">
                                          <p:val>
                                            <p:fltVal val="1.0439"/>
                                          </p:val>
                                        </p:tav>
                                        <p:tav tm="85400">
                                          <p:val>
                                            <p:fltVal val="1.0312"/>
                                          </p:val>
                                        </p:tav>
                                        <p:tav tm="86500">
                                          <p:val>
                                            <p:fltVal val="1.0156"/>
                                          </p:val>
                                        </p:tav>
                                        <p:tav tm="87600">
                                          <p:val>
                                            <p:fltVal val="1.0061"/>
                                          </p:val>
                                        </p:tav>
                                        <p:tav tm="88800">
                                          <p:val>
                                            <p:fltVal val="1.0015"/>
                                          </p:val>
                                        </p:tav>
                                        <p:tav tm="89900">
                                          <p:val>
                                            <p:fltVal val="1.0001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72288" y="2249424"/>
          <a:ext cx="12388088" cy="333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36926" y="26339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记忆过载</a:t>
            </a:r>
          </a:p>
        </p:txBody>
      </p:sp>
      <p:sp>
        <p:nvSpPr>
          <p:cNvPr id="6" name="矩形 5"/>
          <p:cNvSpPr/>
          <p:nvPr/>
        </p:nvSpPr>
        <p:spPr>
          <a:xfrm>
            <a:off x="4413504" y="1627632"/>
            <a:ext cx="3364992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社会开始变得格外复杂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各种类型的信息也变得至关重要。文字的发明，特别是管理、使用文字记载信息工具的发明对人类历史造成了重要影响。</a:t>
            </a:r>
          </a:p>
          <a:p>
            <a:pPr algn="just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512" y="3788092"/>
            <a:ext cx="2990088" cy="18105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3769" y="786610"/>
            <a:ext cx="2990088" cy="181051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82503" y="1152144"/>
            <a:ext cx="2772559" cy="404611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e5889ff08d32e3374fa4cf3f1d30df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1041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8762" y="26339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历史从无正义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8588" y="2639716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阶级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04304" y="3499139"/>
            <a:ext cx="13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26602" y="29628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33614" y="4969565"/>
            <a:ext cx="122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战乱</a:t>
            </a:r>
          </a:p>
        </p:txBody>
      </p:sp>
      <p:sp>
        <p:nvSpPr>
          <p:cNvPr id="10" name="矩形 9"/>
          <p:cNvSpPr/>
          <p:nvPr/>
        </p:nvSpPr>
        <p:spPr>
          <a:xfrm>
            <a:off x="9887227" y="817698"/>
            <a:ext cx="14157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9406038" y="2178698"/>
            <a:ext cx="1449356" cy="3128866"/>
            <a:chOff x="1354494" y="2178698"/>
            <a:chExt cx="1449356" cy="3128866"/>
          </a:xfrm>
        </p:grpSpPr>
        <p:sp>
          <p:nvSpPr>
            <p:cNvPr id="83" name="椭圆 82"/>
            <p:cNvSpPr/>
            <p:nvPr/>
          </p:nvSpPr>
          <p:spPr>
            <a:xfrm>
              <a:off x="1971869" y="2178698"/>
              <a:ext cx="214604" cy="214604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54494" y="3858208"/>
              <a:ext cx="1449356" cy="1449356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85" name="直接连接符 84"/>
            <p:cNvCxnSpPr>
              <a:stCxn id="83" idx="4"/>
              <a:endCxn id="84" idx="0"/>
            </p:cNvCxnSpPr>
            <p:nvPr/>
          </p:nvCxnSpPr>
          <p:spPr>
            <a:xfrm>
              <a:off x="2079171" y="2393302"/>
              <a:ext cx="1" cy="146490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1371326" y="2178698"/>
            <a:ext cx="1449356" cy="3128866"/>
            <a:chOff x="1354494" y="2178698"/>
            <a:chExt cx="1449356" cy="3128866"/>
          </a:xfrm>
        </p:grpSpPr>
        <p:sp>
          <p:nvSpPr>
            <p:cNvPr id="79" name="椭圆 78"/>
            <p:cNvSpPr/>
            <p:nvPr/>
          </p:nvSpPr>
          <p:spPr>
            <a:xfrm>
              <a:off x="1971869" y="2178698"/>
              <a:ext cx="214604" cy="214604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1354494" y="3858208"/>
              <a:ext cx="1449356" cy="1449356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81" name="直接连接符 80"/>
            <p:cNvCxnSpPr>
              <a:stCxn id="79" idx="4"/>
              <a:endCxn id="80" idx="0"/>
            </p:cNvCxnSpPr>
            <p:nvPr/>
          </p:nvCxnSpPr>
          <p:spPr>
            <a:xfrm>
              <a:off x="2079171" y="2393302"/>
              <a:ext cx="1" cy="146490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64784" y="359849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从动物到上帝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79172" y="2286000"/>
            <a:ext cx="803365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39116" y="2178698"/>
            <a:ext cx="1449356" cy="3128866"/>
            <a:chOff x="1354494" y="2178698"/>
            <a:chExt cx="1449356" cy="3128866"/>
          </a:xfrm>
        </p:grpSpPr>
        <p:sp>
          <p:nvSpPr>
            <p:cNvPr id="32" name="椭圆 31"/>
            <p:cNvSpPr/>
            <p:nvPr/>
          </p:nvSpPr>
          <p:spPr>
            <a:xfrm>
              <a:off x="1971869" y="2178698"/>
              <a:ext cx="214604" cy="214604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354494" y="3858208"/>
              <a:ext cx="1449356" cy="1449356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34" name="直接连接符 33"/>
            <p:cNvCxnSpPr>
              <a:stCxn id="32" idx="4"/>
              <a:endCxn id="33" idx="0"/>
            </p:cNvCxnSpPr>
            <p:nvPr/>
          </p:nvCxnSpPr>
          <p:spPr>
            <a:xfrm>
              <a:off x="2079171" y="2393302"/>
              <a:ext cx="1" cy="146490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723739" y="2178698"/>
            <a:ext cx="1449356" cy="3128866"/>
            <a:chOff x="1354494" y="2178698"/>
            <a:chExt cx="1449356" cy="3128866"/>
          </a:xfrm>
        </p:grpSpPr>
        <p:sp>
          <p:nvSpPr>
            <p:cNvPr id="36" name="椭圆 35"/>
            <p:cNvSpPr/>
            <p:nvPr/>
          </p:nvSpPr>
          <p:spPr>
            <a:xfrm>
              <a:off x="1971869" y="2178698"/>
              <a:ext cx="214604" cy="214604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354494" y="3858208"/>
              <a:ext cx="1449356" cy="1449356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" name="直接连接符 37"/>
            <p:cNvCxnSpPr>
              <a:stCxn id="36" idx="4"/>
              <a:endCxn id="37" idx="0"/>
            </p:cNvCxnSpPr>
            <p:nvPr/>
          </p:nvCxnSpPr>
          <p:spPr>
            <a:xfrm>
              <a:off x="2079171" y="2393302"/>
              <a:ext cx="1" cy="146490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1268691" y="4341140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认知革命</a:t>
            </a:r>
          </a:p>
        </p:txBody>
      </p:sp>
      <p:sp>
        <p:nvSpPr>
          <p:cNvPr id="50" name="矩形 49"/>
          <p:cNvSpPr/>
          <p:nvPr/>
        </p:nvSpPr>
        <p:spPr>
          <a:xfrm>
            <a:off x="3990905" y="4331809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农业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革命</a:t>
            </a:r>
          </a:p>
        </p:txBody>
      </p:sp>
      <p:sp>
        <p:nvSpPr>
          <p:cNvPr id="51" name="矩形 50"/>
          <p:cNvSpPr/>
          <p:nvPr/>
        </p:nvSpPr>
        <p:spPr>
          <a:xfrm>
            <a:off x="6657115" y="4310390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人类融合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96126" y="433180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科学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革命</a:t>
            </a:r>
          </a:p>
        </p:txBody>
      </p:sp>
      <p:sp>
        <p:nvSpPr>
          <p:cNvPr id="55" name="箭头: 右 54"/>
          <p:cNvSpPr/>
          <p:nvPr/>
        </p:nvSpPr>
        <p:spPr>
          <a:xfrm>
            <a:off x="3051110" y="4413380"/>
            <a:ext cx="770792" cy="42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/>
          <p:cNvSpPr/>
          <p:nvPr/>
        </p:nvSpPr>
        <p:spPr>
          <a:xfrm>
            <a:off x="5710204" y="4444131"/>
            <a:ext cx="770792" cy="42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/>
          <p:cNvSpPr/>
          <p:nvPr/>
        </p:nvSpPr>
        <p:spPr>
          <a:xfrm>
            <a:off x="8420356" y="4453461"/>
            <a:ext cx="770792" cy="42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476048" y="1022374"/>
            <a:ext cx="271628" cy="27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987607" y="1022374"/>
            <a:ext cx="271628" cy="27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肘形 66"/>
          <p:cNvCxnSpPr>
            <a:stCxn id="59" idx="4"/>
          </p:cNvCxnSpPr>
          <p:nvPr/>
        </p:nvCxnSpPr>
        <p:spPr>
          <a:xfrm rot="5400000">
            <a:off x="3403168" y="-29996"/>
            <a:ext cx="884696" cy="35326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63" idx="4"/>
          </p:cNvCxnSpPr>
          <p:nvPr/>
        </p:nvCxnSpPr>
        <p:spPr>
          <a:xfrm rot="16200000" flipH="1">
            <a:off x="8185882" y="231540"/>
            <a:ext cx="884696" cy="300961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50" grpId="0"/>
      <p:bldP spid="51" grpId="0"/>
      <p:bldP spid="52" grpId="0"/>
      <p:bldP spid="55" grpId="0" animBg="1"/>
      <p:bldP spid="56" grpId="0" animBg="1"/>
      <p:bldP spid="57" grpId="0" animBg="1"/>
      <p:bldP spid="59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人类简史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倪睿洋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第三部分 人类的融合统一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hlinkClick r:id="rId2" action="ppaction://hlinksldjump"/>
              </a:rPr>
              <a:t>第九章 历史的方向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第十章 金钱的味道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第十一章 帝国的愿景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第十二章 宗教的法则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第十三章 成功的秘密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827776" y="1825625"/>
            <a:ext cx="5757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第四部分 科学革命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hlinkClick r:id="rId3" action="ppaction://hlinksldjump"/>
              </a:rPr>
              <a:t>第十四章 发现自己的无知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第十五章 科学与帝国的联姻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hlinkClick r:id="rId4" action="ppaction://hlinksldjump"/>
              </a:rPr>
              <a:t>第十六章 资本主义教条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第十七章 工业的巨轮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第十八章 一场永远的革命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第十九章 从此过着幸福快乐的日子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第二十章 智人末日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历史的方向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美洲（玛雅文化）</a:t>
            </a:r>
            <a:r>
              <a:rPr lang="en-US" altLang="zh-CN" dirty="0"/>
              <a:t>vs</a:t>
            </a:r>
            <a:r>
              <a:rPr lang="zh-CN" altLang="en-US" dirty="0"/>
              <a:t>亚洲（战国争霸）</a:t>
            </a:r>
            <a:endParaRPr lang="en-US" altLang="zh-CN" dirty="0"/>
          </a:p>
          <a:p>
            <a:r>
              <a:rPr lang="zh-CN" altLang="en-US" dirty="0"/>
              <a:t>火星</a:t>
            </a:r>
            <a:r>
              <a:rPr lang="en-US" altLang="zh-CN" dirty="0"/>
              <a:t>vs</a:t>
            </a:r>
            <a:r>
              <a:rPr lang="zh-CN" altLang="en-US" dirty="0"/>
              <a:t>金星（地球）</a:t>
            </a:r>
          </a:p>
        </p:txBody>
      </p:sp>
      <p:sp>
        <p:nvSpPr>
          <p:cNvPr id="4" name="下箭头 3"/>
          <p:cNvSpPr/>
          <p:nvPr/>
        </p:nvSpPr>
        <p:spPr>
          <a:xfrm>
            <a:off x="4014216" y="2898648"/>
            <a:ext cx="1042416" cy="104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4021137"/>
            <a:ext cx="53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融合统一（探索开发）</a:t>
            </a:r>
          </a:p>
        </p:txBody>
      </p:sp>
      <p:sp>
        <p:nvSpPr>
          <p:cNvPr id="6" name="动作按钮: 前进或下一项 5">
            <a:hlinkClick r:id="rId2" action="ppaction://hlinksldjump" highlightClick="1"/>
          </p:cNvPr>
          <p:cNvSpPr/>
          <p:nvPr/>
        </p:nvSpPr>
        <p:spPr>
          <a:xfrm>
            <a:off x="10612582" y="5902036"/>
            <a:ext cx="1089891" cy="7389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第十四章 发现自己的无知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1744</a:t>
            </a:r>
            <a:r>
              <a:rPr lang="zh-CN" altLang="en-US" dirty="0"/>
              <a:t>年，亚历山大</a:t>
            </a:r>
            <a:r>
              <a:rPr lang="en-US" altLang="zh-CN" dirty="0"/>
              <a:t>·</a:t>
            </a:r>
            <a:r>
              <a:rPr lang="zh-CN" altLang="en-US" dirty="0"/>
              <a:t>韦伯斯特和罗伯特</a:t>
            </a:r>
            <a:r>
              <a:rPr lang="en-US" altLang="zh-CN" dirty="0"/>
              <a:t>·</a:t>
            </a:r>
            <a:r>
              <a:rPr lang="zh-CN" altLang="en-US" dirty="0"/>
              <a:t>华莱士打算成立一个寿险基金。</a:t>
            </a:r>
            <a:endParaRPr lang="en-US" altLang="zh-CN" dirty="0"/>
          </a:p>
          <a:p>
            <a:r>
              <a:rPr lang="zh-CN" altLang="en-US" dirty="0"/>
              <a:t>统计学 麦克劳林 大数法则</a:t>
            </a:r>
            <a:endParaRPr lang="en-US" altLang="zh-CN" dirty="0"/>
          </a:p>
          <a:p>
            <a:r>
              <a:rPr lang="zh-CN" altLang="en-US" dirty="0"/>
              <a:t>苏格兰遗孀基金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精算学 人口统计学 达尔文建立演化论</a:t>
            </a:r>
          </a:p>
        </p:txBody>
      </p:sp>
      <p:sp>
        <p:nvSpPr>
          <p:cNvPr id="4" name="下箭头 3"/>
          <p:cNvSpPr/>
          <p:nvPr/>
        </p:nvSpPr>
        <p:spPr>
          <a:xfrm>
            <a:off x="4617720" y="3602736"/>
            <a:ext cx="1316736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2" action="ppaction://hlinksldjump" highlightClick="1"/>
          </p:cNvPr>
          <p:cNvSpPr/>
          <p:nvPr/>
        </p:nvSpPr>
        <p:spPr>
          <a:xfrm>
            <a:off x="10612582" y="5902036"/>
            <a:ext cx="1089891" cy="7389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第十六章 资本主义教条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银行法则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7048" y="2667524"/>
            <a:ext cx="11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没有面包店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3320" y="2990689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没有面包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20200" y="2038588"/>
            <a:ext cx="11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对未来的信任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29000" y="4452461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3856" y="4099077"/>
            <a:ext cx="11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没有承包商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61176" y="2003273"/>
            <a:ext cx="135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能够偿还贷款的面包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05272" y="3498239"/>
            <a:ext cx="11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新的面包店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97480" y="2926603"/>
            <a:ext cx="93600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14216" y="3448792"/>
            <a:ext cx="274320" cy="8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304288" y="4413485"/>
            <a:ext cx="1124712" cy="2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4" idx="2"/>
          </p:cNvCxnSpPr>
          <p:nvPr/>
        </p:nvCxnSpPr>
        <p:spPr>
          <a:xfrm flipV="1">
            <a:off x="1527048" y="3313855"/>
            <a:ext cx="585216" cy="78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57216" y="5360235"/>
            <a:ext cx="14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创业者困境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369552" y="3683579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41108" y="5360235"/>
            <a:ext cx="22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现代经济的奇妙循环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31608" y="4524332"/>
            <a:ext cx="11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支付给承包商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001000" y="2359152"/>
            <a:ext cx="932688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9628632" y="2761488"/>
            <a:ext cx="292608" cy="7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933688" y="4144570"/>
            <a:ext cx="713232" cy="6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574536" y="4144570"/>
            <a:ext cx="813816" cy="6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190488" y="2761488"/>
            <a:ext cx="448056" cy="68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会变大的饼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0" y="1825303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96312" y="2944368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前现代经济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96312" y="3769642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成长缓慢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1796" y="5215446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对未来信任少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3416" y="5094788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信用信贷少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60564" y="5215446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成长快速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7028" y="3769642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信用信贷多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03976" y="3661910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对未来信任多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64552" y="2940111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现代经济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947672" y="4138974"/>
            <a:ext cx="868680" cy="76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01796" y="4235776"/>
            <a:ext cx="678180" cy="7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</p:cNvCxnSpPr>
          <p:nvPr/>
        </p:nvCxnSpPr>
        <p:spPr>
          <a:xfrm flipH="1" flipV="1">
            <a:off x="2898648" y="5279454"/>
            <a:ext cx="803148" cy="12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60564" y="3717720"/>
            <a:ext cx="1272540" cy="2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9098280" y="4235776"/>
            <a:ext cx="694944" cy="97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6804660" y="4187375"/>
            <a:ext cx="659892" cy="90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32532" y="3600006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732532" y="5401060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059430" y="4010698"/>
            <a:ext cx="9144" cy="139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539346" y="3857434"/>
            <a:ext cx="4094226" cy="1608755"/>
            <a:chOff x="6591300" y="3872833"/>
            <a:chExt cx="4094226" cy="1608755"/>
          </a:xfrm>
        </p:grpSpPr>
        <p:sp>
          <p:nvSpPr>
            <p:cNvPr id="31" name="文本框 30"/>
            <p:cNvSpPr txBox="1"/>
            <p:nvPr/>
          </p:nvSpPr>
          <p:spPr>
            <a:xfrm>
              <a:off x="6591300" y="4448222"/>
              <a:ext cx="180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利润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884158" y="4443174"/>
              <a:ext cx="180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生产</a:t>
              </a:r>
            </a:p>
          </p:txBody>
        </p:sp>
        <p:sp>
          <p:nvSpPr>
            <p:cNvPr id="33" name="下弧形箭头 32"/>
            <p:cNvSpPr/>
            <p:nvPr/>
          </p:nvSpPr>
          <p:spPr>
            <a:xfrm>
              <a:off x="7170420" y="4923804"/>
              <a:ext cx="2011680" cy="55778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上弧形箭头 33"/>
            <p:cNvSpPr/>
            <p:nvPr/>
          </p:nvSpPr>
          <p:spPr>
            <a:xfrm>
              <a:off x="7109460" y="3872833"/>
              <a:ext cx="2015490" cy="52226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动作按钮: 前进或下一项 35">
            <a:hlinkClick r:id="rId2" action="ppaction://hlinksldjump" highlightClick="1"/>
          </p:cNvPr>
          <p:cNvSpPr/>
          <p:nvPr/>
        </p:nvSpPr>
        <p:spPr>
          <a:xfrm>
            <a:off x="10612582" y="5902036"/>
            <a:ext cx="1089891" cy="7389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6158" y="247261"/>
            <a:ext cx="1449356" cy="1449356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357" y="710329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认知革命</a:t>
            </a:r>
          </a:p>
        </p:txBody>
      </p:sp>
      <p:graphicFrame>
        <p:nvGraphicFramePr>
          <p:cNvPr id="10" name="图示 9"/>
          <p:cNvGraphicFramePr/>
          <p:nvPr/>
        </p:nvGraphicFramePr>
        <p:xfrm>
          <a:off x="1210906" y="559837"/>
          <a:ext cx="6794759" cy="3311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1117600" y="4232119"/>
          <a:ext cx="6794759" cy="957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BB94D0-EFC6-4D31-B101-94DD63A93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graphicEl>
                                              <a:dgm id="{98BB94D0-EFC6-4D31-B101-94DD63A93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DE98B12-A1DF-47FE-B892-9AB933C97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0DE98B12-A1DF-47FE-B892-9AB933C97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3DB08B1-C7F4-478F-8890-F2011958E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A3DB08B1-C7F4-478F-8890-F2011958E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73DECE-D06E-491E-A8EE-B87587535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graphicEl>
                                              <a:dgm id="{B573DECE-D06E-491E-A8EE-B87587535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BD3F01D-96F9-4601-A8BF-27E878608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graphicEl>
                                              <a:dgm id="{ABD3F01D-96F9-4601-A8BF-27E878608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4D6B2C3-6587-4212-AD86-3A8B9B7D3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graphicEl>
                                              <a:dgm id="{44D6B2C3-6587-4212-AD86-3A8B9B7D3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73442DA-371E-4C74-A1CC-7B214440D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>
                                            <p:graphicEl>
                                              <a:dgm id="{973442DA-371E-4C74-A1CC-7B214440D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9266F3B-5D8F-4CF9-8B72-00F3C9FDF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graphicEl>
                                              <a:dgm id="{99266F3B-5D8F-4CF9-8B72-00F3C9FDF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Graphic spid="10" grpId="0">
        <p:bldSub>
          <a:bldDgm bld="one"/>
        </p:bldSub>
      </p:bldGraphic>
      <p:bldGraphic spid="2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7988" cy="726557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人类：一种没什么特别的动物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5144" y="1150670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人类近亲是猩猩，大概</a:t>
            </a:r>
            <a:r>
              <a:rPr lang="en-US" altLang="zh-CN" dirty="0"/>
              <a:t>600</a:t>
            </a:r>
            <a:r>
              <a:rPr lang="zh-CN" altLang="en-US" dirty="0"/>
              <a:t>万年前，两只猴出生了，一只演化成了猩猩，一只演化成了人类。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625144" y="2409987"/>
            <a:ext cx="2603239" cy="34709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3292" y="1150670"/>
            <a:ext cx="295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200</a:t>
            </a:r>
            <a:r>
              <a:rPr lang="zh-CN" altLang="en-US" dirty="0"/>
              <a:t>万年前，至少有六个人种存在，除了目前存在的智人，还有梭罗人、匠人、直立人、尼安德特人等。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4454590" y="2375354"/>
            <a:ext cx="2715208" cy="34709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5144" y="6095551"/>
            <a:ext cx="2603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南方古猿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54590" y="6095551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尼安德鲁人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89309" y="1566168"/>
            <a:ext cx="2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当前的唯一的人种</a:t>
            </a:r>
          </a:p>
        </p:txBody>
      </p:sp>
      <p:sp>
        <p:nvSpPr>
          <p:cNvPr id="14" name="椭圆 13"/>
          <p:cNvSpPr/>
          <p:nvPr/>
        </p:nvSpPr>
        <p:spPr>
          <a:xfrm>
            <a:off x="8489309" y="3304412"/>
            <a:ext cx="1987420" cy="19874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你自己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  <p:bldP spid="10" grpId="0"/>
      <p:bldP spid="11" grpId="0"/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8499" y="923731"/>
            <a:ext cx="4935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30</a:t>
            </a:r>
            <a:r>
              <a:rPr lang="zh-CN" altLang="en-US" sz="2000" dirty="0"/>
              <a:t>万年前，人类学会使用火。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万年前，智人崛起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万年前，智人走出东非，席卷欧亚大陆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1</a:t>
            </a:r>
            <a:r>
              <a:rPr lang="zh-CN" altLang="en-US" dirty="0"/>
              <a:t>万年前，其他人种全部灭绝</a:t>
            </a:r>
          </a:p>
        </p:txBody>
      </p:sp>
      <p:sp>
        <p:nvSpPr>
          <p:cNvPr id="4" name="矩形 3"/>
          <p:cNvSpPr/>
          <p:nvPr/>
        </p:nvSpPr>
        <p:spPr>
          <a:xfrm>
            <a:off x="5710334" y="923731"/>
            <a:ext cx="6204857" cy="360161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3184" y="5421888"/>
            <a:ext cx="493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进化出独特的语言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9730" y="26125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知善恶树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61328" y="1331761"/>
            <a:ext cx="249284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靠简单社交能维持的社会单位时</a:t>
            </a:r>
            <a:r>
              <a:rPr lang="en-US" altLang="zh-CN" dirty="0"/>
              <a:t>150</a:t>
            </a:r>
            <a:r>
              <a:rPr lang="zh-CN" altLang="en-US" dirty="0"/>
              <a:t>人，再往上就需要故事，无论是宗教故事，民族主义还是公司愿景。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69194" y="3429000"/>
            <a:ext cx="677108" cy="300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八卦理论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84163" y="1159692"/>
            <a:ext cx="293914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某次偶然的基因突变，改变了智人的大脑内部联接方式，让他们以前所未有的方式来思考，用完全新式的语言来沟通。</a:t>
            </a:r>
          </a:p>
        </p:txBody>
      </p:sp>
      <p:sp>
        <p:nvSpPr>
          <p:cNvPr id="18" name="箭头: 右 17"/>
          <p:cNvSpPr/>
          <p:nvPr/>
        </p:nvSpPr>
        <p:spPr>
          <a:xfrm>
            <a:off x="4746957" y="1808815"/>
            <a:ext cx="3144417" cy="5232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84163" y="4067279"/>
            <a:ext cx="266855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“讨论虚构的事物”，正是智人语言最独特的功能。智人能够征服世界，可能正是因为有这种独特的语言。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05631" y="2833153"/>
            <a:ext cx="202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独特的语言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5536164" y="1455576"/>
            <a:ext cx="1119672" cy="158620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讨论虚构事物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424335" y="811763"/>
            <a:ext cx="5066522" cy="141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472612" y="1838130"/>
            <a:ext cx="1045029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智人</a:t>
            </a:r>
          </a:p>
        </p:txBody>
      </p:sp>
      <p:sp>
        <p:nvSpPr>
          <p:cNvPr id="9" name="椭圆 8"/>
          <p:cNvSpPr/>
          <p:nvPr/>
        </p:nvSpPr>
        <p:spPr>
          <a:xfrm>
            <a:off x="8322905" y="261256"/>
            <a:ext cx="1045029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其他人种</a:t>
            </a:r>
          </a:p>
        </p:txBody>
      </p:sp>
      <p:sp>
        <p:nvSpPr>
          <p:cNvPr id="11" name="箭头: 下 10"/>
          <p:cNvSpPr/>
          <p:nvPr/>
        </p:nvSpPr>
        <p:spPr>
          <a:xfrm>
            <a:off x="8542174" y="1548880"/>
            <a:ext cx="606490" cy="12036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2691881" y="3135086"/>
            <a:ext cx="606490" cy="12036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37916" y="2948471"/>
            <a:ext cx="402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停留在动物合作阶段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16224" y="4488025"/>
            <a:ext cx="295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迈向大规模合作</a:t>
            </a:r>
          </a:p>
        </p:txBody>
      </p:sp>
      <p:sp>
        <p:nvSpPr>
          <p:cNvPr id="17" name="箭头: 下 16"/>
          <p:cNvSpPr/>
          <p:nvPr/>
        </p:nvSpPr>
        <p:spPr>
          <a:xfrm>
            <a:off x="5760098" y="3191420"/>
            <a:ext cx="671804" cy="1586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44610" y="4087915"/>
            <a:ext cx="346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小心，有狮子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狮子是我们部落的守护神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9730" y="26125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亚当夏娃的一天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2334726" y="1376870"/>
          <a:ext cx="7522547" cy="410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9730" y="26125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毁天灭地的人类洪水</a:t>
            </a:r>
          </a:p>
        </p:txBody>
      </p:sp>
      <p:sp>
        <p:nvSpPr>
          <p:cNvPr id="4" name="矩形 3"/>
          <p:cNvSpPr/>
          <p:nvPr/>
        </p:nvSpPr>
        <p:spPr>
          <a:xfrm>
            <a:off x="765111" y="1493604"/>
            <a:ext cx="2211354" cy="33863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6465" y="1493603"/>
            <a:ext cx="2340428" cy="338630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16893" y="1494308"/>
            <a:ext cx="2211354" cy="338630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28248" y="1493603"/>
            <a:ext cx="4663752" cy="338630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5069" y="5262465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北方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09730" y="5265652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美洲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05061" y="5262465"/>
            <a:ext cx="18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澳大利亚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93494" y="5262465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近代新西兰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宽屏</PresentationFormat>
  <Paragraphs>176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华文楷体</vt:lpstr>
      <vt:lpstr>楷体</vt:lpstr>
      <vt:lpstr>Arial</vt:lpstr>
      <vt:lpstr>Century Gothic</vt:lpstr>
      <vt:lpstr>Trebuchet MS</vt:lpstr>
      <vt:lpstr>Wingdings 3</vt:lpstr>
      <vt:lpstr>Office 主题​​</vt:lpstr>
      <vt:lpstr>平面</vt:lpstr>
      <vt:lpstr>网状</vt:lpstr>
      <vt:lpstr>PowerPoint 演示文稿</vt:lpstr>
      <vt:lpstr>PowerPoint 演示文稿</vt:lpstr>
      <vt:lpstr>PowerPoint 演示文稿</vt:lpstr>
      <vt:lpstr>人类：一种没什么特别的动物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两个独具特色的视角</vt:lpstr>
      <vt:lpstr>PowerPoint 演示文稿</vt:lpstr>
      <vt:lpstr>PowerPoint 演示文稿</vt:lpstr>
      <vt:lpstr>PowerPoint 演示文稿</vt:lpstr>
      <vt:lpstr>PowerPoint 演示文稿</vt:lpstr>
      <vt:lpstr>人类简史</vt:lpstr>
      <vt:lpstr>目录</vt:lpstr>
      <vt:lpstr>第九章 历史的方向</vt:lpstr>
      <vt:lpstr>第十四章 发现自己的无知</vt:lpstr>
      <vt:lpstr>第十六章 资本主义教条</vt:lpstr>
      <vt:lpstr>会变大的饼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2896481966@qq.com</dc:creator>
  <cp:lastModifiedBy>2896481966@qq.com</cp:lastModifiedBy>
  <cp:revision>6</cp:revision>
  <dcterms:created xsi:type="dcterms:W3CDTF">2021-12-10T10:45:00Z</dcterms:created>
  <dcterms:modified xsi:type="dcterms:W3CDTF">2021-12-26T14:31:44Z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