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850" y="61982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2230" y="1346835"/>
            <a:ext cx="5636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0" b="1">
                <a:solidFill>
                  <a:srgbClr val="1456A6"/>
                </a:solidFill>
                <a:latin typeface="华文行楷" panose="02010800040101010101" charset="-122"/>
                <a:ea typeface="华文行楷" panose="02010800040101010101" charset="-122"/>
              </a:rPr>
              <a:t>伊藤忠</a:t>
            </a:r>
          </a:p>
          <a:p>
            <a:r>
              <a:rPr lang="zh-CN" altLang="en-US" sz="9600" b="1">
                <a:solidFill>
                  <a:srgbClr val="1456A6"/>
                </a:solidFill>
                <a:latin typeface="华文行楷" panose="02010800040101010101" charset="-122"/>
                <a:ea typeface="华文行楷" panose="02010800040101010101" charset="-122"/>
              </a:rPr>
              <a:t>初印象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18830" y="5498465"/>
            <a:ext cx="3552190" cy="1202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pic>
        <p:nvPicPr>
          <p:cNvPr id="11" name="图片 10" descr="图片包含 游戏机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371492"/>
            <a:ext cx="4076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伊藤忠在500强的排名是……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242102" y="1360686"/>
            <a:ext cx="2923181" cy="3455962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1955837" y="5047605"/>
            <a:ext cx="1494000" cy="119836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6" name="Group 12"/>
          <p:cNvGrpSpPr/>
          <p:nvPr/>
        </p:nvGrpSpPr>
        <p:grpSpPr>
          <a:xfrm>
            <a:off x="1551195" y="1762719"/>
            <a:ext cx="2300613" cy="2059155"/>
            <a:chOff x="8169276" y="952501"/>
            <a:chExt cx="3781424" cy="3384550"/>
          </a:xfrm>
          <a:solidFill>
            <a:srgbClr val="44546A"/>
          </a:solidFill>
        </p:grpSpPr>
        <p:sp>
          <p:nvSpPr>
            <p:cNvPr id="27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85749" y="1360548"/>
            <a:ext cx="2484176" cy="629655"/>
            <a:chOff x="5971177" y="1812130"/>
            <a:chExt cx="2484176" cy="629655"/>
          </a:xfrm>
        </p:grpSpPr>
        <p:sp>
          <p:nvSpPr>
            <p:cNvPr id="30" name="Oval 4"/>
            <p:cNvSpPr/>
            <p:nvPr/>
          </p:nvSpPr>
          <p:spPr>
            <a:xfrm>
              <a:off x="5971177" y="1812130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26554" y="1941856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300-500</a:t>
              </a:r>
              <a:r>
                <a:rPr kumimoji="0" lang="zh-CN" altLang="en-US" b="1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85749" y="2429227"/>
            <a:ext cx="2484176" cy="629655"/>
            <a:chOff x="5971177" y="2880809"/>
            <a:chExt cx="2484176" cy="629655"/>
          </a:xfrm>
        </p:grpSpPr>
        <p:sp>
          <p:nvSpPr>
            <p:cNvPr id="34" name="Oval 19"/>
            <p:cNvSpPr/>
            <p:nvPr/>
          </p:nvSpPr>
          <p:spPr>
            <a:xfrm>
              <a:off x="5971177" y="288080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26554" y="3010743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200-299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85749" y="3602884"/>
            <a:ext cx="2484176" cy="629655"/>
            <a:chOff x="5971177" y="4054466"/>
            <a:chExt cx="2484176" cy="629655"/>
          </a:xfrm>
        </p:grpSpPr>
        <p:sp>
          <p:nvSpPr>
            <p:cNvPr id="38" name="Oval 25"/>
            <p:cNvSpPr/>
            <p:nvPr/>
          </p:nvSpPr>
          <p:spPr>
            <a:xfrm>
              <a:off x="5971177" y="4054466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626554" y="4079051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100-199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85749" y="4668402"/>
            <a:ext cx="2484120" cy="629655"/>
            <a:chOff x="5971177" y="5120619"/>
            <a:chExt cx="2484120" cy="629655"/>
          </a:xfrm>
        </p:grpSpPr>
        <p:sp>
          <p:nvSpPr>
            <p:cNvPr id="42" name="Oval 27"/>
            <p:cNvSpPr/>
            <p:nvPr/>
          </p:nvSpPr>
          <p:spPr>
            <a:xfrm>
              <a:off x="5971177" y="512061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627132" y="5250159"/>
              <a:ext cx="18281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50-99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85749" y="5735202"/>
            <a:ext cx="2484176" cy="629655"/>
            <a:chOff x="5971177" y="5120619"/>
            <a:chExt cx="2484176" cy="629655"/>
          </a:xfrm>
        </p:grpSpPr>
        <p:sp>
          <p:nvSpPr>
            <p:cNvPr id="4" name="Oval 27"/>
            <p:cNvSpPr/>
            <p:nvPr/>
          </p:nvSpPr>
          <p:spPr>
            <a:xfrm>
              <a:off x="5971177" y="512061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26554" y="5250474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1-49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pic>
        <p:nvPicPr>
          <p:cNvPr id="7" name="图片 6" descr="图片包含 游戏机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14680" y="1216660"/>
            <a:ext cx="5180965" cy="4740910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>
              <a:blip r:embed="rId4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椭圆 38"/>
          <p:cNvSpPr/>
          <p:nvPr/>
        </p:nvSpPr>
        <p:spPr>
          <a:xfrm>
            <a:off x="6929755" y="694690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995795" y="4655185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0" name="椭圆 38"/>
          <p:cNvSpPr/>
          <p:nvPr/>
        </p:nvSpPr>
        <p:spPr>
          <a:xfrm>
            <a:off x="6925310" y="3253105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1" name="椭圆 38"/>
          <p:cNvSpPr/>
          <p:nvPr/>
        </p:nvSpPr>
        <p:spPr>
          <a:xfrm>
            <a:off x="6929755" y="1896110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72935" y="88011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A</a:t>
            </a:r>
          </a:p>
        </p:txBody>
      </p:sp>
      <p:sp>
        <p:nvSpPr>
          <p:cNvPr id="43" name="文本框 42" descr="7b0a20202020227461726765744964223a202270726f636573734f6e6c696e65576f7264417274220a7d0a"/>
          <p:cNvSpPr txBox="1"/>
          <p:nvPr/>
        </p:nvSpPr>
        <p:spPr>
          <a:xfrm>
            <a:off x="6995795" y="2019935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B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948170" y="3387725"/>
            <a:ext cx="55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C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59930" y="4810760"/>
            <a:ext cx="49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D</a:t>
            </a:r>
          </a:p>
        </p:txBody>
      </p:sp>
      <p:sp>
        <p:nvSpPr>
          <p:cNvPr id="52" name="椭圆 38"/>
          <p:cNvSpPr/>
          <p:nvPr/>
        </p:nvSpPr>
        <p:spPr>
          <a:xfrm>
            <a:off x="7041515" y="5935345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28180" y="5998845"/>
            <a:ext cx="49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E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151904" y="371492"/>
            <a:ext cx="2598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伊藤忠总部在……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817756" y="69461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大阪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7792356" y="189603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东京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92356" y="3237794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首尔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792356" y="455160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上海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792356" y="586605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北京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pic>
        <p:nvPicPr>
          <p:cNvPr id="64" name="图片 63" descr="图片包含 游戏机&#10;&#10;描述已自动生成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9" grpId="0" bldLvl="0" animBg="1"/>
      <p:bldP spid="40" grpId="0" bldLvl="0" animBg="1"/>
      <p:bldP spid="41" grpId="0" bldLvl="0" animBg="1"/>
      <p:bldP spid="5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397681" y="1767132"/>
            <a:ext cx="2590382" cy="4044462"/>
            <a:chOff x="1397681" y="1767132"/>
            <a:chExt cx="2590382" cy="4044462"/>
          </a:xfrm>
        </p:grpSpPr>
        <p:sp>
          <p:nvSpPr>
            <p:cNvPr id="23" name="Rectangle: Rounded Corners 41"/>
            <p:cNvSpPr/>
            <p:nvPr/>
          </p:nvSpPr>
          <p:spPr>
            <a:xfrm>
              <a:off x="1397681" y="1767132"/>
              <a:ext cx="2590382" cy="4044462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21929" y="2830092"/>
              <a:ext cx="2331583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A.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国际</a:t>
              </a:r>
              <a:r>
                <a:rPr lang="zh-CN" altLang="en-US" sz="2800" dirty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贸易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B.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生产制造</a:t>
              </a: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C.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产品</a:t>
              </a:r>
              <a:r>
                <a:rPr lang="zh-CN" altLang="en-US" sz="2800" noProof="0" dirty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研发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D. </a:t>
              </a:r>
              <a:r>
                <a:rPr lang="zh-CN" altLang="en-US" sz="2800" dirty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物流服务</a:t>
              </a:r>
              <a:endParaRPr lang="zh-CN" altLang="en-US" sz="2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404546" y="2177375"/>
              <a:ext cx="571500" cy="571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15322" y="1767132"/>
            <a:ext cx="2590382" cy="4044462"/>
            <a:chOff x="1397681" y="1767132"/>
            <a:chExt cx="2590382" cy="4044462"/>
          </a:xfrm>
        </p:grpSpPr>
        <p:sp>
          <p:nvSpPr>
            <p:cNvPr id="38" name="Rectangle: Rounded Corners 41"/>
            <p:cNvSpPr/>
            <p:nvPr/>
          </p:nvSpPr>
          <p:spPr>
            <a:xfrm>
              <a:off x="1397681" y="1767132"/>
              <a:ext cx="2590382" cy="4044462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09229" y="2830092"/>
              <a:ext cx="2331583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E.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地产投资</a:t>
              </a: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F</a:t>
              </a: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人工智能</a:t>
              </a: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G.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跨境</a:t>
              </a:r>
              <a:r>
                <a:rPr lang="zh-CN" altLang="en-US" sz="2800" noProof="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电商</a:t>
              </a: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H.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媒体广告</a:t>
              </a:r>
              <a:endPara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404546" y="2177375"/>
              <a:ext cx="571500" cy="571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32963" y="1767132"/>
            <a:ext cx="2590382" cy="4044462"/>
            <a:chOff x="1397681" y="1767132"/>
            <a:chExt cx="2590382" cy="4044462"/>
          </a:xfrm>
        </p:grpSpPr>
        <p:sp>
          <p:nvSpPr>
            <p:cNvPr id="44" name="Rectangle: Rounded Corners 41"/>
            <p:cNvSpPr/>
            <p:nvPr/>
          </p:nvSpPr>
          <p:spPr>
            <a:xfrm>
              <a:off x="1397681" y="1767132"/>
              <a:ext cx="2590382" cy="4044462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96529" y="2830092"/>
              <a:ext cx="2331583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I.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媒体广告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J.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融资租赁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K.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宇宙卫星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L.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创业扶持</a:t>
              </a:r>
              <a:endPara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404546" y="2177375"/>
              <a:ext cx="571500" cy="571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34390" y="324485"/>
            <a:ext cx="5252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以下哪些不属于伊藤忠的业务领域？</a:t>
            </a:r>
          </a:p>
        </p:txBody>
      </p:sp>
      <p:pic>
        <p:nvPicPr>
          <p:cNvPr id="64" name="图片 63" descr="图片包含 游戏机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050" y="5736590"/>
            <a:ext cx="1889125" cy="879475"/>
          </a:xfrm>
          <a:prstGeom prst="rect">
            <a:avLst/>
          </a:prstGeom>
        </p:spPr>
      </p:pic>
      <p:pic>
        <p:nvPicPr>
          <p:cNvPr id="27" name="图片 26" descr="图片包含 游戏机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4166" y="2136850"/>
            <a:ext cx="3395920" cy="408624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390" y="1096645"/>
            <a:ext cx="3763645" cy="5307965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4390" y="324485"/>
            <a:ext cx="5252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以下哪些不属于伊藤忠业务涉及的行业？</a:t>
            </a:r>
          </a:p>
        </p:txBody>
      </p:sp>
      <p:graphicFrame>
        <p:nvGraphicFramePr>
          <p:cNvPr id="9" name="Group 1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6183271"/>
              </p:ext>
            </p:extLst>
          </p:nvPr>
        </p:nvGraphicFramePr>
        <p:xfrm>
          <a:off x="5479415" y="1200785"/>
          <a:ext cx="4864735" cy="4543889"/>
        </p:xfrm>
        <a:graphic>
          <a:graphicData uri="http://schemas.openxmlformats.org/drawingml/2006/table">
            <a:tbl>
              <a:tblPr/>
              <a:tblGrid>
                <a:gridCol w="255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A. 纺织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船舶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B. 成衣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轨交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汽车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医疗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机械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1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化工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能源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食品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850" y="61982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2230" y="1346835"/>
            <a:ext cx="5636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0" b="1">
                <a:solidFill>
                  <a:srgbClr val="1456A6"/>
                </a:solidFill>
                <a:latin typeface="华文行楷" panose="02010800040101010101" charset="-122"/>
                <a:ea typeface="华文行楷" panose="02010800040101010101" charset="-122"/>
              </a:rPr>
              <a:t>伊藤忠</a:t>
            </a:r>
          </a:p>
          <a:p>
            <a:r>
              <a:rPr lang="zh-CN" altLang="en-US" sz="9600" b="1">
                <a:solidFill>
                  <a:srgbClr val="1456A6"/>
                </a:solidFill>
                <a:latin typeface="华文行楷" panose="02010800040101010101" charset="-122"/>
                <a:ea typeface="华文行楷" panose="02010800040101010101" charset="-122"/>
              </a:rPr>
              <a:t>初印象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18830" y="5498465"/>
            <a:ext cx="3552190" cy="1202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pic>
        <p:nvPicPr>
          <p:cNvPr id="11" name="图片 10" descr="图片包含 游戏机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9704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6886c2-b695-4cf3-aecf-5df1ddd823f6}"/>
  <p:tag name="TABLE_ENDDRAG_ORIGIN_RECT" val="410*403"/>
  <p:tag name="TABLE_ENDDRAG_RECT" val="449*86*410*40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169</Words>
  <Application>Microsoft Office PowerPoint</Application>
  <PresentationFormat>宽屏</PresentationFormat>
  <Paragraphs>61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华文行楷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赵苹苹</dc:creator>
  <cp:lastModifiedBy>zpp-1211@qq.com</cp:lastModifiedBy>
  <cp:revision>151</cp:revision>
  <dcterms:created xsi:type="dcterms:W3CDTF">2019-06-19T02:08:00Z</dcterms:created>
  <dcterms:modified xsi:type="dcterms:W3CDTF">2021-11-03T12:57:20Z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2FF37859F9AD4CA9BD0A2713D6AAB643</vt:lpwstr>
  </property>
</Properties>
</file>